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Consolidated dashboard for multiple application/services Big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 (Solution)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4360" y="2218544"/>
            <a:ext cx="17688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4361" y="3675790"/>
            <a:ext cx="17688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361" y="5133036"/>
            <a:ext cx="17688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67855" y="2443396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267855" y="3900642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267855" y="5357888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41233" y="1903751"/>
            <a:ext cx="2008682" cy="414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21115" y="6408328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Analytics 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7855" y="6408328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Forwarder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877" y="6405616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2118" y="1903751"/>
            <a:ext cx="2008682" cy="414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50519" y="6405616"/>
            <a:ext cx="238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Dashboard &amp; Reporting</a:t>
            </a:r>
          </a:p>
        </p:txBody>
      </p:sp>
      <p:cxnSp>
        <p:nvCxnSpPr>
          <p:cNvPr id="18" name="Elbow Connector 17"/>
          <p:cNvCxnSpPr>
            <a:stCxn id="5" idx="3"/>
            <a:endCxn id="8" idx="1"/>
          </p:cNvCxnSpPr>
          <p:nvPr/>
        </p:nvCxnSpPr>
        <p:spPr>
          <a:xfrm>
            <a:off x="2743199" y="2675744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2743199" y="4132990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10" idx="1"/>
          </p:cNvCxnSpPr>
          <p:nvPr/>
        </p:nvCxnSpPr>
        <p:spPr>
          <a:xfrm>
            <a:off x="2743199" y="5590236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4886793" y="2675744"/>
            <a:ext cx="854440" cy="1299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3"/>
            <a:endCxn id="11" idx="1"/>
          </p:cNvCxnSpPr>
          <p:nvPr/>
        </p:nvCxnSpPr>
        <p:spPr>
          <a:xfrm flipV="1">
            <a:off x="4886793" y="3975594"/>
            <a:ext cx="854440" cy="1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  <a:endCxn id="11" idx="1"/>
          </p:cNvCxnSpPr>
          <p:nvPr/>
        </p:nvCxnSpPr>
        <p:spPr>
          <a:xfrm flipV="1">
            <a:off x="4886793" y="3975594"/>
            <a:ext cx="854440" cy="1614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11" idx="3"/>
            <a:endCxn id="15" idx="1"/>
          </p:cNvCxnSpPr>
          <p:nvPr/>
        </p:nvCxnSpPr>
        <p:spPr>
          <a:xfrm>
            <a:off x="7749915" y="3975594"/>
            <a:ext cx="4522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9D7E-0A27-49B0-9215-5D61D3CA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Consolidated dashboard for multiple application/services Big data analysis</vt:lpstr>
      <vt:lpstr>Flow Diagram (Solution)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Consolidated dashboard for multiple application/services Big data analysis</dc:title>
  <dc:creator>Kushal Sharma</dc:creator>
  <cp:lastModifiedBy>Nitish Sharma</cp:lastModifiedBy>
  <cp:revision>7</cp:revision>
  <dcterms:created xsi:type="dcterms:W3CDTF">2020-02-15T19:00:02Z</dcterms:created>
  <dcterms:modified xsi:type="dcterms:W3CDTF">2020-02-15T19:51:55Z</dcterms:modified>
</cp:coreProperties>
</file>