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74" r:id="rId2"/>
    <p:sldMasterId id="2147483648" r:id="rId3"/>
    <p:sldMasterId id="2147483684" r:id="rId4"/>
    <p:sldMasterId id="2147483697" r:id="rId5"/>
  </p:sldMasterIdLst>
  <p:notesMasterIdLst>
    <p:notesMasterId r:id="rId24"/>
  </p:notesMasterIdLst>
  <p:handoutMasterIdLst>
    <p:handoutMasterId r:id="rId25"/>
  </p:handoutMasterIdLst>
  <p:sldIdLst>
    <p:sldId id="357" r:id="rId6"/>
    <p:sldId id="397" r:id="rId7"/>
    <p:sldId id="398" r:id="rId8"/>
    <p:sldId id="371" r:id="rId9"/>
    <p:sldId id="372" r:id="rId10"/>
    <p:sldId id="373" r:id="rId11"/>
    <p:sldId id="375" r:id="rId12"/>
    <p:sldId id="394" r:id="rId13"/>
    <p:sldId id="376" r:id="rId14"/>
    <p:sldId id="393" r:id="rId15"/>
    <p:sldId id="391" r:id="rId16"/>
    <p:sldId id="390" r:id="rId17"/>
    <p:sldId id="377" r:id="rId18"/>
    <p:sldId id="389" r:id="rId19"/>
    <p:sldId id="379" r:id="rId20"/>
    <p:sldId id="395" r:id="rId21"/>
    <p:sldId id="380" r:id="rId22"/>
    <p:sldId id="381" r:id="rId23"/>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xmlns="">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88272" autoAdjust="0"/>
  </p:normalViewPr>
  <p:slideViewPr>
    <p:cSldViewPr snapToGrid="0">
      <p:cViewPr varScale="1">
        <p:scale>
          <a:sx n="100" d="100"/>
          <a:sy n="100" d="100"/>
        </p:scale>
        <p:origin x="-666" y="-84"/>
      </p:cViewPr>
      <p:guideLst>
        <p:guide orient="horz" pos="2160"/>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86448384"/>
        <c:axId val="86458368"/>
      </c:barChart>
      <c:catAx>
        <c:axId val="86448384"/>
        <c:scaling>
          <c:orientation val="maxMin"/>
        </c:scaling>
        <c:delete val="0"/>
        <c:axPos val="l"/>
        <c:numFmt formatCode="General" sourceLinked="0"/>
        <c:majorTickMark val="out"/>
        <c:minorTickMark val="none"/>
        <c:tickLblPos val="nextTo"/>
        <c:spPr>
          <a:ln>
            <a:noFill/>
          </a:ln>
        </c:spPr>
        <c:txPr>
          <a:bodyPr/>
          <a:lstStyle/>
          <a:p>
            <a:pPr>
              <a:defRPr sz="1200"/>
            </a:pPr>
            <a:endParaRPr lang="en-US"/>
          </a:p>
        </c:txPr>
        <c:crossAx val="86458368"/>
        <c:crosses val="autoZero"/>
        <c:auto val="1"/>
        <c:lblAlgn val="ctr"/>
        <c:lblOffset val="100"/>
        <c:noMultiLvlLbl val="0"/>
      </c:catAx>
      <c:valAx>
        <c:axId val="86458368"/>
        <c:scaling>
          <c:orientation val="minMax"/>
        </c:scaling>
        <c:delete val="1"/>
        <c:axPos val="t"/>
        <c:numFmt formatCode="General" sourceLinked="1"/>
        <c:majorTickMark val="out"/>
        <c:minorTickMark val="none"/>
        <c:tickLblPos val="none"/>
        <c:crossAx val="86448384"/>
        <c:crosses val="autoZero"/>
        <c:crossBetween val="between"/>
      </c:valAx>
      <c:spPr>
        <a:noFill/>
        <a:ln w="25400">
          <a:noFill/>
        </a:ln>
      </c:spPr>
    </c:plotArea>
    <c:legend>
      <c:legendPos val="r"/>
      <c:legendEntry>
        <c:idx val="0"/>
        <c:txPr>
          <a:bodyPr/>
          <a:lstStyle/>
          <a:p>
            <a:pPr>
              <a:defRPr sz="1200"/>
            </a:pPr>
            <a:endParaRPr lang="en-US"/>
          </a:p>
        </c:txPr>
      </c:legendEntry>
      <c:legendEntry>
        <c:idx val="1"/>
        <c:txPr>
          <a:bodyPr/>
          <a:lstStyle/>
          <a:p>
            <a:pPr>
              <a:defRPr sz="1200"/>
            </a:pPr>
            <a:endParaRPr lang="en-US"/>
          </a:p>
        </c:txPr>
      </c:legendEntry>
      <c:legendEntry>
        <c:idx val="2"/>
        <c:txPr>
          <a:bodyPr/>
          <a:lstStyle/>
          <a:p>
            <a:pPr>
              <a:defRPr sz="1200"/>
            </a:pPr>
            <a:endParaRPr lang="en-US"/>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86640128"/>
        <c:axId val="86641664"/>
      </c:barChart>
      <c:catAx>
        <c:axId val="86640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6641664"/>
        <c:crosses val="autoZero"/>
        <c:auto val="1"/>
        <c:lblAlgn val="ctr"/>
        <c:lblOffset val="100"/>
        <c:noMultiLvlLbl val="0"/>
      </c:catAx>
      <c:valAx>
        <c:axId val="8664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66401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27/08/2019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27/08/2019</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r>
              <a:rPr lang="de-DE" noProof="0" dirty="0"/>
              <a:t/>
            </a: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smtClean="0"/>
              <a:t>Sebastian Thekkekara Thomas and Nitish Nagesh | SNL Presentation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smtClean="0"/>
              <a:t>Sebastian Thekkekara Thomas and Nitish Nagesh | SNL Presentation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smtClean="0"/>
              <a:t>Sebastian Thekkekara Thomas and Nitish Nagesh | SNL Presentation</a:t>
            </a:r>
            <a:endParaRPr lang="en-US" dirty="0"/>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smtClean="0"/>
              <a:t>Sebastian Thekkekara Thomas and Nitish Nagesh | SNL Presentation</a:t>
            </a:r>
            <a:endParaRPr lang="en-US" dirty="0"/>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smtClean="0"/>
              <a:t>Sebastian Thekkekara Thomas and Nitish Nagesh | SNL Presentation</a:t>
            </a:r>
            <a:endParaRPr lang="en-US" dirty="0"/>
          </a:p>
        </p:txBody>
      </p:sp>
      <p:sp>
        <p:nvSpPr>
          <p:cNvPr id="9" name="Bildplatzhalter 8"/>
          <p:cNvSpPr>
            <a:spLocks noGrp="1"/>
          </p:cNvSpPr>
          <p:nvPr>
            <p:ph type="pic" sz="quarter" idx="17"/>
          </p:nvPr>
        </p:nvSpPr>
        <p:spPr>
          <a:xfrm>
            <a:off x="0" y="2133599"/>
            <a:ext cx="9144000" cy="3009901"/>
          </a:xfrm>
          <a:prstGeom prst="rect">
            <a:avLst/>
          </a:prstGeom>
        </p:spPr>
        <p:txBody>
          <a:bodyPr/>
          <a:lstStyle>
            <a:lvl1pPr>
              <a:defRPr sz="1400"/>
            </a:lvl1pPr>
          </a:lstStyle>
          <a:p>
            <a:endParaRPr lang="de-DE" dirty="0"/>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smtClean="0"/>
              <a:t>Sebastian Thekkekara Thomas and Nitish Nagesh | SNL Presentation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smtClean="0"/>
              <a:t>Sebastian Thekkekara Thomas and Nitish Nagesh | SNL Presentation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err="1" smtClean="0">
                <a:solidFill>
                  <a:schemeClr val="tx2"/>
                </a:solidFill>
                <a:latin typeface="+mn-lt"/>
              </a:rPr>
              <a:t>Chair</a:t>
            </a:r>
            <a:r>
              <a:rPr lang="de-DE" sz="800" baseline="0" dirty="0" smtClean="0">
                <a:solidFill>
                  <a:schemeClr val="tx2"/>
                </a:solidFill>
                <a:latin typeface="+mn-lt"/>
              </a:rPr>
              <a:t> of </a:t>
            </a:r>
            <a:r>
              <a:rPr lang="de-DE" sz="800" baseline="0" dirty="0" err="1" smtClean="0">
                <a:solidFill>
                  <a:schemeClr val="tx2"/>
                </a:solidFill>
                <a:latin typeface="+mn-lt"/>
              </a:rPr>
              <a:t>Nanoelectronics</a:t>
            </a:r>
            <a:endParaRPr lang="de-DE" sz="800" dirty="0">
              <a:solidFill>
                <a:schemeClr val="tx2"/>
              </a:solidFill>
              <a:latin typeface="+mn-lt"/>
            </a:endParaRPr>
          </a:p>
          <a:p>
            <a:pPr>
              <a:lnSpc>
                <a:spcPts val="900"/>
              </a:lnSpc>
            </a:pPr>
            <a:r>
              <a:rPr lang="de-DE" sz="800" dirty="0" smtClean="0">
                <a:solidFill>
                  <a:schemeClr val="tx2"/>
                </a:solidFill>
                <a:latin typeface="+mn-lt"/>
              </a:rPr>
              <a:t>TUM Department</a:t>
            </a:r>
            <a:r>
              <a:rPr lang="de-DE" sz="800" baseline="0" dirty="0" smtClean="0">
                <a:solidFill>
                  <a:schemeClr val="tx2"/>
                </a:solidFill>
                <a:latin typeface="+mn-lt"/>
              </a:rPr>
              <a:t> of </a:t>
            </a:r>
            <a:r>
              <a:rPr lang="de-DE" sz="800" baseline="0" dirty="0" err="1" smtClean="0">
                <a:solidFill>
                  <a:schemeClr val="tx2"/>
                </a:solidFill>
                <a:latin typeface="+mn-lt"/>
              </a:rPr>
              <a:t>Electrical</a:t>
            </a:r>
            <a:r>
              <a:rPr lang="de-DE" sz="800" baseline="0" dirty="0" smtClean="0">
                <a:solidFill>
                  <a:schemeClr val="tx2"/>
                </a:solidFill>
                <a:latin typeface="+mn-lt"/>
              </a:rPr>
              <a:t> </a:t>
            </a:r>
            <a:r>
              <a:rPr lang="de-DE" sz="800" baseline="0" dirty="0" err="1" smtClean="0">
                <a:solidFill>
                  <a:schemeClr val="tx2"/>
                </a:solidFill>
                <a:latin typeface="+mn-lt"/>
              </a:rPr>
              <a:t>and</a:t>
            </a:r>
            <a:r>
              <a:rPr lang="de-DE" sz="800" baseline="0" dirty="0" smtClean="0">
                <a:solidFill>
                  <a:schemeClr val="tx2"/>
                </a:solidFill>
                <a:latin typeface="+mn-lt"/>
              </a:rPr>
              <a:t> Computer Engineering</a:t>
            </a:r>
            <a:endParaRPr lang="de-DE" sz="800" dirty="0">
              <a:solidFill>
                <a:schemeClr val="tx2"/>
              </a:solidFill>
              <a:latin typeface="+mn-lt"/>
            </a:endParaRPr>
          </a:p>
          <a:p>
            <a:pPr>
              <a:lnSpc>
                <a:spcPts val="900"/>
              </a:lnSpc>
            </a:pPr>
            <a:r>
              <a:rPr lang="de-DE" sz="800" dirty="0" smtClean="0">
                <a:solidFill>
                  <a:schemeClr val="tx2"/>
                </a:solidFill>
                <a:latin typeface="+mn-lt"/>
              </a:rPr>
              <a:t>Technical University</a:t>
            </a:r>
            <a:r>
              <a:rPr lang="de-DE" sz="800" baseline="0" dirty="0" smtClean="0">
                <a:solidFill>
                  <a:schemeClr val="tx2"/>
                </a:solidFill>
                <a:latin typeface="+mn-lt"/>
              </a:rPr>
              <a:t> of </a:t>
            </a:r>
            <a:r>
              <a:rPr lang="de-DE" sz="800" baseline="0" dirty="0" err="1" smtClean="0">
                <a:solidFill>
                  <a:schemeClr val="tx2"/>
                </a:solidFill>
                <a:latin typeface="+mn-lt"/>
              </a:rPr>
              <a:t>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smtClean="0"/>
              <a:t>Sebastian Thekkekara Thomas and Nitish Nagesh | SNL Presentation</a:t>
            </a:r>
            <a:endParaRPr lang="en-US" dirty="0"/>
          </a:p>
        </p:txBody>
      </p:sp>
      <p:sp>
        <p:nvSpPr>
          <p:cNvPr id="7" name="Textfeld 10"/>
          <p:cNvSpPr txBox="1"/>
          <p:nvPr/>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err="1" smtClean="0">
                <a:solidFill>
                  <a:schemeClr val="bg2"/>
                </a:solidFill>
                <a:latin typeface="+mn-lt"/>
              </a:rPr>
              <a:t>Chair</a:t>
            </a:r>
            <a:r>
              <a:rPr lang="de-DE" sz="800" baseline="0" dirty="0" smtClean="0">
                <a:solidFill>
                  <a:schemeClr val="bg2"/>
                </a:solidFill>
                <a:latin typeface="+mn-lt"/>
              </a:rPr>
              <a:t> of </a:t>
            </a:r>
            <a:r>
              <a:rPr lang="de-DE" sz="800" baseline="0" dirty="0" err="1" smtClean="0">
                <a:solidFill>
                  <a:schemeClr val="bg2"/>
                </a:solidFill>
                <a:latin typeface="+mn-lt"/>
              </a:rPr>
              <a:t>Nanoelectronics</a:t>
            </a:r>
            <a:endParaRPr lang="de-DE" sz="800" dirty="0">
              <a:solidFill>
                <a:schemeClr val="bg2"/>
              </a:solidFill>
              <a:latin typeface="+mn-lt"/>
            </a:endParaRPr>
          </a:p>
          <a:p>
            <a:pPr>
              <a:lnSpc>
                <a:spcPts val="900"/>
              </a:lnSpc>
            </a:pPr>
            <a:r>
              <a:rPr lang="de-DE" sz="800" dirty="0" smtClean="0">
                <a:solidFill>
                  <a:schemeClr val="bg2"/>
                </a:solidFill>
                <a:latin typeface="+mn-lt"/>
              </a:rPr>
              <a:t>TUM Department</a:t>
            </a:r>
            <a:r>
              <a:rPr lang="de-DE" sz="800" baseline="0" dirty="0" smtClean="0">
                <a:solidFill>
                  <a:schemeClr val="bg2"/>
                </a:solidFill>
                <a:latin typeface="+mn-lt"/>
              </a:rPr>
              <a:t> of </a:t>
            </a:r>
            <a:r>
              <a:rPr lang="de-DE" sz="800" baseline="0" dirty="0" err="1" smtClean="0">
                <a:solidFill>
                  <a:schemeClr val="bg2"/>
                </a:solidFill>
                <a:latin typeface="+mn-lt"/>
              </a:rPr>
              <a:t>Electrical</a:t>
            </a:r>
            <a:r>
              <a:rPr lang="de-DE" sz="800" baseline="0" dirty="0" smtClean="0">
                <a:solidFill>
                  <a:schemeClr val="bg2"/>
                </a:solidFill>
                <a:latin typeface="+mn-lt"/>
              </a:rPr>
              <a:t> </a:t>
            </a:r>
            <a:r>
              <a:rPr lang="de-DE" sz="800" baseline="0" dirty="0" err="1" smtClean="0">
                <a:solidFill>
                  <a:schemeClr val="bg2"/>
                </a:solidFill>
                <a:latin typeface="+mn-lt"/>
              </a:rPr>
              <a:t>and</a:t>
            </a:r>
            <a:r>
              <a:rPr lang="de-DE" sz="800" baseline="0" dirty="0" smtClean="0">
                <a:solidFill>
                  <a:schemeClr val="bg2"/>
                </a:solidFill>
                <a:latin typeface="+mn-lt"/>
              </a:rPr>
              <a:t> Computer Engineering</a:t>
            </a:r>
            <a:endParaRPr lang="de-DE" sz="800" dirty="0">
              <a:solidFill>
                <a:schemeClr val="bg2"/>
              </a:solidFill>
              <a:latin typeface="+mn-lt"/>
            </a:endParaRPr>
          </a:p>
          <a:p>
            <a:pPr>
              <a:lnSpc>
                <a:spcPts val="900"/>
              </a:lnSpc>
            </a:pPr>
            <a:r>
              <a:rPr lang="de-DE" sz="800" dirty="0" smtClean="0">
                <a:solidFill>
                  <a:schemeClr val="bg2"/>
                </a:solidFill>
                <a:latin typeface="+mn-lt"/>
              </a:rPr>
              <a:t>Technical University</a:t>
            </a:r>
            <a:r>
              <a:rPr lang="de-DE" sz="800" baseline="0" dirty="0" smtClean="0">
                <a:solidFill>
                  <a:schemeClr val="bg2"/>
                </a:solidFill>
                <a:latin typeface="+mn-lt"/>
              </a:rPr>
              <a:t> of </a:t>
            </a:r>
            <a:r>
              <a:rPr lang="de-DE" sz="800" baseline="0" dirty="0" err="1" smtClean="0">
                <a:solidFill>
                  <a:schemeClr val="bg2"/>
                </a:solidFill>
                <a:latin typeface="+mn-lt"/>
              </a:rPr>
              <a:t>Munich</a:t>
            </a:r>
            <a:endParaRPr lang="de-DE" sz="800" dirty="0">
              <a:solidFill>
                <a:schemeClr val="bg2"/>
              </a:solidFill>
              <a:latin typeface="+mn-lt"/>
            </a:endParaRP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smtClean="0"/>
              <a:t>Sebastian Thekkekara Thomas and Nitish Nagesh | SNL Presentation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smtClean="0"/>
              <a:t>Sebastian Thekkekara Thomas and Nitish Nagesh | SNL Presentation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Sensor Nodes </a:t>
            </a:r>
            <a:r>
              <a:rPr lang="en-US" dirty="0" smtClean="0"/>
              <a:t>Laboratory</a:t>
            </a:r>
            <a:endParaRPr lang="de-DE" dirty="0"/>
          </a:p>
        </p:txBody>
      </p:sp>
      <p:sp>
        <p:nvSpPr>
          <p:cNvPr id="3" name="Inhaltsplatzhalter 2"/>
          <p:cNvSpPr>
            <a:spLocks noGrp="1"/>
          </p:cNvSpPr>
          <p:nvPr>
            <p:ph idx="10"/>
          </p:nvPr>
        </p:nvSpPr>
        <p:spPr/>
        <p:txBody>
          <a:bodyPr/>
          <a:lstStyle/>
          <a:p>
            <a:r>
              <a:rPr lang="de-DE" dirty="0" smtClean="0"/>
              <a:t>Sebastian Thekkekara Thomas and Nitish Nagesh</a:t>
            </a:r>
          </a:p>
          <a:p>
            <a:r>
              <a:rPr lang="de-DE" dirty="0" smtClean="0"/>
              <a:t>August 28, 2019</a:t>
            </a:r>
            <a:endParaRPr lang="de-DE" dirty="0"/>
          </a:p>
        </p:txBody>
      </p:sp>
      <p:pic>
        <p:nvPicPr>
          <p:cNvPr id="4" name="Bild 4" descr="TUM_Glockenturm.tif"/>
          <p:cNvPicPr>
            <a:picLocks noChangeAspect="1"/>
          </p:cNvPicPr>
          <p:nvPr/>
        </p:nvPicPr>
        <p:blipFill>
          <a:blip r:embed="rId2"/>
          <a:stretch>
            <a:fillRect/>
          </a:stretch>
        </p:blipFill>
        <p:spPr>
          <a:xfrm>
            <a:off x="4975215" y="1476375"/>
            <a:ext cx="3819542" cy="3333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10</a:t>
            </a:fld>
            <a:endParaRPr lang="de-DE" dirty="0"/>
          </a:p>
        </p:txBody>
      </p:sp>
      <p:sp>
        <p:nvSpPr>
          <p:cNvPr id="7" name="Fußzeilenplatzhalter 4"/>
          <p:cNvSpPr>
            <a:spLocks noGrp="1"/>
          </p:cNvSpPr>
          <p:nvPr>
            <p:ph type="ftr" sz="quarter" idx="17"/>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11</a:t>
            </a:fld>
            <a:endParaRPr lang="de-DE" dirty="0"/>
          </a:p>
        </p:txBody>
      </p:sp>
      <p:sp>
        <p:nvSpPr>
          <p:cNvPr id="8"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6" name="Fußzeilenplatzhalter 5"/>
          <p:cNvSpPr>
            <a:spLocks noGrp="1"/>
          </p:cNvSpPr>
          <p:nvPr>
            <p:ph type="ftr" sz="quarter" idx="16"/>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7" name="Bildplatzhalter 6"/>
          <p:cNvSpPr>
            <a:spLocks noGrp="1"/>
          </p:cNvSpPr>
          <p:nvPr>
            <p:ph type="pic" sz="quarter" idx="17"/>
          </p:nvPr>
        </p:nvSpPr>
        <p:spPr>
          <a:xfrm>
            <a:off x="0" y="2133599"/>
            <a:ext cx="9144000" cy="3009901"/>
          </a:xfrm>
        </p:spPr>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13</a:t>
            </a:fld>
            <a:endParaRPr lang="de-DE" dirty="0"/>
          </a:p>
        </p:txBody>
      </p:sp>
      <p:sp>
        <p:nvSpPr>
          <p:cNvPr id="5" name="Fußzeilenplatzhalter 4"/>
          <p:cNvSpPr>
            <a:spLocks noGrp="1"/>
          </p:cNvSpPr>
          <p:nvPr>
            <p:ph type="ftr" sz="quarter" idx="16"/>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14</a:t>
            </a:fld>
            <a:endParaRPr lang="de-DE" dirty="0"/>
          </a:p>
        </p:txBody>
      </p:sp>
      <p:sp>
        <p:nvSpPr>
          <p:cNvPr id="11" name="Fußzeilenplatzhalter 4"/>
          <p:cNvSpPr>
            <a:spLocks noGrp="1"/>
          </p:cNvSpPr>
          <p:nvPr>
            <p:ph type="ftr" sz="quarter" idx="16"/>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xmlns="" val="20000"/>
                    </a:ext>
                  </a:extLst>
                </a:gridCol>
                <a:gridCol w="5015618">
                  <a:extLst>
                    <a:ext uri="{9D8B030D-6E8A-4147-A177-3AD203B41FA5}">
                      <a16:colId xmlns:a16="http://schemas.microsoft.com/office/drawing/2014/main" xmlns=""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bl>
          </a:graphicData>
        </a:graphic>
      </p:graphicFrame>
      <p:sp>
        <p:nvSpPr>
          <p:cNvPr id="3" name="Titel 2"/>
          <p:cNvSpPr>
            <a:spLocks noGrp="1"/>
          </p:cNvSpPr>
          <p:nvPr>
            <p:ph type="title"/>
          </p:nvPr>
        </p:nvSpPr>
        <p:spPr/>
        <p:txBody>
          <a:bodyPr/>
          <a:lstStyle/>
          <a:p>
            <a:r>
              <a:rPr lang="de-DE"/>
              <a:t>Tabelle – Beispiel 1</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10"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2" name="Textplatzhalter 1"/>
          <p:cNvSpPr>
            <a:spLocks noGrp="1"/>
          </p:cNvSpPr>
          <p:nvPr>
            <p:ph type="body" sz="quarter" idx="13"/>
          </p:nvPr>
        </p:nvSpPr>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31457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xmlns="" val="20000"/>
                    </a:ext>
                  </a:extLst>
                </a:gridCol>
                <a:gridCol w="5015618">
                  <a:extLst>
                    <a:ext uri="{9D8B030D-6E8A-4147-A177-3AD203B41FA5}">
                      <a16:colId xmlns:a16="http://schemas.microsoft.com/office/drawing/2014/main" xmlns=""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xmlns=""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xmlns=""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xmlns=""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xmlns=""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xmlns="" val="10004"/>
                  </a:ext>
                </a:extLst>
              </a:tr>
            </a:tbl>
          </a:graphicData>
        </a:graphic>
      </p:graphicFrame>
      <p:sp>
        <p:nvSpPr>
          <p:cNvPr id="3" name="Titel 2"/>
          <p:cNvSpPr>
            <a:spLocks noGrp="1"/>
          </p:cNvSpPr>
          <p:nvPr>
            <p:ph type="title"/>
          </p:nvPr>
        </p:nvSpPr>
        <p:spPr/>
        <p:txBody>
          <a:bodyPr/>
          <a:lstStyle/>
          <a:p>
            <a:r>
              <a:rPr lang="de-DE"/>
              <a:t>Tabelle – Beispiel 2</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Diagramme – Beispiel 1</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17</a:t>
            </a:fld>
            <a:endParaRPr lang="de-DE" dirty="0"/>
          </a:p>
        </p:txBody>
      </p:sp>
      <p:sp>
        <p:nvSpPr>
          <p:cNvPr id="9"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graphicFrame>
        <p:nvGraphicFramePr>
          <p:cNvPr id="14" name="Inhaltsplatzhalter 13"/>
          <p:cNvGraphicFramePr>
            <a:graphicFrameLocks noGrp="1"/>
          </p:cNvGraphicFramePr>
          <p:nvPr>
            <p:ph idx="1"/>
            <p:extLst/>
          </p:nvPr>
        </p:nvGraphicFramePr>
        <p:xfrm>
          <a:off x="114300" y="2286000"/>
          <a:ext cx="9029700" cy="235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647825"/>
          <a:ext cx="8701087" cy="3000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el 2"/>
          <p:cNvSpPr>
            <a:spLocks noGrp="1"/>
          </p:cNvSpPr>
          <p:nvPr>
            <p:ph type="title"/>
          </p:nvPr>
        </p:nvSpPr>
        <p:spPr/>
        <p:txBody>
          <a:bodyPr/>
          <a:lstStyle/>
          <a:p>
            <a:r>
              <a:rPr lang="de-DE"/>
              <a:t>Diagramme</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7"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dirty="0"/>
          </a:p>
        </p:txBody>
      </p:sp>
      <p:sp>
        <p:nvSpPr>
          <p:cNvPr id="4" name="Slide Number Placehold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ooter Placeholder 4"/>
          <p:cNvSpPr>
            <a:spLocks noGrp="1"/>
          </p:cNvSpPr>
          <p:nvPr>
            <p:ph type="ftr" sz="quarter" idx="12"/>
          </p:nvPr>
        </p:nvSpPr>
        <p:spPr/>
        <p:txBody>
          <a:bodyPr/>
          <a:lstStyle/>
          <a:p>
            <a:r>
              <a:rPr lang="de-DE" dirty="0" smtClean="0"/>
              <a:t>| SNL Presentation Template</a:t>
            </a:r>
            <a:endParaRPr lang="en-US" dirty="0"/>
          </a:p>
        </p:txBody>
      </p:sp>
    </p:spTree>
    <p:extLst>
      <p:ext uri="{BB962C8B-B14F-4D97-AF65-F5344CB8AC3E}">
        <p14:creationId xmlns:p14="http://schemas.microsoft.com/office/powerpoint/2010/main" val="16646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
        <p:nvSpPr>
          <p:cNvPr id="4" name="Slide Number Placeholder 3"/>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Footer Placeholder 4"/>
          <p:cNvSpPr>
            <a:spLocks noGrp="1"/>
          </p:cNvSpPr>
          <p:nvPr>
            <p:ph type="ftr" sz="quarter" idx="12"/>
          </p:nvPr>
        </p:nvSpPr>
        <p:spPr/>
        <p:txBody>
          <a:bodyPr/>
          <a:lstStyle/>
          <a:p>
            <a:r>
              <a:rPr lang="de-DE" dirty="0" smtClean="0"/>
              <a:t>Michael Haider and Markus Becherer | SNL Presentation Template</a:t>
            </a:r>
            <a:endParaRPr lang="en-US" dirty="0"/>
          </a:p>
        </p:txBody>
      </p:sp>
    </p:spTree>
    <p:extLst>
      <p:ext uri="{BB962C8B-B14F-4D97-AF65-F5344CB8AC3E}">
        <p14:creationId xmlns:p14="http://schemas.microsoft.com/office/powerpoint/2010/main" val="176711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19" name="Fußzeilenplatzhalter 4"/>
          <p:cNvSpPr>
            <a:spLocks noGrp="1"/>
          </p:cNvSpPr>
          <p:nvPr>
            <p:ph type="ftr" sz="quarter" idx="12"/>
          </p:nvPr>
        </p:nvSpPr>
        <p:spPr/>
        <p:txBody>
          <a:bodyPr/>
          <a:lstStyle/>
          <a:p>
            <a:r>
              <a:rPr lang="de-DE" dirty="0"/>
              <a:t>Michael Haider and Markus Becherer | SNL </a:t>
            </a:r>
            <a:r>
              <a:rPr lang="de-DE" dirty="0" smtClean="0"/>
              <a:t>Presentation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
        <p:nvSpPr>
          <p:cNvPr id="3" name="Titel 2"/>
          <p:cNvSpPr>
            <a:spLocks noGrp="1"/>
          </p:cNvSpPr>
          <p:nvPr>
            <p:ph type="title"/>
          </p:nvPr>
        </p:nvSpPr>
        <p:spPr/>
        <p:txBody>
          <a:bodyPr/>
          <a:lstStyle/>
          <a:p>
            <a:r>
              <a:rPr lang="de-DE" dirty="0"/>
              <a:t>Texte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5" name="Fußzeilenplatzhalter 4"/>
          <p:cNvSpPr>
            <a:spLocks noGrp="1"/>
          </p:cNvSpPr>
          <p:nvPr>
            <p:ph type="ftr" sz="quarter" idx="12"/>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9</a:t>
            </a:fld>
            <a:endParaRPr lang="de-DE" dirty="0"/>
          </a:p>
        </p:txBody>
      </p:sp>
      <p:sp>
        <p:nvSpPr>
          <p:cNvPr id="10" name="Fußzeilenplatzhalter 4"/>
          <p:cNvSpPr>
            <a:spLocks noGrp="1"/>
          </p:cNvSpPr>
          <p:nvPr>
            <p:ph type="ftr" sz="quarter" idx="16"/>
          </p:nvPr>
        </p:nvSpPr>
        <p:spPr/>
        <p:txBody>
          <a:bodyPr/>
          <a:lstStyle/>
          <a:p>
            <a:r>
              <a:rPr lang="de-DE" dirty="0"/>
              <a:t>Michael Haider </a:t>
            </a:r>
            <a:r>
              <a:rPr lang="de-DE" dirty="0" err="1"/>
              <a:t>and</a:t>
            </a:r>
            <a:r>
              <a:rPr lang="de-DE" dirty="0"/>
              <a:t> Markus Becherer | SNL </a:t>
            </a:r>
            <a:r>
              <a:rPr lang="de-DE" dirty="0" err="1"/>
              <a:t>Presentation</a:t>
            </a:r>
            <a:r>
              <a:rPr lang="de-DE" dirty="0"/>
              <a:t> Template</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sp>
    </p:spTree>
  </p:cSld>
  <p:clrMapOvr>
    <a:masterClrMapping/>
  </p:clrMapOvr>
</p:sld>
</file>

<file path=ppt/theme/theme1.xml><?xml version="1.0" encoding="utf-8"?>
<a:theme xmlns:a="http://schemas.openxmlformats.org/drawingml/2006/main" name="snl_final_presentation_PowerPoint_Template">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xmlns="" name="snl_final_presentation_PowerPoint_Template.potx" id="{A225F82E-C40B-4074-910C-962E1485FEDE}" vid="{3E8990D3-395A-4355-B2AB-19DEFCA1210F}"/>
    </a:ext>
  </a:extLst>
</a:theme>
</file>

<file path=ppt/theme/theme2.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xmlns="" name="snl_final_presentation_PowerPoint_Template.potx" id="{A225F82E-C40B-4074-910C-962E1485FEDE}" vid="{CF9029B6-9754-4298-ADAA-9D74EA554E6F}"/>
    </a:ext>
  </a:extLst>
</a:theme>
</file>

<file path=ppt/theme/theme3.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xmlns="" name="snl_final_presentation_PowerPoint_Template.potx" id="{A225F82E-C40B-4074-910C-962E1485FEDE}" vid="{BADAE1FE-89E3-49C9-BB01-40A310B5EA23}"/>
    </a:ext>
  </a:extLst>
</a:theme>
</file>

<file path=ppt/theme/theme4.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xmlns="" name="snl_final_presentation_PowerPoint_Template.potx" id="{A225F82E-C40B-4074-910C-962E1485FEDE}" vid="{CA546C83-D7DD-40A6-B2B9-7F1FBF535D10}"/>
    </a:ext>
  </a:extLst>
</a:theme>
</file>

<file path=ppt/theme/theme5.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xmlns="" name="snl_final_presentation_PowerPoint_Template.potx" id="{A225F82E-C40B-4074-910C-962E1485FEDE}" vid="{2FD40E63-4ABD-4D8C-9F28-AFC69194D794}"/>
    </a:ext>
  </a:ext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snl_final_presentation_PowerPoint_Template</Template>
  <TotalTime>8</TotalTime>
  <Words>541</Words>
  <Application>Microsoft Office PowerPoint</Application>
  <PresentationFormat>On-screen Show (16:9)</PresentationFormat>
  <Paragraphs>130</Paragraphs>
  <Slides>18</Slides>
  <Notes>2</Notes>
  <HiddenSlides>0</HiddenSlides>
  <MMClips>0</MMClip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snl_final_presentation_PowerPoint_Template</vt:lpstr>
      <vt:lpstr>Titel 3</vt:lpstr>
      <vt:lpstr>Inhalt</vt:lpstr>
      <vt:lpstr>Kapiteltrenner blau</vt:lpstr>
      <vt:lpstr>Kapiteltrenner schwarz</vt:lpstr>
      <vt:lpstr>Sensor Nodes Laboratory</vt:lpstr>
      <vt:lpstr>PowerPoint Presentation</vt:lpstr>
      <vt:lpstr>PowerPoint Presentation</vt:lpstr>
      <vt:lpstr>Schrift</vt:lpstr>
      <vt:lpstr>Farben</vt:lpstr>
      <vt:lpstr>Texte</vt:lpstr>
      <vt:lpstr>Bilder - Allgemein</vt:lpstr>
      <vt:lpstr>Aufzählung</vt:lpstr>
      <vt:lpstr>Bilder</vt:lpstr>
      <vt:lpstr>Bilder</vt:lpstr>
      <vt:lpstr>Bilder</vt:lpstr>
      <vt:lpstr>Bilder</vt:lpstr>
      <vt:lpstr>Bilder Format füllend - maximale Bildgröße</vt:lpstr>
      <vt:lpstr>Nicht Format füllende Bilder</vt:lpstr>
      <vt:lpstr>Tabelle – Beispiel 1</vt:lpstr>
      <vt:lpstr>Tabelle – Beispiel 2</vt:lpstr>
      <vt:lpstr>Diagramme – Beispiel 1</vt:lpstr>
      <vt:lpstr>Diagramme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 Nodes Laboratory – Presentation Template</dc:title>
  <dc:creator>User</dc:creator>
  <cp:lastModifiedBy>User</cp:lastModifiedBy>
  <cp:revision>2</cp:revision>
  <cp:lastPrinted>2015-07-30T14:04:45Z</cp:lastPrinted>
  <dcterms:created xsi:type="dcterms:W3CDTF">2019-08-27T14:09:28Z</dcterms:created>
  <dcterms:modified xsi:type="dcterms:W3CDTF">2019-08-27T14:18:21Z</dcterms:modified>
</cp:coreProperties>
</file>