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7" r:id="rId11"/>
    <p:sldId id="259" r:id="rId12"/>
    <p:sldId id="258" r:id="rId13"/>
    <p:sldId id="279" r:id="rId14"/>
    <p:sldId id="278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83" autoAdjust="0"/>
  </p:normalViewPr>
  <p:slideViewPr>
    <p:cSldViewPr snapToGrid="0" showGuides="1">
      <p:cViewPr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1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3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7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4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4E96-DE92-487E-93FA-485C4C91766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E585-25B2-410B-A97A-A83AC60AD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2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840" y="1889125"/>
            <a:ext cx="7376160" cy="25406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PRICE    PREDICTION</a:t>
            </a:r>
            <a:endParaRPr lang="en-IN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0" y="253793"/>
            <a:ext cx="3599771" cy="140228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60801" y="5567680"/>
            <a:ext cx="4043680" cy="129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NITISH KUMAR SHARMA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43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2160" y="5683066"/>
            <a:ext cx="1070355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flight ticket in evening &amp; early morning is costlier and cheap in night when boarding to destination.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2" y="316302"/>
            <a:ext cx="11345088" cy="50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13" y="5550318"/>
            <a:ext cx="5635136" cy="9225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flight ticket increases with increase in number of stoppages.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2479" y="5165229"/>
            <a:ext cx="569280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flight ticket decreases with increase in month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will get ticket at low cost price if you book your ticket earlier)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2531931" y="4419232"/>
            <a:ext cx="900399" cy="482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3" y="222511"/>
            <a:ext cx="5635136" cy="3648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9" y="222510"/>
            <a:ext cx="5692802" cy="362416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8560120" y="4419233"/>
            <a:ext cx="900399" cy="482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25" y="6014689"/>
            <a:ext cx="11439912" cy="75187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duration of time taken by the flight to reach its destination , higher will be the ticket price.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9" y="264725"/>
            <a:ext cx="11689645" cy="47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5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03" y="207809"/>
            <a:ext cx="10515600" cy="86915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&amp; ASSUMPTIONS TAKEN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23" y="1278194"/>
            <a:ext cx="11071121" cy="527009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cleaning, Used label encoder to convert categorical variables of the data into machine language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isualized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boxplot and only duration hour feature was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outliers.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treated the duration hour feature using 1.5 IQR method to remove outliers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skewness in data and applied log transformation to remove skewness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acceptable range +0.5 to -0.5)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to see the correlation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target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variance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to check for multi-collinearity.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started model building and testing with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best model and finally doing hyper parameter tuning to achieve good accuracy.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41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96" y="119318"/>
            <a:ext cx="10515600" cy="102122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MODEL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2896" y="1140541"/>
            <a:ext cx="11383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our best/finalized 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its accuracy and CV score is least among all models.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5471" y="5951928"/>
            <a:ext cx="11552903" cy="906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hyper parameter tuning on our best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(Gradient Boosting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the accuracy increased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4.73%.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81" y="2161764"/>
            <a:ext cx="5812431" cy="36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74" y="129151"/>
            <a:ext cx="10515600" cy="89897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61" y="1028125"/>
            <a:ext cx="12015019" cy="582987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showed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hour and journey month are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determinants of target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(Price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for flight price prediction.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was of continuous (int64) type rest all were categorical (object) type.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Delhi is 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from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maximum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board to various destination.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Indigo flight price is cheaper and Air India flight price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costlier than other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airlines.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price of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airlines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cheaper if booked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ealier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or 2 months before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flight ticket increases with increase in number of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stoppages.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Morning and evening flights are expensive compared to night flights.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Airfares changes frequently and always price tends to go up overtime 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price increases drastically when heading towards the departure date.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60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35" y="27543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7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" y="105881"/>
            <a:ext cx="10515600" cy="1026795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1132676"/>
            <a:ext cx="11917680" cy="562864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ticket prices can be something hard to guess, today we might see a price, check out the price of the same flight tomorrow, and it will be a different story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cheapest available ticket on a given flight gets more and less expensive over time. This usually happens as an attempt to maximize revenue based on -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Time of purchase patterns (making sure last-minute purchases are expensive)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Keeping the flight as full as they want it (raising prices on a flight which is filling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sales and hold back inventory for those expensive last-minute expensive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this problem, we have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scraped prices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flight tickets for various airlines between the months of October and December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2021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between various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 from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yatra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which we aim to build a model which predicts the prices of the flights using various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27282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50" y="148817"/>
            <a:ext cx="10515600" cy="76558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14400"/>
            <a:ext cx="11810837" cy="572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start by importing the libraries that we require for performing EDA. These include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mathematic computation, Pandas for handling dataset,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visualization. Then different regression models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building.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read the data from CSV files into a Pandas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display top 5 rows by using .head() function to know if it has the right type to data in it or not.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.shape function to display total number of rows and columns present in the dataset.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.columns function to display all the features name present in the dataset.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check datatype of each variables in data by using .info() function.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display number of unique values in each features by using 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03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15" y="468774"/>
            <a:ext cx="11294807" cy="613850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 out categorical and continuous features from dataset.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describe() function to get statistical details like count, percentiles, mean,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maximum value of data.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now check for null values in the dataset. We will use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().sum() function. Dataset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no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the format of Date_of_Journey for better analysis view point and then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splitted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number of months and days for visualization purposes.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hours and minutes from both features of Arrival Time &amp; Departure Time for visualization with the target variable. Done feature engineering on duration column to split hours and minutes as done for above features.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Categorized Arrival hour and Journey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onth features for analysis purposes.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do univariate, bivariate analysis on the data to extract meaningful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87" y="129152"/>
            <a:ext cx="10515600" cy="747954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3201" y="5286602"/>
            <a:ext cx="5631261" cy="1384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stoppages is only one for various routes(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source-destination).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971948"/>
            <a:ext cx="5986482" cy="3518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47" y="971948"/>
            <a:ext cx="5463315" cy="35187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920" y="5381444"/>
            <a:ext cx="61521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Indigo flights will be available more from Oct-Dec month and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Spicejet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flights would be less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passengers.</a:t>
            </a:r>
            <a:endParaRPr lang="en-US" sz="2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067428" y="4585562"/>
            <a:ext cx="426720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9149444" y="4585562"/>
            <a:ext cx="426720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1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0167" y="5035447"/>
            <a:ext cx="4117258" cy="1325563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3605" y="5387178"/>
            <a:ext cx="115026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flights will take off from New Delhi and least from Ranchi in Oct-Dec month according to the data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scraped for various routes.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5" y="194739"/>
            <a:ext cx="11502635" cy="46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74320" y="5506721"/>
            <a:ext cx="11521440" cy="12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flights will land at Bangalore and least flights will land at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Chennai.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49465"/>
            <a:ext cx="11521439" cy="518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6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375920" y="5537201"/>
            <a:ext cx="11550914" cy="117928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India flight price is costlier than other airlines for month of Oct-Dec 2021.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351615"/>
            <a:ext cx="11550915" cy="49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10640" y="6004560"/>
            <a:ext cx="10149840" cy="782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flight ticket from Chennai is much high than other cities.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0" y="247768"/>
            <a:ext cx="11668082" cy="51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865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FLIGHT PRICE    PREDICTION</vt:lpstr>
      <vt:lpstr>PROBLEM STATEMENT</vt:lpstr>
      <vt:lpstr>EDA STEPS</vt:lpstr>
      <vt:lpstr>PowerPoint Presentation</vt:lpstr>
      <vt:lpstr>VISUALIZATIONS</vt:lpstr>
      <vt:lpstr> </vt:lpstr>
      <vt:lpstr>PowerPoint Presentation</vt:lpstr>
      <vt:lpstr>Air India flight price is costlier than other airlines for month of Oct-Dec 2021.  </vt:lpstr>
      <vt:lpstr>PowerPoint Presentation</vt:lpstr>
      <vt:lpstr>PowerPoint Presentation</vt:lpstr>
      <vt:lpstr>Price of flight ticket increases with increase in number of stoppages.  </vt:lpstr>
      <vt:lpstr>Maximum the duration of time taken by the flight to reach its destination , higher will be the ticket price.    </vt:lpstr>
      <vt:lpstr>STEPS &amp; ASSUMPTIONS TAKEN</vt:lpstr>
      <vt:lpstr>FINALIZED MODEL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</dc:creator>
  <cp:lastModifiedBy>Nitish</cp:lastModifiedBy>
  <cp:revision>97</cp:revision>
  <dcterms:created xsi:type="dcterms:W3CDTF">2021-09-26T06:39:20Z</dcterms:created>
  <dcterms:modified xsi:type="dcterms:W3CDTF">2021-11-07T11:55:23Z</dcterms:modified>
</cp:coreProperties>
</file>