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5" r:id="rId5"/>
    <p:sldId id="278" r:id="rId6"/>
    <p:sldId id="258" r:id="rId7"/>
    <p:sldId id="257" r:id="rId8"/>
    <p:sldId id="270" r:id="rId9"/>
    <p:sldId id="269" r:id="rId10"/>
    <p:sldId id="275" r:id="rId11"/>
    <p:sldId id="266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2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4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8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5CE1-B4F5-454B-B755-5D09838196D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0" y="253793"/>
            <a:ext cx="3599771" cy="1402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4946" y="2772797"/>
            <a:ext cx="75037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 PREDICTION</a:t>
            </a:r>
            <a:endParaRPr lang="en-IN" sz="5000" dirty="0"/>
          </a:p>
        </p:txBody>
      </p:sp>
      <p:sp>
        <p:nvSpPr>
          <p:cNvPr id="7" name="Rectangle 6"/>
          <p:cNvSpPr/>
          <p:nvPr/>
        </p:nvSpPr>
        <p:spPr>
          <a:xfrm>
            <a:off x="2998838" y="56130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NITISH KUMAR SHARMA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9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967" y="203200"/>
            <a:ext cx="8804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&amp; ASSUMPTIONS TAKEN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71120" y="1156735"/>
            <a:ext cx="1201928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matching set of strings, installed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download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packages, also used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converting words to its base 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sense of loud words appearing more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all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Cleaned_Full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texts into lower case, then removed punctuations, digits,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as the elements in it after preprocessing was stored in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Cleaned_Full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feature named label and storing all the target columns 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texts into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using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SMOTE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(resampling) method to cope up with imbalanced classification of target variable.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started model building and testing with different algorithms to find best model and finally doing hyper parameter tuning to achieve good accuracy.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0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146" y="206165"/>
            <a:ext cx="55931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MODEL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521561" y="975607"/>
            <a:ext cx="11223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model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our best/finalized model because the difference between its accuracy and CV score is least among all models.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794" y="5809732"/>
            <a:ext cx="10786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hyper parameter tuning on our best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 Tree)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accuracy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approximately the same.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6" y="2042161"/>
            <a:ext cx="549546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9137" y="325"/>
            <a:ext cx="40094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187465" y="625525"/>
            <a:ext cx="118927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performs reasonably well on 1,4 and 5-star ratings and relatively bad on 2 and 3-star ratings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Ratings 5 : Words like perfect, nice, best, excellent, good has been mostly used.</a:t>
            </a:r>
          </a:p>
          <a:p>
            <a:pPr lvl="0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Ratings 4 : Words like good, nice, best, better has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mostly used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Ratings 3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Words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average, low, poor, difficult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mostly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Ratings 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Words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slow, poor, barely, problem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mostly used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Ratings 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Words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bad, disappointed, poor, one star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mostly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also reveals that the user reviews are inconsistent with user numeric ratings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numeric ratings are higher than user reviews might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reviews were bad and the texts had more wrong information about the product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demonstrate that tree-based bagging ensemble classifiers perform much better than boosting-based classifiers 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their support for nonlinearity,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colinearity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tolerance to data noise.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6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9647" y="2821547"/>
            <a:ext cx="5136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802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52" y="476559"/>
            <a:ext cx="10515600" cy="70593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1" y="1619374"/>
            <a:ext cx="11810181" cy="4253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a client who has a website where people write different reviews for technical products. Now they are adding a new feature to their website i.e. </a:t>
            </a:r>
            <a:r>
              <a:rPr lang="en-US" dirty="0" smtClean="0"/>
              <a:t> The </a:t>
            </a:r>
            <a:r>
              <a:rPr lang="en-US" dirty="0"/>
              <a:t>reviewer will have to add stars(rating) as well with the review.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rating is out 5 stars and it only has 5 options available 1 star, 2 stars, 3 stars, 4 stars, 5 stars. Now they want to predict ratings for the reviews which were written in the past and they don’t have a rating.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we have to build an application which can predict the rating by seeing the review.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8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320"/>
            <a:ext cx="10515600" cy="736086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61" y="1028126"/>
            <a:ext cx="11788878" cy="530155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start by importing the libraries that we require for performing EDA. These include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visualization, handling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 computation.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read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CSV files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display top 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 of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.head() function to know if it has the right type to data in it or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.shape function to display total number of rows and columns present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.columns function to display all the features name present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datatype of each variables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.info()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number of unique elements present in the features/variables.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40" y="728570"/>
            <a:ext cx="11651226" cy="57331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describe() function to get statistical details like count, percentiles, mean,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maximum value of a train and test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for null values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will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But the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is highly imbalanced when visualized through plotting.</a:t>
            </a: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column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 characters, punctuations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defining function text cleaner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data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sense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 words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ratings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2156" y="295251"/>
            <a:ext cx="10515600" cy="74395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6" y="1196173"/>
            <a:ext cx="6787044" cy="4534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11812" y="1868779"/>
            <a:ext cx="3912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Ratings done by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Rated 5 – 13421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Rated 4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4931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3254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1457" y="5997694"/>
            <a:ext cx="3942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is imbalanced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443" y="5818363"/>
            <a:ext cx="11248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35 most frequently used common words from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Cleaned_Full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column according to its number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descending order.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0" y="386081"/>
            <a:ext cx="1168101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799" y="5273247"/>
            <a:ext cx="547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5 by Consumers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7" y="421678"/>
            <a:ext cx="5804065" cy="4519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421678"/>
            <a:ext cx="5882640" cy="4519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97360" y="5273247"/>
            <a:ext cx="5340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4 by Consumers </a:t>
            </a:r>
          </a:p>
        </p:txBody>
      </p:sp>
    </p:spTree>
    <p:extLst>
      <p:ext uri="{BB962C8B-B14F-4D97-AF65-F5344CB8AC3E}">
        <p14:creationId xmlns:p14="http://schemas.microsoft.com/office/powerpoint/2010/main" val="33179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115" y="5207583"/>
            <a:ext cx="59537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6875" y="5207582"/>
            <a:ext cx="57822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1" y="335608"/>
            <a:ext cx="5793889" cy="4440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5" y="335607"/>
            <a:ext cx="5870234" cy="44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93354" y="5719632"/>
            <a:ext cx="7926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258967"/>
            <a:ext cx="7995920" cy="51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771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EDA STEPS</vt:lpstr>
      <vt:lpstr>PowerPoint Presentation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</dc:creator>
  <cp:lastModifiedBy>Nitish</cp:lastModifiedBy>
  <cp:revision>131</cp:revision>
  <dcterms:created xsi:type="dcterms:W3CDTF">2021-10-10T05:25:39Z</dcterms:created>
  <dcterms:modified xsi:type="dcterms:W3CDTF">2021-11-18T20:24:11Z</dcterms:modified>
</cp:coreProperties>
</file>