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Autofit/>
          </a:bodyPr>
          <a:lstStyle/>
          <a:p>
            <a:pPr algn="ctr">
              <a:buNone/>
            </a:pPr>
            <a:r>
              <a:rPr lang="en-US" b="1" dirty="0" smtClean="0">
                <a:latin typeface="Times New Roman" pitchFamily="18" charset="0"/>
                <a:cs typeface="Times New Roman" pitchFamily="18" charset="0"/>
              </a:rPr>
              <a:t>Mobile Application on Traffic </a:t>
            </a:r>
            <a:r>
              <a:rPr lang="en-US" b="1" smtClean="0">
                <a:latin typeface="Times New Roman" pitchFamily="18" charset="0"/>
                <a:cs typeface="Times New Roman" pitchFamily="18" charset="0"/>
              </a:rPr>
              <a:t>Management using </a:t>
            </a:r>
            <a:r>
              <a:rPr lang="en-US" b="1" dirty="0" smtClean="0">
                <a:latin typeface="Times New Roman" pitchFamily="18" charset="0"/>
                <a:cs typeface="Times New Roman" pitchFamily="18" charset="0"/>
              </a:rPr>
              <a:t>Soft Computing tool</a:t>
            </a:r>
            <a:endParaRPr lang="en-US" dirty="0" smtClean="0">
              <a:latin typeface="Times New Roman" pitchFamily="18" charset="0"/>
              <a:cs typeface="Times New Roman" pitchFamily="18" charset="0"/>
            </a:endParaRPr>
          </a:p>
          <a:p>
            <a:pPr algn="ctr">
              <a:buNone/>
            </a:pPr>
            <a:r>
              <a:rPr lang="en-US" sz="1600" b="1" i="1"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gn="ctr">
              <a:buNone/>
            </a:pPr>
            <a:endParaRPr lang="en-IN" sz="1600" dirty="0" smtClean="0">
              <a:latin typeface="Times New Roman" pitchFamily="18" charset="0"/>
              <a:cs typeface="Times New Roman" pitchFamily="18" charset="0"/>
            </a:endParaRPr>
          </a:p>
          <a:p>
            <a:pPr algn="ctr">
              <a:buNone/>
            </a:pPr>
            <a:r>
              <a:rPr lang="en-IN" sz="1600" dirty="0" smtClean="0">
                <a:latin typeface="Times New Roman" pitchFamily="18" charset="0"/>
                <a:cs typeface="Times New Roman" pitchFamily="18" charset="0"/>
              </a:rPr>
              <a:t>By</a:t>
            </a:r>
            <a:endParaRPr lang="en-US" sz="1600" dirty="0" smtClean="0">
              <a:latin typeface="Times New Roman" pitchFamily="18" charset="0"/>
              <a:cs typeface="Times New Roman" pitchFamily="18" charset="0"/>
            </a:endParaRPr>
          </a:p>
          <a:p>
            <a:pPr algn="ctr">
              <a:buNone/>
            </a:pPr>
            <a:r>
              <a:rPr lang="en-IN" sz="1600" dirty="0" smtClean="0">
                <a:latin typeface="Times New Roman" pitchFamily="18" charset="0"/>
                <a:cs typeface="Times New Roman" pitchFamily="18" charset="0"/>
              </a:rPr>
              <a:t>Saurabh (2009IPG-106)</a:t>
            </a:r>
            <a:endParaRPr lang="en-US" sz="1600" dirty="0" smtClean="0">
              <a:latin typeface="Times New Roman" pitchFamily="18" charset="0"/>
              <a:cs typeface="Times New Roman" pitchFamily="18" charset="0"/>
            </a:endParaRPr>
          </a:p>
          <a:p>
            <a:pPr algn="ctr">
              <a:buNone/>
            </a:pPr>
            <a:r>
              <a:rPr lang="en-IN" sz="1600" dirty="0" smtClean="0">
                <a:latin typeface="Times New Roman" pitchFamily="18" charset="0"/>
                <a:cs typeface="Times New Roman" pitchFamily="18" charset="0"/>
              </a:rPr>
              <a:t>Nishant Agrawal (2009IPG-107)</a:t>
            </a:r>
            <a:endParaRPr lang="en-US" sz="1600" dirty="0" smtClean="0">
              <a:latin typeface="Times New Roman" pitchFamily="18" charset="0"/>
              <a:cs typeface="Times New Roman" pitchFamily="18" charset="0"/>
            </a:endParaRPr>
          </a:p>
          <a:p>
            <a:pPr algn="ctr">
              <a:buNone/>
            </a:pPr>
            <a:r>
              <a:rPr lang="en-IN" sz="1600" dirty="0" smtClean="0">
                <a:latin typeface="Times New Roman" pitchFamily="18" charset="0"/>
                <a:cs typeface="Times New Roman" pitchFamily="18" charset="0"/>
              </a:rPr>
              <a:t>Nitish Bhardwaj (2009IPG-118)</a:t>
            </a:r>
            <a:endParaRPr lang="en-US" sz="1600" dirty="0" smtClean="0">
              <a:latin typeface="Times New Roman" pitchFamily="18" charset="0"/>
              <a:cs typeface="Times New Roman" pitchFamily="18" charset="0"/>
            </a:endParaRPr>
          </a:p>
          <a:p>
            <a:pPr algn="ctr">
              <a:buNone/>
            </a:pPr>
            <a:r>
              <a:rPr lang="en-IN" sz="16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gn="ctr">
              <a:buNone/>
            </a:pPr>
            <a:r>
              <a:rPr lang="en-IN" sz="1600" b="1" dirty="0" smtClean="0">
                <a:latin typeface="Times New Roman" pitchFamily="18" charset="0"/>
                <a:cs typeface="Times New Roman" pitchFamily="18" charset="0"/>
              </a:rPr>
              <a:t>Under the guidance of</a:t>
            </a:r>
            <a:endParaRPr lang="en-US" sz="1600" dirty="0" smtClean="0">
              <a:latin typeface="Times New Roman" pitchFamily="18" charset="0"/>
              <a:cs typeface="Times New Roman" pitchFamily="18" charset="0"/>
            </a:endParaRPr>
          </a:p>
          <a:p>
            <a:pPr algn="ctr">
              <a:buNone/>
            </a:pPr>
            <a:r>
              <a:rPr lang="en-IN" sz="1600" dirty="0" smtClean="0">
                <a:latin typeface="Times New Roman" pitchFamily="18" charset="0"/>
                <a:cs typeface="Times New Roman" pitchFamily="18" charset="0"/>
              </a:rPr>
              <a:t>Dr. Ritu Tiwari</a:t>
            </a:r>
            <a:endParaRPr lang="en-US" sz="1600" dirty="0" smtClean="0">
              <a:latin typeface="Times New Roman" pitchFamily="18" charset="0"/>
              <a:cs typeface="Times New Roman" pitchFamily="18" charset="0"/>
            </a:endParaRPr>
          </a:p>
          <a:p>
            <a:pPr algn="ctr">
              <a:buNone/>
            </a:pPr>
            <a:r>
              <a:rPr lang="en-US" sz="1600" b="1"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gn="ctr">
              <a:buNone/>
            </a:pPr>
            <a:r>
              <a:rPr lang="en-US" sz="1600" b="1"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gn="ctr">
              <a:buNone/>
            </a:pPr>
            <a:r>
              <a:rPr lang="en-US" sz="1600" b="1"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gn="ctr">
              <a:buNone/>
            </a:pPr>
            <a:r>
              <a:rPr lang="en-US" sz="1600" b="1"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gn="ctr">
              <a:buNone/>
            </a:pPr>
            <a:endParaRPr lang="en-US" sz="1600" b="1" dirty="0" smtClean="0">
              <a:latin typeface="Times New Roman" pitchFamily="18" charset="0"/>
              <a:cs typeface="Times New Roman" pitchFamily="18" charset="0"/>
            </a:endParaRPr>
          </a:p>
          <a:p>
            <a:pPr algn="ctr">
              <a:buNone/>
            </a:pPr>
            <a:r>
              <a:rPr lang="en-US" sz="1600" b="1" dirty="0" smtClean="0">
                <a:latin typeface="Times New Roman" pitchFamily="18" charset="0"/>
                <a:cs typeface="Times New Roman" pitchFamily="18" charset="0"/>
              </a:rPr>
              <a:t>ABV- INDIAN INSTITUTE OF INFORMATION TECHNOLOGY AND MANAGEMENT</a:t>
            </a:r>
            <a:endParaRPr lang="en-US" sz="1600" dirty="0" smtClean="0">
              <a:latin typeface="Times New Roman" pitchFamily="18" charset="0"/>
              <a:cs typeface="Times New Roman" pitchFamily="18" charset="0"/>
            </a:endParaRPr>
          </a:p>
          <a:p>
            <a:pPr algn="ctr">
              <a:buNone/>
            </a:pPr>
            <a:r>
              <a:rPr lang="en-IN" sz="1600" b="1" dirty="0" smtClean="0">
                <a:latin typeface="Times New Roman" pitchFamily="18" charset="0"/>
                <a:cs typeface="Times New Roman" pitchFamily="18" charset="0"/>
              </a:rPr>
              <a:t>GWALIOR-474 010</a:t>
            </a:r>
            <a:endParaRPr lang="en-US" sz="1600" dirty="0" smtClean="0">
              <a:latin typeface="Times New Roman" pitchFamily="18" charset="0"/>
              <a:cs typeface="Times New Roman" pitchFamily="18" charset="0"/>
            </a:endParaRPr>
          </a:p>
          <a:p>
            <a:pPr algn="ctr">
              <a:buNone/>
            </a:pPr>
            <a:r>
              <a:rPr lang="en-IN" sz="1600" b="1" dirty="0" smtClean="0">
                <a:latin typeface="Times New Roman" pitchFamily="18" charset="0"/>
                <a:cs typeface="Times New Roman" pitchFamily="18" charset="0"/>
              </a:rPr>
              <a:t>2012</a:t>
            </a:r>
            <a:endParaRPr lang="en-US" sz="1600" dirty="0" smtClean="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pic>
        <p:nvPicPr>
          <p:cNvPr id="5" name="Picture 4"/>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4267200" y="4191000"/>
            <a:ext cx="594995" cy="71628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Problem Statement</a:t>
            </a:r>
            <a:endParaRPr lang="en-US" dirty="0"/>
          </a:p>
        </p:txBody>
      </p:sp>
      <p:sp>
        <p:nvSpPr>
          <p:cNvPr id="3" name="Content Placeholder 2"/>
          <p:cNvSpPr>
            <a:spLocks noGrp="1"/>
          </p:cNvSpPr>
          <p:nvPr>
            <p:ph idx="1"/>
          </p:nvPr>
        </p:nvSpPr>
        <p:spPr/>
        <p:txBody>
          <a:bodyPr>
            <a:normAutofit/>
          </a:bodyPr>
          <a:lstStyle/>
          <a:p>
            <a:pPr algn="just"/>
            <a:r>
              <a:rPr lang="en-US" sz="2200" dirty="0" smtClean="0"/>
              <a:t>Mobile Application on traffic management using Soft Computing tool.</a:t>
            </a:r>
          </a:p>
          <a:p>
            <a:pPr algn="just"/>
            <a:r>
              <a:rPr lang="en-US" sz="2200" dirty="0" smtClean="0"/>
              <a:t>The application gives the optimum cost of travel between any pair of locations depending on distance, traffic delay, day of the week and duration of the day. .</a:t>
            </a:r>
          </a:p>
          <a:p>
            <a:pPr algn="just"/>
            <a:r>
              <a:rPr lang="en-US" sz="2200" dirty="0" smtClean="0"/>
              <a:t>The application is fused with soft computing tools to forecast the future traffic patterns.</a:t>
            </a:r>
          </a:p>
          <a:p>
            <a:pPr algn="just">
              <a:buNone/>
            </a:pPr>
            <a:endParaRPr lang="en-US" sz="2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Motivation</a:t>
            </a: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b="1" dirty="0" smtClean="0"/>
              <a:t>Google Map</a:t>
            </a:r>
          </a:p>
          <a:p>
            <a:pPr algn="just"/>
            <a:r>
              <a:rPr lang="en-US" dirty="0" smtClean="0"/>
              <a:t>An online application which provides the facility to find the shortest route between any pair of location.</a:t>
            </a:r>
          </a:p>
          <a:p>
            <a:pPr algn="just"/>
            <a:r>
              <a:rPr lang="en-US" dirty="0" smtClean="0"/>
              <a:t>do not make any updates in the cost considering other delay parameters like construction blockage , periodic traffic bursts etc.</a:t>
            </a:r>
          </a:p>
          <a:p>
            <a:pPr algn="just"/>
            <a:r>
              <a:rPr lang="en-US" dirty="0" smtClean="0"/>
              <a:t>heavy bandwidth consuming and network based application.</a:t>
            </a:r>
          </a:p>
          <a:p>
            <a:pPr algn="just">
              <a:buNone/>
            </a:pPr>
            <a:endParaRPr lang="en-US" dirty="0" smtClean="0"/>
          </a:p>
          <a:p>
            <a:pPr algn="just">
              <a:buNone/>
            </a:pPr>
            <a:r>
              <a:rPr lang="en-US" b="1" dirty="0" smtClean="0"/>
              <a:t>Delhi transport Information system (DTIS) </a:t>
            </a:r>
          </a:p>
          <a:p>
            <a:pPr algn="just"/>
            <a:r>
              <a:rPr lang="en-US" dirty="0" smtClean="0"/>
              <a:t>The authority of road transport information system maintains the database regarding the traffic patterns at various locations.</a:t>
            </a:r>
          </a:p>
          <a:p>
            <a:pPr algn="just"/>
            <a:r>
              <a:rPr lang="en-US" dirty="0" smtClean="0"/>
              <a:t>It relies upon camera based sensors.</a:t>
            </a:r>
          </a:p>
          <a:p>
            <a:pPr algn="just"/>
            <a:r>
              <a:rPr lang="en-US" dirty="0" smtClean="0"/>
              <a:t>Also this system only operates for major locations and this information regarding other less important landmarks is unavailable.</a:t>
            </a:r>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Importance of Problem</a:t>
            </a:r>
            <a:endParaRPr lang="en-US" dirty="0"/>
          </a:p>
        </p:txBody>
      </p:sp>
      <p:sp>
        <p:nvSpPr>
          <p:cNvPr id="3" name="Content Placeholder 2"/>
          <p:cNvSpPr>
            <a:spLocks noGrp="1"/>
          </p:cNvSpPr>
          <p:nvPr>
            <p:ph idx="1"/>
          </p:nvPr>
        </p:nvSpPr>
        <p:spPr/>
        <p:txBody>
          <a:bodyPr>
            <a:normAutofit/>
          </a:bodyPr>
          <a:lstStyle/>
          <a:p>
            <a:pPr algn="just"/>
            <a:r>
              <a:rPr lang="en-US" sz="2200" dirty="0" smtClean="0"/>
              <a:t>Lack of an efficient, dynamic, cost-effective, user friendly route </a:t>
            </a:r>
            <a:r>
              <a:rPr lang="en-US" sz="2200" b="1" dirty="0" smtClean="0"/>
              <a:t>decision making system.</a:t>
            </a:r>
          </a:p>
          <a:p>
            <a:pPr algn="just"/>
            <a:r>
              <a:rPr lang="en-US" sz="2200" dirty="0" smtClean="0"/>
              <a:t>Lack of smart systems for traffic regulatory system leads to traffic jams in most of the cities specially those which have a vast array of road network.</a:t>
            </a:r>
          </a:p>
          <a:p>
            <a:pPr algn="just"/>
            <a:r>
              <a:rPr lang="en-US" sz="2200" dirty="0" smtClean="0"/>
              <a:t>Obsolete approach to </a:t>
            </a:r>
            <a:r>
              <a:rPr lang="en-US" sz="2200" b="1" dirty="0" smtClean="0"/>
              <a:t>traffic management </a:t>
            </a:r>
            <a:r>
              <a:rPr lang="en-US" sz="2200" dirty="0" smtClean="0"/>
              <a:t>causes chaos in traffic, leading to road accidents.</a:t>
            </a:r>
          </a:p>
          <a:p>
            <a:pPr algn="just"/>
            <a:r>
              <a:rPr lang="en-US" sz="2200" dirty="0" smtClean="0"/>
              <a:t>Dynamic route making system is of primary concern in a country like India because of growth in the number of vehicles on the road and less number of roads to justify the needs at present. </a:t>
            </a:r>
          </a:p>
          <a:p>
            <a:pPr algn="just"/>
            <a:endParaRPr lang="en-US" sz="2200" dirty="0" smtClean="0"/>
          </a:p>
          <a:p>
            <a:pPr algn="just"/>
            <a:endParaRPr lang="en-US" sz="2200" dirty="0" smtClean="0"/>
          </a:p>
          <a:p>
            <a:pPr algn="just"/>
            <a:endParaRPr lang="en-US" sz="2200" dirty="0" smtClean="0"/>
          </a:p>
          <a:p>
            <a:pPr algn="just">
              <a:buNone/>
            </a:pPr>
            <a:endParaRPr lang="en-US"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Solution</a:t>
            </a:r>
            <a:endParaRPr lang="en-US" dirty="0"/>
          </a:p>
        </p:txBody>
      </p:sp>
      <p:sp>
        <p:nvSpPr>
          <p:cNvPr id="3" name="Content Placeholder 2"/>
          <p:cNvSpPr>
            <a:spLocks noGrp="1"/>
          </p:cNvSpPr>
          <p:nvPr>
            <p:ph idx="1"/>
          </p:nvPr>
        </p:nvSpPr>
        <p:spPr/>
        <p:txBody>
          <a:bodyPr>
            <a:noAutofit/>
          </a:bodyPr>
          <a:lstStyle/>
          <a:p>
            <a:pPr algn="just"/>
            <a:r>
              <a:rPr lang="en-US" sz="2200" b="1" dirty="0" smtClean="0"/>
              <a:t>Dynamic route</a:t>
            </a:r>
            <a:r>
              <a:rPr lang="en-US" sz="2200" dirty="0" smtClean="0"/>
              <a:t> decision making system using a mobile application would help in reaching to a large proportion of population.</a:t>
            </a:r>
          </a:p>
          <a:p>
            <a:pPr algn="just"/>
            <a:r>
              <a:rPr lang="en-US" sz="2200" dirty="0" smtClean="0"/>
              <a:t>Prediction of best path for future prospect using soft computing tools  from vast set of traffic data.</a:t>
            </a:r>
          </a:p>
          <a:p>
            <a:pPr algn="just"/>
            <a:r>
              <a:rPr lang="en-US" sz="2200" dirty="0" smtClean="0"/>
              <a:t>Traffic patterns will enable practical approach to traffic management by traffic department.</a:t>
            </a:r>
          </a:p>
          <a:p>
            <a:pPr algn="just"/>
            <a:r>
              <a:rPr lang="en-US" sz="2200" dirty="0" smtClean="0"/>
              <a:t>Since this model takes care of </a:t>
            </a:r>
            <a:r>
              <a:rPr lang="en-US" sz="2200" b="1" dirty="0" smtClean="0"/>
              <a:t>traffic burst </a:t>
            </a:r>
            <a:r>
              <a:rPr lang="en-US" sz="2200" dirty="0" smtClean="0"/>
              <a:t>patterns, it helps in maintaining the traffic flow during such periods .</a:t>
            </a:r>
          </a:p>
          <a:p>
            <a:pPr algn="just"/>
            <a:r>
              <a:rPr lang="en-US" sz="2200" dirty="0" smtClean="0"/>
              <a:t>Dynamic updating of delay factor using already implemented </a:t>
            </a:r>
            <a:r>
              <a:rPr lang="en-US" sz="2200" b="1" dirty="0" smtClean="0"/>
              <a:t>GPS based application</a:t>
            </a:r>
            <a:r>
              <a:rPr lang="en-US" sz="2200" dirty="0" smtClean="0"/>
              <a:t> would help in obtaining a more precise data and would also reduce the cost of installation and the cost of operating the raw information.</a:t>
            </a:r>
            <a:endParaRPr lang="en-US" sz="2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Real Life Implementation Model</a:t>
            </a:r>
            <a:endParaRPr lang="en-US" dirty="0"/>
          </a:p>
        </p:txBody>
      </p:sp>
      <p:sp>
        <p:nvSpPr>
          <p:cNvPr id="3" name="Content Placeholder 2"/>
          <p:cNvSpPr>
            <a:spLocks noGrp="1"/>
          </p:cNvSpPr>
          <p:nvPr>
            <p:ph idx="1"/>
          </p:nvPr>
        </p:nvSpPr>
        <p:spPr/>
        <p:txBody>
          <a:bodyPr>
            <a:normAutofit/>
          </a:bodyPr>
          <a:lstStyle/>
          <a:p>
            <a:pPr algn="just"/>
            <a:r>
              <a:rPr lang="en-US" sz="2200" dirty="0" smtClean="0"/>
              <a:t>A mobile based application is accessible to most of the users and can also be integrated with smart vehicles.</a:t>
            </a:r>
          </a:p>
          <a:p>
            <a:pPr algn="just"/>
            <a:r>
              <a:rPr lang="en-US" sz="2200" dirty="0" smtClean="0"/>
              <a:t>Standard approach to mathematical and soft computing tools to produce information regarding the path optimization.</a:t>
            </a:r>
          </a:p>
          <a:p>
            <a:pPr algn="just"/>
            <a:r>
              <a:rPr lang="en-US" sz="2200" dirty="0" smtClean="0"/>
              <a:t>This application will help the traffic maintenance authority to control the traffic flow by diverting the vehicle density to less used roads and thus </a:t>
            </a:r>
            <a:r>
              <a:rPr lang="en-US" sz="2200" b="1" dirty="0" smtClean="0"/>
              <a:t>sharing the load </a:t>
            </a:r>
            <a:r>
              <a:rPr lang="en-US" sz="2200" dirty="0" smtClean="0"/>
              <a:t>from busy ones.</a:t>
            </a:r>
          </a:p>
          <a:p>
            <a:pPr algn="just"/>
            <a:r>
              <a:rPr lang="en-US" sz="2200" dirty="0" smtClean="0"/>
              <a:t>This will also help in creating a large database of delay factor on each network of road which is our prime attribute which affects the movement of traffic.</a:t>
            </a:r>
          </a:p>
          <a:p>
            <a:pPr algn="just"/>
            <a:r>
              <a:rPr lang="en-US" sz="2200" dirty="0" smtClean="0"/>
              <a:t>Analysis of traffic patterns and road availability .</a:t>
            </a:r>
            <a:endParaRPr lang="en-US" sz="2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Validation Methodology</a:t>
            </a:r>
            <a:endParaRPr lang="en-US" dirty="0"/>
          </a:p>
        </p:txBody>
      </p:sp>
      <p:sp>
        <p:nvSpPr>
          <p:cNvPr id="3" name="Content Placeholder 2"/>
          <p:cNvSpPr>
            <a:spLocks noGrp="1"/>
          </p:cNvSpPr>
          <p:nvPr>
            <p:ph idx="1"/>
          </p:nvPr>
        </p:nvSpPr>
        <p:spPr/>
        <p:txBody>
          <a:bodyPr>
            <a:noAutofit/>
          </a:bodyPr>
          <a:lstStyle/>
          <a:p>
            <a:pPr algn="just"/>
            <a:r>
              <a:rPr lang="en-US" sz="2200" dirty="0" smtClean="0"/>
              <a:t>Dataset comprises of multiple dimensions including distance based cost and delay factor associated with time frames.</a:t>
            </a:r>
          </a:p>
          <a:p>
            <a:pPr algn="just"/>
            <a:r>
              <a:rPr lang="en-US" sz="2200" dirty="0" smtClean="0"/>
              <a:t>We have taken a real time database of “South Delhi” road system and mapped its major locations in our system. </a:t>
            </a:r>
          </a:p>
          <a:p>
            <a:pPr algn="just"/>
            <a:r>
              <a:rPr lang="en-US" sz="2200" dirty="0" smtClean="0"/>
              <a:t>The delay parameters are based upon the values obtained from the GPS enabled devices.</a:t>
            </a:r>
          </a:p>
          <a:p>
            <a:pPr algn="just"/>
            <a:r>
              <a:rPr lang="en-US" sz="2200" dirty="0" smtClean="0"/>
              <a:t>A cost matrix is generated which is based on computations made by soft computing tools. </a:t>
            </a:r>
          </a:p>
          <a:p>
            <a:pPr algn="just"/>
            <a:r>
              <a:rPr lang="en-US" sz="2200" dirty="0" smtClean="0"/>
              <a:t>We will take different “soft computing” tools for prediction and compare their values for best optimized prediction.</a:t>
            </a:r>
          </a:p>
          <a:p>
            <a:pPr algn="just"/>
            <a:r>
              <a:rPr lang="en-US" sz="2200" dirty="0" smtClean="0"/>
              <a:t>Validation also comprises feasibility of the application by considering costs of installation, operation, affordability and availability of the application to the population.</a:t>
            </a:r>
          </a:p>
          <a:p>
            <a:pPr algn="just"/>
            <a:endParaRPr lang="en-US" sz="22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Progress with reference to goals</a:t>
            </a:r>
            <a:endParaRPr lang="en-US" dirty="0"/>
          </a:p>
        </p:txBody>
      </p:sp>
      <p:sp>
        <p:nvSpPr>
          <p:cNvPr id="3" name="Content Placeholder 2"/>
          <p:cNvSpPr>
            <a:spLocks noGrp="1"/>
          </p:cNvSpPr>
          <p:nvPr>
            <p:ph idx="1"/>
          </p:nvPr>
        </p:nvSpPr>
        <p:spPr/>
        <p:txBody>
          <a:bodyPr>
            <a:noAutofit/>
          </a:bodyPr>
          <a:lstStyle/>
          <a:p>
            <a:pPr algn="just"/>
            <a:r>
              <a:rPr lang="en-US" sz="2200" dirty="0" smtClean="0"/>
              <a:t>We have already developed a general user interface (java based) which performs the task of providing the optimized path between any two landmarks .</a:t>
            </a:r>
          </a:p>
          <a:p>
            <a:pPr algn="just"/>
            <a:r>
              <a:rPr lang="en-US" sz="2200" dirty="0" smtClean="0"/>
              <a:t>The server generates a predicted delay and provides an optimized path as per the various parameters given by the user including the two points, time frame and day.</a:t>
            </a:r>
          </a:p>
          <a:p>
            <a:pPr algn="just"/>
            <a:r>
              <a:rPr lang="en-US" sz="2200" dirty="0" smtClean="0"/>
              <a:t>We will work on debugging and improving user interface.</a:t>
            </a:r>
          </a:p>
          <a:p>
            <a:pPr algn="just"/>
            <a:r>
              <a:rPr lang="en-US" sz="2200" dirty="0" smtClean="0"/>
              <a:t>We will implement this application in the android platform as it is  most accessible mobile platform in present context and its API is open source and freely available. </a:t>
            </a:r>
          </a:p>
          <a:p>
            <a:pPr algn="just"/>
            <a:r>
              <a:rPr lang="en-US" sz="2200" dirty="0" smtClean="0"/>
              <a:t>We will also compare our results based on various tools such as simple regression tools and soft computing tools by operating on our stored data and show the validity of our result.</a:t>
            </a:r>
          </a:p>
          <a:p>
            <a:pPr algn="just"/>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736</Words>
  <Application>Microsoft Office PowerPoint</Application>
  <PresentationFormat>On-screen Show (4:3)</PresentationFormat>
  <Paragraphs>65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Problem Statement</vt:lpstr>
      <vt:lpstr>Motivation</vt:lpstr>
      <vt:lpstr>Importance of Problem</vt:lpstr>
      <vt:lpstr>Solution</vt:lpstr>
      <vt:lpstr>Real Life Implementation Model</vt:lpstr>
      <vt:lpstr>Validation Methodology</vt:lpstr>
      <vt:lpstr>Progress with reference to goals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62</cp:revision>
  <dcterms:created xsi:type="dcterms:W3CDTF">2006-08-16T00:00:00Z</dcterms:created>
  <dcterms:modified xsi:type="dcterms:W3CDTF">2012-09-14T02:26:17Z</dcterms:modified>
</cp:coreProperties>
</file>