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13"/>
  </p:notesMasterIdLst>
  <p:handoutMasterIdLst>
    <p:handoutMasterId r:id="rId14"/>
  </p:handoutMasterIdLst>
  <p:sldIdLst>
    <p:sldId id="269" r:id="rId2"/>
    <p:sldId id="354" r:id="rId3"/>
    <p:sldId id="356" r:id="rId4"/>
    <p:sldId id="355" r:id="rId5"/>
    <p:sldId id="358" r:id="rId6"/>
    <p:sldId id="361" r:id="rId7"/>
    <p:sldId id="357" r:id="rId8"/>
    <p:sldId id="362" r:id="rId9"/>
    <p:sldId id="359" r:id="rId10"/>
    <p:sldId id="363" r:id="rId11"/>
    <p:sldId id="35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OBJECT ORIENTED PROGRAMMING USING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gif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gif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CAP444</a:t>
            </a:r>
            <a:br>
              <a:rPr lang="en-US" dirty="0"/>
            </a:br>
            <a:r>
              <a:rPr lang="en-US" dirty="0"/>
              <a:t>OBJECT ORIENTED PROGRAMMING USING C++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482" name="Picture 2" descr="C++ APK 1.10.1 - download free apk from APKSum">
            <a:extLst>
              <a:ext uri="{FF2B5EF4-FFF2-40B4-BE49-F238E27FC236}">
                <a16:creationId xmlns:a16="http://schemas.microsoft.com/office/drawing/2014/main" id="{B5E672F1-6BC3-4B9B-87BB-D607A2AA3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49580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EE7C-818F-4A43-B986-738FFBE2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Autofit/>
          </a:bodyPr>
          <a:lstStyle/>
          <a:p>
            <a:pPr algn="l"/>
            <a:br>
              <a:rPr lang="en-US" sz="2800" b="0" i="0" dirty="0">
                <a:solidFill>
                  <a:srgbClr val="3A3A3A"/>
                </a:solidFill>
                <a:effectLst/>
                <a:latin typeface="Open Sans"/>
              </a:rPr>
            </a:br>
            <a:r>
              <a:rPr lang="en-US" sz="2800" b="0" i="0" dirty="0">
                <a:solidFill>
                  <a:srgbClr val="3A3A3A"/>
                </a:solidFill>
                <a:effectLst/>
                <a:latin typeface="Open Sans"/>
              </a:rPr>
              <a:t>Pick the correct statement.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73340-9EF2-4F9B-A48D-80FFD887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a) Pure virtual functions and virtual functions are the same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b) Both Pure virtual function and virtual function have an implementation in the base class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c) Pure virtual function has no implementation in the base class whereas virtual function may have an implementation in the base class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d) The base class has no pure virtual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31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hicles | Sunday Observer">
            <a:extLst>
              <a:ext uri="{FF2B5EF4-FFF2-40B4-BE49-F238E27FC236}">
                <a16:creationId xmlns:a16="http://schemas.microsoft.com/office/drawing/2014/main" id="{8A3CCCB1-13ED-4482-B36F-B8E89C211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6" y="463446"/>
            <a:ext cx="4876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289DA8-AA1B-4B50-B0E2-B1C63187977C}"/>
              </a:ext>
            </a:extLst>
          </p:cNvPr>
          <p:cNvCxnSpPr>
            <a:cxnSpLocks/>
          </p:cNvCxnSpPr>
          <p:nvPr/>
        </p:nvCxnSpPr>
        <p:spPr>
          <a:xfrm>
            <a:off x="4419600" y="2971800"/>
            <a:ext cx="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4B7503-A951-41C1-B18A-8A372A21E557}"/>
              </a:ext>
            </a:extLst>
          </p:cNvPr>
          <p:cNvCxnSpPr>
            <a:cxnSpLocks/>
          </p:cNvCxnSpPr>
          <p:nvPr/>
        </p:nvCxnSpPr>
        <p:spPr>
          <a:xfrm>
            <a:off x="762000" y="4124793"/>
            <a:ext cx="784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DF6391-80FD-4187-83B3-B1D91F6B59B7}"/>
              </a:ext>
            </a:extLst>
          </p:cNvPr>
          <p:cNvCxnSpPr/>
          <p:nvPr/>
        </p:nvCxnSpPr>
        <p:spPr>
          <a:xfrm>
            <a:off x="762000" y="41148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F79B88-C84A-4DB1-8F18-5DC760FD22B6}"/>
              </a:ext>
            </a:extLst>
          </p:cNvPr>
          <p:cNvCxnSpPr/>
          <p:nvPr/>
        </p:nvCxnSpPr>
        <p:spPr>
          <a:xfrm>
            <a:off x="4114800" y="4124793"/>
            <a:ext cx="0" cy="44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BE9E13-3D7E-475D-BB78-36346ECDA546}"/>
              </a:ext>
            </a:extLst>
          </p:cNvPr>
          <p:cNvCxnSpPr/>
          <p:nvPr/>
        </p:nvCxnSpPr>
        <p:spPr>
          <a:xfrm>
            <a:off x="6400800" y="4114800"/>
            <a:ext cx="0" cy="44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FC7289-8726-4F04-B963-2F6EC426332F}"/>
              </a:ext>
            </a:extLst>
          </p:cNvPr>
          <p:cNvCxnSpPr/>
          <p:nvPr/>
        </p:nvCxnSpPr>
        <p:spPr>
          <a:xfrm>
            <a:off x="8610600" y="4124793"/>
            <a:ext cx="0" cy="44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Punjab Transportation dept goes digital – GSTV">
            <a:extLst>
              <a:ext uri="{FF2B5EF4-FFF2-40B4-BE49-F238E27FC236}">
                <a16:creationId xmlns:a16="http://schemas.microsoft.com/office/drawing/2014/main" id="{DAC41A50-80AC-48B2-B7D2-52E1B109A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6" y="4701058"/>
            <a:ext cx="2266938" cy="113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DA13106-F295-4AEC-9BF0-FEB583492606}"/>
              </a:ext>
            </a:extLst>
          </p:cNvPr>
          <p:cNvSpPr txBox="1"/>
          <p:nvPr/>
        </p:nvSpPr>
        <p:spPr>
          <a:xfrm>
            <a:off x="457200" y="596358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PB081234</a:t>
            </a:r>
          </a:p>
        </p:txBody>
      </p:sp>
      <p:pic>
        <p:nvPicPr>
          <p:cNvPr id="1030" name="Picture 6" descr="HRTC Conductor Syllabus 2018 | Get HP TMPA Conductor Test Pattern">
            <a:extLst>
              <a:ext uri="{FF2B5EF4-FFF2-40B4-BE49-F238E27FC236}">
                <a16:creationId xmlns:a16="http://schemas.microsoft.com/office/drawing/2014/main" id="{3790C89B-0A66-41D4-A2CC-E5240C73E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439" y="4746417"/>
            <a:ext cx="1957302" cy="113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ducations and Jobs: Karnataka State Road Transport Corporation KSRTC  Recruitment 2012-13">
            <a:extLst>
              <a:ext uri="{FF2B5EF4-FFF2-40B4-BE49-F238E27FC236}">
                <a16:creationId xmlns:a16="http://schemas.microsoft.com/office/drawing/2014/main" id="{A2B49409-40DE-4C3F-B512-F7D4FD797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348" y="4721003"/>
            <a:ext cx="1990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harTransportDept (@BiharTransport) | Twitter">
            <a:extLst>
              <a:ext uri="{FF2B5EF4-FFF2-40B4-BE49-F238E27FC236}">
                <a16:creationId xmlns:a16="http://schemas.microsoft.com/office/drawing/2014/main" id="{59AC1A00-3884-4AB1-9743-CA1B7F2C9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870" y="4701058"/>
            <a:ext cx="1549721" cy="124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BAA2BEA-FE41-4C21-A1D4-37B1FB588A3C}"/>
              </a:ext>
            </a:extLst>
          </p:cNvPr>
          <p:cNvSpPr txBox="1"/>
          <p:nvPr/>
        </p:nvSpPr>
        <p:spPr>
          <a:xfrm>
            <a:off x="7704059" y="604501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BR012345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2EF619-A7CB-46BF-9907-2837BFCFDBCA}"/>
              </a:ext>
            </a:extLst>
          </p:cNvPr>
          <p:cNvSpPr txBox="1"/>
          <p:nvPr/>
        </p:nvSpPr>
        <p:spPr>
          <a:xfrm>
            <a:off x="3144892" y="598753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HP014567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FA351D-AF3E-4AF4-858A-F3E37652D645}"/>
              </a:ext>
            </a:extLst>
          </p:cNvPr>
          <p:cNvSpPr txBox="1"/>
          <p:nvPr/>
        </p:nvSpPr>
        <p:spPr>
          <a:xfrm>
            <a:off x="5615944" y="604501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KA023333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2458D40-72C3-4EF9-B506-401A92BA89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9089" y="908272"/>
            <a:ext cx="3872489" cy="193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5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hicles | Sunday Observer">
            <a:extLst>
              <a:ext uri="{FF2B5EF4-FFF2-40B4-BE49-F238E27FC236}">
                <a16:creationId xmlns:a16="http://schemas.microsoft.com/office/drawing/2014/main" id="{8A3CCCB1-13ED-4482-B36F-B8E89C211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85800"/>
            <a:ext cx="4300998" cy="241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289DA8-AA1B-4B50-B0E2-B1C63187977C}"/>
              </a:ext>
            </a:extLst>
          </p:cNvPr>
          <p:cNvCxnSpPr>
            <a:cxnSpLocks/>
          </p:cNvCxnSpPr>
          <p:nvPr/>
        </p:nvCxnSpPr>
        <p:spPr>
          <a:xfrm>
            <a:off x="4419600" y="2971800"/>
            <a:ext cx="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4B7503-A951-41C1-B18A-8A372A21E557}"/>
              </a:ext>
            </a:extLst>
          </p:cNvPr>
          <p:cNvCxnSpPr>
            <a:cxnSpLocks/>
          </p:cNvCxnSpPr>
          <p:nvPr/>
        </p:nvCxnSpPr>
        <p:spPr>
          <a:xfrm>
            <a:off x="762000" y="4124793"/>
            <a:ext cx="784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DF6391-80FD-4187-83B3-B1D91F6B59B7}"/>
              </a:ext>
            </a:extLst>
          </p:cNvPr>
          <p:cNvCxnSpPr/>
          <p:nvPr/>
        </p:nvCxnSpPr>
        <p:spPr>
          <a:xfrm>
            <a:off x="762000" y="41148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F79B88-C84A-4DB1-8F18-5DC760FD22B6}"/>
              </a:ext>
            </a:extLst>
          </p:cNvPr>
          <p:cNvCxnSpPr/>
          <p:nvPr/>
        </p:nvCxnSpPr>
        <p:spPr>
          <a:xfrm>
            <a:off x="4114800" y="4124793"/>
            <a:ext cx="0" cy="44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BE9E13-3D7E-475D-BB78-36346ECDA546}"/>
              </a:ext>
            </a:extLst>
          </p:cNvPr>
          <p:cNvCxnSpPr/>
          <p:nvPr/>
        </p:nvCxnSpPr>
        <p:spPr>
          <a:xfrm>
            <a:off x="6400800" y="4114800"/>
            <a:ext cx="0" cy="44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FC7289-8726-4F04-B963-2F6EC426332F}"/>
              </a:ext>
            </a:extLst>
          </p:cNvPr>
          <p:cNvCxnSpPr/>
          <p:nvPr/>
        </p:nvCxnSpPr>
        <p:spPr>
          <a:xfrm>
            <a:off x="8610600" y="4124793"/>
            <a:ext cx="0" cy="44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Punjab Transportation dept goes digital – GSTV">
            <a:extLst>
              <a:ext uri="{FF2B5EF4-FFF2-40B4-BE49-F238E27FC236}">
                <a16:creationId xmlns:a16="http://schemas.microsoft.com/office/drawing/2014/main" id="{DAC41A50-80AC-48B2-B7D2-52E1B109A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6" y="4701058"/>
            <a:ext cx="2266938" cy="113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DA13106-F295-4AEC-9BF0-FEB583492606}"/>
              </a:ext>
            </a:extLst>
          </p:cNvPr>
          <p:cNvSpPr txBox="1"/>
          <p:nvPr/>
        </p:nvSpPr>
        <p:spPr>
          <a:xfrm>
            <a:off x="457200" y="596358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PB081234</a:t>
            </a:r>
          </a:p>
        </p:txBody>
      </p:sp>
      <p:pic>
        <p:nvPicPr>
          <p:cNvPr id="1030" name="Picture 6" descr="HRTC Conductor Syllabus 2018 | Get HP TMPA Conductor Test Pattern">
            <a:extLst>
              <a:ext uri="{FF2B5EF4-FFF2-40B4-BE49-F238E27FC236}">
                <a16:creationId xmlns:a16="http://schemas.microsoft.com/office/drawing/2014/main" id="{3790C89B-0A66-41D4-A2CC-E5240C73E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439" y="4746417"/>
            <a:ext cx="1957302" cy="113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ducations and Jobs: Karnataka State Road Transport Corporation KSRTC  Recruitment 2012-13">
            <a:extLst>
              <a:ext uri="{FF2B5EF4-FFF2-40B4-BE49-F238E27FC236}">
                <a16:creationId xmlns:a16="http://schemas.microsoft.com/office/drawing/2014/main" id="{A2B49409-40DE-4C3F-B512-F7D4FD797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348" y="4721003"/>
            <a:ext cx="1990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harTransportDept (@BiharTransport) | Twitter">
            <a:extLst>
              <a:ext uri="{FF2B5EF4-FFF2-40B4-BE49-F238E27FC236}">
                <a16:creationId xmlns:a16="http://schemas.microsoft.com/office/drawing/2014/main" id="{59AC1A00-3884-4AB1-9743-CA1B7F2C9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870" y="4701058"/>
            <a:ext cx="1549721" cy="124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BAA2BEA-FE41-4C21-A1D4-37B1FB588A3C}"/>
              </a:ext>
            </a:extLst>
          </p:cNvPr>
          <p:cNvSpPr txBox="1"/>
          <p:nvPr/>
        </p:nvSpPr>
        <p:spPr>
          <a:xfrm>
            <a:off x="7704059" y="604501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BR012345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2EF619-A7CB-46BF-9907-2837BFCFDBCA}"/>
              </a:ext>
            </a:extLst>
          </p:cNvPr>
          <p:cNvSpPr txBox="1"/>
          <p:nvPr/>
        </p:nvSpPr>
        <p:spPr>
          <a:xfrm>
            <a:off x="3144892" y="598753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HP014567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FA351D-AF3E-4AF4-858A-F3E37652D645}"/>
              </a:ext>
            </a:extLst>
          </p:cNvPr>
          <p:cNvSpPr txBox="1"/>
          <p:nvPr/>
        </p:nvSpPr>
        <p:spPr>
          <a:xfrm>
            <a:off x="5615944" y="604501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KA023333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2FC04-C3A7-4309-9BE4-CAE634410B45}"/>
              </a:ext>
            </a:extLst>
          </p:cNvPr>
          <p:cNvSpPr txBox="1"/>
          <p:nvPr/>
        </p:nvSpPr>
        <p:spPr>
          <a:xfrm>
            <a:off x="6629403" y="1447800"/>
            <a:ext cx="251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Transportation:</a:t>
            </a:r>
          </a:p>
          <a:p>
            <a:r>
              <a:rPr lang="en-US" dirty="0"/>
              <a:t> </a:t>
            </a:r>
            <a:r>
              <a:rPr lang="en-US" dirty="0" err="1"/>
              <a:t>Vehicle_Registration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BEBF8-50A6-47FA-B998-41A48A58ACD1}"/>
              </a:ext>
            </a:extLst>
          </p:cNvPr>
          <p:cNvSpPr txBox="1"/>
          <p:nvPr/>
        </p:nvSpPr>
        <p:spPr>
          <a:xfrm>
            <a:off x="106616" y="4192516"/>
            <a:ext cx="2237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Punjab_Transport</a:t>
            </a:r>
            <a:endParaRPr lang="en-US" dirty="0"/>
          </a:p>
          <a:p>
            <a:r>
              <a:rPr lang="en-US" dirty="0" err="1"/>
              <a:t>Vehicle_Registration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B954BB-15FD-4AFD-A79D-C0C00C31F2F0}"/>
              </a:ext>
            </a:extLst>
          </p:cNvPr>
          <p:cNvSpPr txBox="1"/>
          <p:nvPr/>
        </p:nvSpPr>
        <p:spPr>
          <a:xfrm>
            <a:off x="2638925" y="4071800"/>
            <a:ext cx="2237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Himachal_Transport</a:t>
            </a:r>
            <a:endParaRPr lang="en-US" dirty="0"/>
          </a:p>
          <a:p>
            <a:r>
              <a:rPr lang="en-US" dirty="0" err="1"/>
              <a:t>Vehicle_Registration</a:t>
            </a:r>
            <a:r>
              <a:rPr lang="en-US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A2C72-5590-47DF-8115-EA0FA48BBC7E}"/>
              </a:ext>
            </a:extLst>
          </p:cNvPr>
          <p:cNvSpPr txBox="1"/>
          <p:nvPr/>
        </p:nvSpPr>
        <p:spPr>
          <a:xfrm>
            <a:off x="4944227" y="4035007"/>
            <a:ext cx="2237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Karnataka_Transport</a:t>
            </a:r>
            <a:endParaRPr lang="en-US" dirty="0"/>
          </a:p>
          <a:p>
            <a:r>
              <a:rPr lang="en-US" dirty="0" err="1"/>
              <a:t>Vehicle_Registration</a:t>
            </a:r>
            <a:r>
              <a:rPr lang="en-US" dirty="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879A6-09F1-460F-853A-C58A875EFA52}"/>
              </a:ext>
            </a:extLst>
          </p:cNvPr>
          <p:cNvSpPr txBox="1"/>
          <p:nvPr/>
        </p:nvSpPr>
        <p:spPr>
          <a:xfrm>
            <a:off x="7181443" y="4149403"/>
            <a:ext cx="1990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Bihar_Transport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Vehicle_Registration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7943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ਸੁਰਖੀ ਬਿੰਦੀਂ - Gurnam Bhullar | Simi Chahal | New Punjabi Movie 2019 |  Movies, Movies 2019, News">
            <a:extLst>
              <a:ext uri="{FF2B5EF4-FFF2-40B4-BE49-F238E27FC236}">
                <a16:creationId xmlns:a16="http://schemas.microsoft.com/office/drawing/2014/main" id="{C433D4D9-D6D4-4C10-8263-7B366B860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124200"/>
            <a:ext cx="2269067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rshal Telugu Full Movie | Srikanth | Megha Chowdhary | Telugu Filmnagar">
            <a:extLst>
              <a:ext uri="{FF2B5EF4-FFF2-40B4-BE49-F238E27FC236}">
                <a16:creationId xmlns:a16="http://schemas.microsoft.com/office/drawing/2014/main" id="{F7242223-E733-4581-BE7C-82928337C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933" y="2295525"/>
            <a:ext cx="1483964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atest Bengali Comedy Movies | List of New Bengali Comedy Film Releases 2020  | eTimes">
            <a:extLst>
              <a:ext uri="{FF2B5EF4-FFF2-40B4-BE49-F238E27FC236}">
                <a16:creationId xmlns:a16="http://schemas.microsoft.com/office/drawing/2014/main" id="{96966494-4FA9-484F-A3E3-C09847DFF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590800"/>
            <a:ext cx="130492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aaghi 3 Full Hindi Movie ( 2020 ) in 2020 | Hindi bollywood movies, Hindi  movies, Hd movies download">
            <a:extLst>
              <a:ext uri="{FF2B5EF4-FFF2-40B4-BE49-F238E27FC236}">
                <a16:creationId xmlns:a16="http://schemas.microsoft.com/office/drawing/2014/main" id="{A5A889A3-0502-4A9C-ADEA-99CF9BC90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897" y="1752600"/>
            <a:ext cx="216090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Tamil Movies: Watch Tamil Movies Online, New Tamil Movies, Dubbed Hit Tamil  Movies 2019 Online">
            <a:extLst>
              <a:ext uri="{FF2B5EF4-FFF2-40B4-BE49-F238E27FC236}">
                <a16:creationId xmlns:a16="http://schemas.microsoft.com/office/drawing/2014/main" id="{34F5723D-4A48-438C-8FA7-F734642F60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2" descr="Tamil Movies: Watch Tamil Movies Online, New Tamil Movies, Dubbed Hit Tamil  Movies 2019 Online">
            <a:extLst>
              <a:ext uri="{FF2B5EF4-FFF2-40B4-BE49-F238E27FC236}">
                <a16:creationId xmlns:a16="http://schemas.microsoft.com/office/drawing/2014/main" id="{83F73664-09F9-42C3-92D7-683CA09B5F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4" descr="Tamil Movies: Watch Tamil Movies Online, New Tamil Movies, Dubbed Hit Tamil  Movies 2019 Online">
            <a:extLst>
              <a:ext uri="{FF2B5EF4-FFF2-40B4-BE49-F238E27FC236}">
                <a16:creationId xmlns:a16="http://schemas.microsoft.com/office/drawing/2014/main" id="{79B86F69-2B7C-4787-9F03-8D4811EB46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4" name="Picture 16" descr="Draupathi (2020 film) - Wikipedia">
            <a:extLst>
              <a:ext uri="{FF2B5EF4-FFF2-40B4-BE49-F238E27FC236}">
                <a16:creationId xmlns:a16="http://schemas.microsoft.com/office/drawing/2014/main" id="{C5ADD86E-5AE7-41D0-B899-A50AA93F8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923" y="1201711"/>
            <a:ext cx="1350362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3AC6EDF5-BC52-454E-8496-99901102B7CC}"/>
              </a:ext>
            </a:extLst>
          </p:cNvPr>
          <p:cNvSpPr/>
          <p:nvPr/>
        </p:nvSpPr>
        <p:spPr>
          <a:xfrm>
            <a:off x="150788" y="838200"/>
            <a:ext cx="810894" cy="4800600"/>
          </a:xfrm>
          <a:prstGeom prst="leftBrace">
            <a:avLst>
              <a:gd name="adj1" fmla="val 8333"/>
              <a:gd name="adj2" fmla="val 507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21EC926-975A-47ED-847B-422ECD22FB8F}"/>
              </a:ext>
            </a:extLst>
          </p:cNvPr>
          <p:cNvSpPr/>
          <p:nvPr/>
        </p:nvSpPr>
        <p:spPr>
          <a:xfrm>
            <a:off x="8023802" y="1066800"/>
            <a:ext cx="810895" cy="457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10A28E-0524-4E4D-9BF0-22F0AF9B1536}"/>
              </a:ext>
            </a:extLst>
          </p:cNvPr>
          <p:cNvSpPr txBox="1"/>
          <p:nvPr/>
        </p:nvSpPr>
        <p:spPr>
          <a:xfrm>
            <a:off x="3007202" y="615156"/>
            <a:ext cx="1951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List of Movies</a:t>
            </a:r>
          </a:p>
        </p:txBody>
      </p:sp>
    </p:spTree>
    <p:extLst>
      <p:ext uri="{BB962C8B-B14F-4D97-AF65-F5344CB8AC3E}">
        <p14:creationId xmlns:p14="http://schemas.microsoft.com/office/powerpoint/2010/main" val="336879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Tamil Movies: Watch Tamil Movies Online, New Tamil Movies, Dubbed Hit Tamil  Movies 2019 Online">
            <a:extLst>
              <a:ext uri="{FF2B5EF4-FFF2-40B4-BE49-F238E27FC236}">
                <a16:creationId xmlns:a16="http://schemas.microsoft.com/office/drawing/2014/main" id="{215C354D-DE83-4F39-BE97-C14CFAB080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CF9324-2CB3-452A-80FC-909844CF8A64}"/>
              </a:ext>
            </a:extLst>
          </p:cNvPr>
          <p:cNvSpPr txBox="1"/>
          <p:nvPr/>
        </p:nvSpPr>
        <p:spPr>
          <a:xfrm>
            <a:off x="3124200" y="1066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85DDC0-E959-49A8-A62B-31231A9AAF15}"/>
              </a:ext>
            </a:extLst>
          </p:cNvPr>
          <p:cNvSpPr/>
          <p:nvPr/>
        </p:nvSpPr>
        <p:spPr>
          <a:xfrm>
            <a:off x="3124200" y="762000"/>
            <a:ext cx="2362200" cy="674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Movie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BA501-4145-4E94-804B-94211FAF7566}"/>
              </a:ext>
            </a:extLst>
          </p:cNvPr>
          <p:cNvSpPr/>
          <p:nvPr/>
        </p:nvSpPr>
        <p:spPr>
          <a:xfrm>
            <a:off x="419100" y="2602468"/>
            <a:ext cx="2362200" cy="674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Punjabi Movie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6E900B-E127-41A2-A0C5-2E9BCA1C0FA1}"/>
              </a:ext>
            </a:extLst>
          </p:cNvPr>
          <p:cNvSpPr/>
          <p:nvPr/>
        </p:nvSpPr>
        <p:spPr>
          <a:xfrm>
            <a:off x="3238500" y="2676595"/>
            <a:ext cx="2362200" cy="674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Telugu Movie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0F2D99-7CCD-40C0-88FE-CF1EEB4B484E}"/>
              </a:ext>
            </a:extLst>
          </p:cNvPr>
          <p:cNvSpPr/>
          <p:nvPr/>
        </p:nvSpPr>
        <p:spPr>
          <a:xfrm>
            <a:off x="6082884" y="2676595"/>
            <a:ext cx="2362200" cy="674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Hindi Movie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499EF7-E170-4832-A11A-B38F6B2DC819}"/>
              </a:ext>
            </a:extLst>
          </p:cNvPr>
          <p:cNvCxnSpPr>
            <a:stCxn id="3" idx="2"/>
          </p:cNvCxnSpPr>
          <p:nvPr/>
        </p:nvCxnSpPr>
        <p:spPr>
          <a:xfrm flipH="1">
            <a:off x="2057400" y="1436132"/>
            <a:ext cx="2247900" cy="100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FF0430-58DF-4CD9-8360-02D36C4212D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305300" y="1436132"/>
            <a:ext cx="482184" cy="116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4F813B-9998-4432-8389-24AB0C52C7CD}"/>
              </a:ext>
            </a:extLst>
          </p:cNvPr>
          <p:cNvCxnSpPr>
            <a:stCxn id="3" idx="2"/>
          </p:cNvCxnSpPr>
          <p:nvPr/>
        </p:nvCxnSpPr>
        <p:spPr>
          <a:xfrm>
            <a:off x="4305300" y="1436132"/>
            <a:ext cx="2552700" cy="116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D09FA74-A968-4ECC-BDF3-1EAF6C1A5640}"/>
              </a:ext>
            </a:extLst>
          </p:cNvPr>
          <p:cNvSpPr txBox="1"/>
          <p:nvPr/>
        </p:nvSpPr>
        <p:spPr>
          <a:xfrm>
            <a:off x="5791200" y="914400"/>
            <a:ext cx="194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PlayMovie</a:t>
            </a:r>
            <a:r>
              <a:rPr lang="en-US" dirty="0"/>
              <a:t>()</a:t>
            </a:r>
          </a:p>
          <a:p>
            <a:r>
              <a:rPr lang="en-US" dirty="0" err="1"/>
              <a:t>PlaySong</a:t>
            </a:r>
            <a:r>
              <a:rPr lang="en-US" dirty="0"/>
              <a:t>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92A39E-9C7C-4E3E-9D97-7F518EE28AEA}"/>
              </a:ext>
            </a:extLst>
          </p:cNvPr>
          <p:cNvSpPr txBox="1"/>
          <p:nvPr/>
        </p:nvSpPr>
        <p:spPr>
          <a:xfrm>
            <a:off x="512164" y="3350727"/>
            <a:ext cx="2497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PlayMovie</a:t>
            </a:r>
            <a:r>
              <a:rPr lang="en-US" dirty="0"/>
              <a:t>()</a:t>
            </a:r>
          </a:p>
          <a:p>
            <a:r>
              <a:rPr lang="en-US" dirty="0" err="1"/>
              <a:t>PlaySong</a:t>
            </a:r>
            <a:r>
              <a:rPr lang="en-US" dirty="0"/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11E061-95A5-42E6-AD49-EA081245F3E5}"/>
              </a:ext>
            </a:extLst>
          </p:cNvPr>
          <p:cNvSpPr txBox="1"/>
          <p:nvPr/>
        </p:nvSpPr>
        <p:spPr>
          <a:xfrm>
            <a:off x="3323132" y="3424854"/>
            <a:ext cx="2497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PlayMovie</a:t>
            </a:r>
            <a:r>
              <a:rPr lang="en-US" dirty="0"/>
              <a:t>()</a:t>
            </a:r>
          </a:p>
          <a:p>
            <a:r>
              <a:rPr lang="en-US" dirty="0" err="1"/>
              <a:t>PlaySong</a:t>
            </a:r>
            <a:r>
              <a:rPr lang="en-US" dirty="0"/>
              <a:t>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0EC9CF-4BC9-4EC9-8357-12F826C3009D}"/>
              </a:ext>
            </a:extLst>
          </p:cNvPr>
          <p:cNvSpPr txBox="1"/>
          <p:nvPr/>
        </p:nvSpPr>
        <p:spPr>
          <a:xfrm>
            <a:off x="6485432" y="3395166"/>
            <a:ext cx="2497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PlayMovie</a:t>
            </a:r>
            <a:r>
              <a:rPr lang="en-US" dirty="0"/>
              <a:t>()</a:t>
            </a:r>
          </a:p>
          <a:p>
            <a:r>
              <a:rPr lang="en-US" dirty="0" err="1"/>
              <a:t>PlaySong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7642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Area - Wikipedia">
            <a:extLst>
              <a:ext uri="{FF2B5EF4-FFF2-40B4-BE49-F238E27FC236}">
                <a16:creationId xmlns:a16="http://schemas.microsoft.com/office/drawing/2014/main" id="{7F98BF45-712D-4D2C-BE06-723C2C556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53339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806186-4985-4DFD-B616-577B9F3110AE}"/>
              </a:ext>
            </a:extLst>
          </p:cNvPr>
          <p:cNvSpPr txBox="1"/>
          <p:nvPr/>
        </p:nvSpPr>
        <p:spPr>
          <a:xfrm>
            <a:off x="5410200" y="1604962"/>
            <a:ext cx="783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Area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F0CB76-4A52-4B4C-9417-A006D6AD470D}"/>
              </a:ext>
            </a:extLst>
          </p:cNvPr>
          <p:cNvCxnSpPr>
            <a:cxnSpLocks/>
          </p:cNvCxnSpPr>
          <p:nvPr/>
        </p:nvCxnSpPr>
        <p:spPr>
          <a:xfrm flipH="1">
            <a:off x="1524000" y="2676525"/>
            <a:ext cx="2057400" cy="174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98D211-869E-4A90-9290-BD2A4158F2AA}"/>
              </a:ext>
            </a:extLst>
          </p:cNvPr>
          <p:cNvCxnSpPr/>
          <p:nvPr/>
        </p:nvCxnSpPr>
        <p:spPr>
          <a:xfrm>
            <a:off x="3657600" y="2676525"/>
            <a:ext cx="2438400" cy="150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F1F4F65-1423-4578-9A58-B819D9C19B55}"/>
              </a:ext>
            </a:extLst>
          </p:cNvPr>
          <p:cNvSpPr/>
          <p:nvPr/>
        </p:nvSpPr>
        <p:spPr>
          <a:xfrm>
            <a:off x="685800" y="4572000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/>
              <a:t>getArea()</a:t>
            </a:r>
            <a:endParaRPr lang="en-US" sz="18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3793D6-B1BA-48D1-BA60-725DA4183C5B}"/>
              </a:ext>
            </a:extLst>
          </p:cNvPr>
          <p:cNvSpPr/>
          <p:nvPr/>
        </p:nvSpPr>
        <p:spPr>
          <a:xfrm>
            <a:off x="5781208" y="4181476"/>
            <a:ext cx="1533991" cy="15049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/>
              <a:t>getArea()</a:t>
            </a:r>
            <a:endParaRPr 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C630D-25F0-4FE1-863D-67D0D0992D33}"/>
              </a:ext>
            </a:extLst>
          </p:cNvPr>
          <p:cNvSpPr txBox="1"/>
          <p:nvPr/>
        </p:nvSpPr>
        <p:spPr>
          <a:xfrm>
            <a:off x="682791" y="5686427"/>
            <a:ext cx="1755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Area = w × h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w = width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h = height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4E6C4B-7BF9-481E-B943-C610365D69F5}"/>
              </a:ext>
            </a:extLst>
          </p:cNvPr>
          <p:cNvSpPr txBox="1"/>
          <p:nvPr/>
        </p:nvSpPr>
        <p:spPr>
          <a:xfrm>
            <a:off x="5638800" y="2286000"/>
            <a:ext cx="1349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getArea</a:t>
            </a:r>
            <a:r>
              <a:rPr lang="en-US" sz="2400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3EA6B4-1CF3-49D4-A2B0-7FA02938AB3D}"/>
              </a:ext>
            </a:extLst>
          </p:cNvPr>
          <p:cNvSpPr txBox="1"/>
          <p:nvPr/>
        </p:nvSpPr>
        <p:spPr>
          <a:xfrm>
            <a:off x="5802166" y="5849963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Area = </a:t>
            </a:r>
            <a:r>
              <a:rPr lang="el-GR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π</a:t>
            </a:r>
            <a:r>
              <a:rPr lang="el-GR" b="0" i="0" dirty="0">
                <a:effectLst/>
                <a:latin typeface="Verdana" panose="020B0604030504040204" pitchFamily="34" charset="0"/>
              </a:rPr>
              <a:t> × </a:t>
            </a:r>
            <a:r>
              <a:rPr lang="en-US" b="0" i="0" dirty="0">
                <a:effectLst/>
                <a:latin typeface="Verdana" panose="020B0604030504040204" pitchFamily="34" charset="0"/>
              </a:rPr>
              <a:t>r</a:t>
            </a:r>
            <a:r>
              <a:rPr lang="en-US" b="0" i="0" baseline="30000" dirty="0">
                <a:effectLst/>
                <a:latin typeface="Verdana" panose="020B0604030504040204" pitchFamily="34" charset="0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8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1763-CD12-4EFE-A02F-22AE44F1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1923E-F96D-4F94-BB4C-F7D5771D9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Sometimes implementation of function is not required in a base class such a class is called abstract class. </a:t>
            </a:r>
          </a:p>
          <a:p>
            <a:pPr algn="just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In such cases we have to make function as abstract function by using virtual keyword that is also called pure virtual function. </a:t>
            </a:r>
          </a:p>
          <a:p>
            <a:pPr algn="just"/>
            <a:r>
              <a:rPr lang="en-U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pure virtual function is declared by assigning 0 in declaration. </a:t>
            </a:r>
          </a:p>
        </p:txBody>
      </p:sp>
    </p:spTree>
    <p:extLst>
      <p:ext uri="{BB962C8B-B14F-4D97-AF65-F5344CB8AC3E}">
        <p14:creationId xmlns:p14="http://schemas.microsoft.com/office/powerpoint/2010/main" val="159325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5AA4B-3452-4325-97EC-BAD6BA96F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Which is also called as abstract class?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a) virtual function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b) pure virtual function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c) derived class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d) base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349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D5A1-4427-4BAA-9706-17C9C9CB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Important points: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C042-4878-4DC8-AC78-B73A74452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class is abstract if it has at least one pure virtual function.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0" i="0" dirty="0">
                <a:effectLst/>
                <a:latin typeface="Roboto"/>
              </a:rPr>
              <a:t> </a:t>
            </a:r>
            <a:r>
              <a:rPr lang="en-US" sz="28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we do not override the pure virtual function in derived class, then derived class also becomes abstract class.</a:t>
            </a:r>
          </a:p>
          <a:p>
            <a:pPr algn="just"/>
            <a:r>
              <a:rPr lang="en-US" sz="28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abstract class can have constructors.</a:t>
            </a:r>
          </a:p>
          <a:p>
            <a:pPr algn="just"/>
            <a:r>
              <a:rPr lang="en-US" sz="28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cannot create objects of abstract classes.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065322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8739</TotalTime>
  <Words>317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Arial</vt:lpstr>
      <vt:lpstr>Arial Black</vt:lpstr>
      <vt:lpstr>Arial Rounded MT Bold</vt:lpstr>
      <vt:lpstr>Calibri</vt:lpstr>
      <vt:lpstr>Courier New</vt:lpstr>
      <vt:lpstr>Open Sans</vt:lpstr>
      <vt:lpstr>Roboto</vt:lpstr>
      <vt:lpstr>Tahoma</vt:lpstr>
      <vt:lpstr>times new roman</vt:lpstr>
      <vt:lpstr>Verdana</vt:lpstr>
      <vt:lpstr>Lpu theme final with copyright(S)</vt:lpstr>
      <vt:lpstr>CAP444 OBJECT ORIENTED PROGRAMMING USING C++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Abstract Class</vt:lpstr>
      <vt:lpstr>PowerPoint Presentation</vt:lpstr>
      <vt:lpstr>Important points:</vt:lpstr>
      <vt:lpstr> Pick the correct statement.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kumar</cp:lastModifiedBy>
  <cp:revision>458</cp:revision>
  <dcterms:created xsi:type="dcterms:W3CDTF">2014-05-25T11:13:57Z</dcterms:created>
  <dcterms:modified xsi:type="dcterms:W3CDTF">2020-10-07T21:44:53Z</dcterms:modified>
</cp:coreProperties>
</file>