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8"/>
  </p:notesMasterIdLst>
  <p:handoutMasterIdLst>
    <p:handoutMasterId r:id="rId9"/>
  </p:handoutMasterIdLst>
  <p:sldIdLst>
    <p:sldId id="269" r:id="rId2"/>
    <p:sldId id="360" r:id="rId3"/>
    <p:sldId id="363" r:id="rId4"/>
    <p:sldId id="364" r:id="rId5"/>
    <p:sldId id="366" r:id="rId6"/>
    <p:sldId id="35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CAP202-Lec#0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OBJECT ORIENTED PROGRAMMING USING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CAP444</a:t>
            </a:r>
            <a:br>
              <a:rPr lang="en-US" dirty="0"/>
            </a:br>
            <a:r>
              <a:rPr lang="en-US" dirty="0"/>
              <a:t>OBJECT ORIENTED PROGRAMMING USING C++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482" name="Picture 2" descr="C++ APK 1.10.1 - download free apk from APKSum">
            <a:extLst>
              <a:ext uri="{FF2B5EF4-FFF2-40B4-BE49-F238E27FC236}">
                <a16:creationId xmlns:a16="http://schemas.microsoft.com/office/drawing/2014/main" id="{B5E672F1-6BC3-4B9B-87BB-D607A2AA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4958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3DB8-3414-405B-94A8-9D4D4F77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023B5-D1B2-403B-9CFD-05220A362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: collection of data members and member functions</a:t>
            </a:r>
          </a:p>
          <a:p>
            <a:r>
              <a:rPr lang="en-US" dirty="0"/>
              <a:t>Object: instance of class</a:t>
            </a:r>
          </a:p>
        </p:txBody>
      </p:sp>
    </p:spTree>
    <p:extLst>
      <p:ext uri="{BB962C8B-B14F-4D97-AF65-F5344CB8AC3E}">
        <p14:creationId xmlns:p14="http://schemas.microsoft.com/office/powerpoint/2010/main" val="84618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F1BCE-BC94-4BA5-9DCB-FB49B5B41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specifier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1B88D-BFFB-4BFF-A43C-10811ABAD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</a:t>
            </a:r>
          </a:p>
          <a:p>
            <a:r>
              <a:rPr lang="en-US" dirty="0"/>
              <a:t>public</a:t>
            </a:r>
          </a:p>
          <a:p>
            <a:r>
              <a:rPr lang="en-US" dirty="0"/>
              <a:t>protected</a:t>
            </a:r>
          </a:p>
          <a:p>
            <a:r>
              <a:rPr lang="en-US" dirty="0"/>
              <a:t>By default, all members of a class are private if you don't specify an access specifier.</a:t>
            </a:r>
          </a:p>
        </p:txBody>
      </p:sp>
    </p:spTree>
    <p:extLst>
      <p:ext uri="{BB962C8B-B14F-4D97-AF65-F5344CB8AC3E}">
        <p14:creationId xmlns:p14="http://schemas.microsoft.com/office/powerpoint/2010/main" val="2604853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97CCC1-430A-49E1-9FA9-19F80F7F6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402159"/>
            <a:ext cx="6847434" cy="4053681"/>
          </a:xfrm>
        </p:spPr>
      </p:pic>
    </p:spTree>
    <p:extLst>
      <p:ext uri="{BB962C8B-B14F-4D97-AF65-F5344CB8AC3E}">
        <p14:creationId xmlns:p14="http://schemas.microsoft.com/office/powerpoint/2010/main" val="179904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F701-9680-448D-A121-725AF4644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to achieve encapsulation features in C++?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Define private data members in a class and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Define public set and get accessors functions  which can be used to access these private data members.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Why Encapsulation?</a:t>
            </a:r>
          </a:p>
          <a:p>
            <a:pPr marL="0" indent="0">
              <a:buNone/>
            </a:pPr>
            <a:r>
              <a:rPr lang="en-US" dirty="0"/>
              <a:t>Increased security of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5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5756</TotalTime>
  <Words>95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Black</vt:lpstr>
      <vt:lpstr>Arial Rounded MT Bold</vt:lpstr>
      <vt:lpstr>Calibri</vt:lpstr>
      <vt:lpstr>Courier New</vt:lpstr>
      <vt:lpstr>Segoe UI</vt:lpstr>
      <vt:lpstr>Tahoma</vt:lpstr>
      <vt:lpstr>Wingdings</vt:lpstr>
      <vt:lpstr>Lpu theme final with copyright(S)</vt:lpstr>
      <vt:lpstr>CAP444 OBJECT ORIENTED PROGRAMMING USING C++ </vt:lpstr>
      <vt:lpstr>classes and objects</vt:lpstr>
      <vt:lpstr>access specifier</vt:lpstr>
      <vt:lpstr>PowerPoint Presentation</vt:lpstr>
      <vt:lpstr>PowerPoint Presentation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kumar</cp:lastModifiedBy>
  <cp:revision>277</cp:revision>
  <dcterms:created xsi:type="dcterms:W3CDTF">2014-05-25T11:13:57Z</dcterms:created>
  <dcterms:modified xsi:type="dcterms:W3CDTF">2020-10-10T06:28:10Z</dcterms:modified>
</cp:coreProperties>
</file>