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8"/>
  </p:notesMasterIdLst>
  <p:handoutMasterIdLst>
    <p:handoutMasterId r:id="rId9"/>
  </p:handoutMasterIdLst>
  <p:sldIdLst>
    <p:sldId id="269" r:id="rId2"/>
    <p:sldId id="365" r:id="rId3"/>
    <p:sldId id="366" r:id="rId4"/>
    <p:sldId id="367" r:id="rId5"/>
    <p:sldId id="368" r:id="rId6"/>
    <p:sldId id="35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CAP202-Lec#0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OBJECT ORIENTED PROGRAMMING USING C++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CAP444</a:t>
            </a:r>
            <a:br>
              <a:rPr lang="en-US" dirty="0"/>
            </a:br>
            <a:r>
              <a:rPr lang="en-US" dirty="0"/>
              <a:t>OBJECT ORIENTED PROGRAMMING USING C++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482" name="Picture 2" descr="C++ APK 1.10.1 - download free apk from APKSum">
            <a:extLst>
              <a:ext uri="{FF2B5EF4-FFF2-40B4-BE49-F238E27FC236}">
                <a16:creationId xmlns:a16="http://schemas.microsoft.com/office/drawing/2014/main" id="{B5E672F1-6BC3-4B9B-87BB-D607A2AA3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49580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56D6-9603-4301-BC18-1F1B6AD40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Verdana" panose="020B0604030504040204" pitchFamily="34" charset="0"/>
              </a:rPr>
              <a:t>C</a:t>
            </a:r>
            <a:r>
              <a:rPr lang="en-US" sz="2800" b="0" i="0" u="none" strike="noStrike" baseline="0" dirty="0">
                <a:latin typeface="Verdana" panose="020B0604030504040204" pitchFamily="34" charset="0"/>
              </a:rPr>
              <a:t>onstructors: types of constructors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F33CE-FBEA-41E9-B3E7-96810C34D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special method which is used to initialize the object</a:t>
            </a:r>
          </a:p>
          <a:p>
            <a:r>
              <a:rPr lang="en-US" dirty="0"/>
              <a:t>It is automatically called when an object of a class is created.</a:t>
            </a:r>
          </a:p>
          <a:p>
            <a:r>
              <a:rPr lang="en-US" dirty="0"/>
              <a:t>it has the same name as the class name.</a:t>
            </a:r>
          </a:p>
          <a:p>
            <a:r>
              <a:rPr lang="en-US" dirty="0"/>
              <a:t>it is always public</a:t>
            </a:r>
          </a:p>
          <a:p>
            <a:r>
              <a:rPr lang="en-US" dirty="0"/>
              <a:t>it does not have any return type</a:t>
            </a:r>
          </a:p>
        </p:txBody>
      </p:sp>
    </p:spTree>
    <p:extLst>
      <p:ext uri="{BB962C8B-B14F-4D97-AF65-F5344CB8AC3E}">
        <p14:creationId xmlns:p14="http://schemas.microsoft.com/office/powerpoint/2010/main" val="327526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C950B-70B8-4328-9754-DD841000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constructor: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94171-68BA-4030-9FA1-9D2926745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constructor</a:t>
            </a:r>
          </a:p>
          <a:p>
            <a:r>
              <a:rPr lang="en-US" dirty="0"/>
              <a:t>Parameterized constructor</a:t>
            </a:r>
          </a:p>
          <a:p>
            <a:r>
              <a:rPr lang="en-US" dirty="0"/>
              <a:t>Copy constructor</a:t>
            </a:r>
          </a:p>
        </p:txBody>
      </p:sp>
    </p:spTree>
    <p:extLst>
      <p:ext uri="{BB962C8B-B14F-4D97-AF65-F5344CB8AC3E}">
        <p14:creationId xmlns:p14="http://schemas.microsoft.com/office/powerpoint/2010/main" val="230444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B733-CAB3-4699-9499-0BF81E20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this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2DEA0-0038-4231-8005-0A838D368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0" dirty="0">
                <a:effectLst/>
                <a:latin typeface="verdana" panose="020B0604030504040204" pitchFamily="34" charset="0"/>
              </a:rPr>
              <a:t>this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keyword that refers to the current instance of the class</a:t>
            </a:r>
          </a:p>
          <a:p>
            <a:pPr algn="just"/>
            <a:r>
              <a:rPr lang="en-US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used to pass current object as a parameter to another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51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454F-9A6A-4BD0-9E2D-5311DF6F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Copy Constructor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92C2B-8388-41FC-91EE-8FACC9EBA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Copy Constructor is a type of constructor which is used to create a copy of an existing object of a class. 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333333"/>
                </a:solidFill>
                <a:latin typeface="noto sans"/>
              </a:rPr>
              <a:t>Syntax:</a:t>
            </a:r>
            <a:endParaRPr lang="en-US" b="0" i="0" dirty="0">
              <a:solidFill>
                <a:srgbClr val="333333"/>
              </a:solidFill>
              <a:effectLst/>
              <a:latin typeface="noto sans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class-_name</a:t>
            </a:r>
            <a:r>
              <a:rPr lang="en-US" b="1" i="0" dirty="0">
                <a:solidFill>
                  <a:srgbClr val="333333"/>
                </a:solidFill>
                <a:effectLst/>
                <a:latin typeface="noto sans"/>
              </a:rPr>
              <a:t>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noto sans"/>
              </a:rPr>
              <a:t>class_name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noto sans"/>
              </a:rPr>
              <a:t>&amp;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noto sans"/>
              </a:rPr>
              <a:t>object_name</a:t>
            </a:r>
            <a:r>
              <a:rPr lang="en-US" b="1" i="0" dirty="0">
                <a:solidFill>
                  <a:srgbClr val="333333"/>
                </a:solidFill>
                <a:effectLst/>
                <a:latin typeface="noto sans"/>
              </a:rPr>
              <a:t>)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333333"/>
                </a:solidFill>
                <a:latin typeface="noto sans"/>
              </a:rPr>
              <a:t>{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333333"/>
                </a:solidFill>
                <a:latin typeface="noto sans"/>
              </a:rPr>
              <a:t>}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333333"/>
                </a:solidFill>
                <a:latin typeface="noto sans"/>
              </a:rPr>
              <a:t>To  call this: </a:t>
            </a:r>
            <a:r>
              <a:rPr lang="en-US" dirty="0" err="1">
                <a:solidFill>
                  <a:srgbClr val="333333"/>
                </a:solidFill>
                <a:latin typeface="noto sans"/>
              </a:rPr>
              <a:t>class_name</a:t>
            </a:r>
            <a:r>
              <a:rPr lang="en-US" dirty="0">
                <a:solidFill>
                  <a:srgbClr val="333333"/>
                </a:solidFill>
                <a:latin typeface="noto sans"/>
              </a:rPr>
              <a:t> obj1(arguments);     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333333"/>
                </a:solidFill>
                <a:latin typeface="noto sans"/>
              </a:rPr>
              <a:t>                      </a:t>
            </a:r>
            <a:r>
              <a:rPr lang="en-US" dirty="0" err="1">
                <a:solidFill>
                  <a:srgbClr val="333333"/>
                </a:solidFill>
                <a:latin typeface="noto sans"/>
              </a:rPr>
              <a:t>class_name</a:t>
            </a:r>
            <a:r>
              <a:rPr lang="en-US" dirty="0">
                <a:solidFill>
                  <a:srgbClr val="333333"/>
                </a:solidFill>
                <a:latin typeface="noto sans"/>
              </a:rPr>
              <a:t> obj2 = obj1;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1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6074</TotalTime>
  <Words>161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Arial Black</vt:lpstr>
      <vt:lpstr>Arial Rounded MT Bold</vt:lpstr>
      <vt:lpstr>Calibri</vt:lpstr>
      <vt:lpstr>Courier New</vt:lpstr>
      <vt:lpstr>noto sans</vt:lpstr>
      <vt:lpstr>Tahoma</vt:lpstr>
      <vt:lpstr>Verdana</vt:lpstr>
      <vt:lpstr>Verdana</vt:lpstr>
      <vt:lpstr>Lpu theme final with copyright(S)</vt:lpstr>
      <vt:lpstr>CAP444 OBJECT ORIENTED PROGRAMMING USING C++ </vt:lpstr>
      <vt:lpstr>Constructors: types of constructors</vt:lpstr>
      <vt:lpstr>Types of constructor: </vt:lpstr>
      <vt:lpstr>this keyword</vt:lpstr>
      <vt:lpstr>Copy Constructor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kumar</cp:lastModifiedBy>
  <cp:revision>286</cp:revision>
  <dcterms:created xsi:type="dcterms:W3CDTF">2014-05-25T11:13:57Z</dcterms:created>
  <dcterms:modified xsi:type="dcterms:W3CDTF">2020-10-10T06:28:54Z</dcterms:modified>
</cp:coreProperties>
</file>