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7"/>
  </p:notesMasterIdLst>
  <p:handoutMasterIdLst>
    <p:handoutMasterId r:id="rId8"/>
  </p:handoutMasterIdLst>
  <p:sldIdLst>
    <p:sldId id="269" r:id="rId2"/>
    <p:sldId id="369" r:id="rId3"/>
    <p:sldId id="370" r:id="rId4"/>
    <p:sldId id="371" r:id="rId5"/>
    <p:sldId id="35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0BBB-8D1F-46FA-A63F-48A0206C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Destructor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279-14E4-47CC-AC60-AFB99284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Roboto"/>
              </a:rPr>
              <a:t>Destructor is a special member function which destructs or deletes an object.</a:t>
            </a:r>
          </a:p>
          <a:p>
            <a:r>
              <a:rPr lang="en-US" b="0" i="0" dirty="0">
                <a:effectLst/>
                <a:latin typeface="Roboto"/>
              </a:rPr>
              <a:t>A destructor is called automatically when object </a:t>
            </a:r>
            <a:r>
              <a:rPr lang="en-US" dirty="0">
                <a:latin typeface="Roboto"/>
              </a:rPr>
              <a:t>goes out of scope.</a:t>
            </a:r>
          </a:p>
          <a:p>
            <a:r>
              <a:rPr lang="en-US" b="0" i="0" dirty="0">
                <a:effectLst/>
                <a:latin typeface="Roboto"/>
              </a:rPr>
              <a:t>Destructors have same name as the class preceded by a tilde (~)</a:t>
            </a:r>
          </a:p>
          <a:p>
            <a:r>
              <a:rPr lang="en-US" dirty="0">
                <a:latin typeface="Roboto"/>
              </a:rPr>
              <a:t>T</a:t>
            </a:r>
            <a:r>
              <a:rPr lang="en-US" b="0" i="0" dirty="0">
                <a:effectLst/>
                <a:latin typeface="Roboto"/>
              </a:rPr>
              <a:t>here can only one destructor in a class</a:t>
            </a:r>
          </a:p>
          <a:p>
            <a:r>
              <a:rPr lang="en-US" b="0" i="0" dirty="0">
                <a:effectLst/>
                <a:latin typeface="Roboto"/>
              </a:rPr>
              <a:t>When a class contains a pointer to memory allocated in class, we should write a destructor to release memory</a:t>
            </a:r>
            <a:endParaRPr lang="en-US" dirty="0">
              <a:latin typeface="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6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153B-59C5-4044-8693-581547CF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>
            <a:noAutofit/>
          </a:bodyPr>
          <a:lstStyle/>
          <a:p>
            <a:r>
              <a:rPr lang="en-US" sz="2800" dirty="0"/>
              <a:t>Which option is correct for defining the destructor?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89D0-9439-4D65-9214-73518E47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7"/>
            <a:ext cx="4724400" cy="5059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Option1:</a:t>
            </a:r>
          </a:p>
          <a:p>
            <a:pPr marL="0" indent="0">
              <a:buNone/>
            </a:pPr>
            <a:r>
              <a:rPr lang="en-US" sz="2800" dirty="0"/>
              <a:t>~mobile()</a:t>
            </a:r>
          </a:p>
          <a:p>
            <a:pPr marL="0" indent="0">
              <a:buNone/>
            </a:pPr>
            <a:r>
              <a:rPr lang="en-US" sz="2800" dirty="0"/>
              <a:t>        {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err="1"/>
              <a:t>cout</a:t>
            </a:r>
            <a:r>
              <a:rPr lang="en-US" sz="2800" dirty="0"/>
              <a:t>&lt;&lt;"destructor called"&lt;&lt;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Option2:</a:t>
            </a:r>
          </a:p>
          <a:p>
            <a:pPr marL="0" indent="0">
              <a:buNone/>
            </a:pPr>
            <a:r>
              <a:rPr lang="en-US" sz="2800" dirty="0"/>
              <a:t>  ~mobile( string str)</a:t>
            </a:r>
          </a:p>
          <a:p>
            <a:pPr marL="0" indent="0">
              <a:buNone/>
            </a:pPr>
            <a:r>
              <a:rPr lang="en-US" sz="2800" dirty="0"/>
              <a:t>        {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err="1"/>
              <a:t>cout</a:t>
            </a:r>
            <a:r>
              <a:rPr lang="en-US" sz="2800" dirty="0"/>
              <a:t>&lt;&lt;"destructor called"&lt;&lt;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B5F031-C228-4E0F-A0E6-30A4D67FD180}"/>
              </a:ext>
            </a:extLst>
          </p:cNvPr>
          <p:cNvSpPr txBox="1">
            <a:spLocks/>
          </p:cNvSpPr>
          <p:nvPr/>
        </p:nvSpPr>
        <p:spPr>
          <a:xfrm flipH="1">
            <a:off x="5334000" y="1752600"/>
            <a:ext cx="335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AutoNum type="alphaUcPeriod"/>
            </a:pPr>
            <a:r>
              <a:rPr lang="en-US" sz="2800" dirty="0"/>
              <a:t>Option1 is correct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2800" dirty="0"/>
              <a:t>Option2 is correct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2800" dirty="0"/>
              <a:t>Both option is correct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8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FC4-F521-4F7F-9105-15E1E409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latin typeface="Verdana" panose="020B0604030504040204" pitchFamily="34" charset="0"/>
              </a:rPr>
              <a:t>Functions overloading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D58C-2CD8-469F-A353-22B49679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Roboto"/>
              </a:rPr>
              <a:t>same function name but different parameters.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Roboto"/>
              </a:rPr>
              <a:t>same function name with different signature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Roboto"/>
              </a:rPr>
              <a:t>example of polymorphism(</a:t>
            </a:r>
            <a:r>
              <a:rPr lang="en-US" sz="2800" b="1" i="0" dirty="0">
                <a:effectLst/>
                <a:latin typeface="Roboto"/>
              </a:rPr>
              <a:t>compile time)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Roboto"/>
              </a:rPr>
              <a:t>overloaded functions should </a:t>
            </a:r>
            <a:r>
              <a:rPr lang="en-US" sz="2800" b="0" i="0">
                <a:effectLst/>
                <a:latin typeface="Roboto"/>
              </a:rPr>
              <a:t>be there in same scope.</a:t>
            </a:r>
            <a:endParaRPr lang="en-US" sz="2800" b="0" i="0" dirty="0">
              <a:effectLst/>
              <a:latin typeface="Roboto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92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6178</TotalTime>
  <Words>168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Arial Rounded MT Bold</vt:lpstr>
      <vt:lpstr>Calibri</vt:lpstr>
      <vt:lpstr>Courier New</vt:lpstr>
      <vt:lpstr>Roboto</vt:lpstr>
      <vt:lpstr>Tahoma</vt:lpstr>
      <vt:lpstr>Verdana</vt:lpstr>
      <vt:lpstr>Wingdings</vt:lpstr>
      <vt:lpstr>Lpu theme final with copyright(S)</vt:lpstr>
      <vt:lpstr>CAP444 OBJECT ORIENTED PROGRAMMING USING C++ </vt:lpstr>
      <vt:lpstr>Destructor</vt:lpstr>
      <vt:lpstr>Which option is correct for defining the destructor?</vt:lpstr>
      <vt:lpstr>Functions overloading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297</cp:revision>
  <dcterms:created xsi:type="dcterms:W3CDTF">2014-05-25T11:13:57Z</dcterms:created>
  <dcterms:modified xsi:type="dcterms:W3CDTF">2020-10-10T06:47:42Z</dcterms:modified>
</cp:coreProperties>
</file>