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7"/>
  </p:notesMasterIdLst>
  <p:handoutMasterIdLst>
    <p:handoutMasterId r:id="rId18"/>
  </p:handoutMasterIdLst>
  <p:sldIdLst>
    <p:sldId id="269" r:id="rId2"/>
    <p:sldId id="362" r:id="rId3"/>
    <p:sldId id="363" r:id="rId4"/>
    <p:sldId id="364" r:id="rId5"/>
    <p:sldId id="354" r:id="rId6"/>
    <p:sldId id="355" r:id="rId7"/>
    <p:sldId id="366" r:id="rId8"/>
    <p:sldId id="356" r:id="rId9"/>
    <p:sldId id="357" r:id="rId10"/>
    <p:sldId id="358" r:id="rId11"/>
    <p:sldId id="359" r:id="rId12"/>
    <p:sldId id="360" r:id="rId13"/>
    <p:sldId id="361" r:id="rId14"/>
    <p:sldId id="365" r:id="rId15"/>
    <p:sldId id="35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178927-B49D-46E9-AACC-6112F4CBE6DD}"/>
              </a:ext>
            </a:extLst>
          </p:cNvPr>
          <p:cNvSpPr/>
          <p:nvPr/>
        </p:nvSpPr>
        <p:spPr>
          <a:xfrm>
            <a:off x="2743200" y="533400"/>
            <a:ext cx="2590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CA09B4-82AE-4D29-87C8-844B3E88D78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8600" y="1066800"/>
            <a:ext cx="0" cy="55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40002-25D6-43AA-8890-E818FF7D1752}"/>
              </a:ext>
            </a:extLst>
          </p:cNvPr>
          <p:cNvCxnSpPr>
            <a:cxnSpLocks/>
          </p:cNvCxnSpPr>
          <p:nvPr/>
        </p:nvCxnSpPr>
        <p:spPr>
          <a:xfrm>
            <a:off x="1066800" y="1617689"/>
            <a:ext cx="697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03CAF4-1C7E-4C4F-8274-700C0A957020}"/>
              </a:ext>
            </a:extLst>
          </p:cNvPr>
          <p:cNvCxnSpPr/>
          <p:nvPr/>
        </p:nvCxnSpPr>
        <p:spPr>
          <a:xfrm>
            <a:off x="1066800" y="1617689"/>
            <a:ext cx="0" cy="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86C82-63F0-470C-8119-457A82A6243A}"/>
              </a:ext>
            </a:extLst>
          </p:cNvPr>
          <p:cNvCxnSpPr/>
          <p:nvPr/>
        </p:nvCxnSpPr>
        <p:spPr>
          <a:xfrm>
            <a:off x="8039100" y="1617689"/>
            <a:ext cx="0" cy="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E24E1-851F-44D4-894E-2168427B5876}"/>
              </a:ext>
            </a:extLst>
          </p:cNvPr>
          <p:cNvSpPr/>
          <p:nvPr/>
        </p:nvSpPr>
        <p:spPr>
          <a:xfrm>
            <a:off x="457199" y="2238531"/>
            <a:ext cx="1752585" cy="59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B53BB7-036F-4846-A9B3-0704D64591D6}"/>
              </a:ext>
            </a:extLst>
          </p:cNvPr>
          <p:cNvSpPr/>
          <p:nvPr/>
        </p:nvSpPr>
        <p:spPr>
          <a:xfrm>
            <a:off x="7429500" y="2238490"/>
            <a:ext cx="1600216" cy="592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ostream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B791B-5C71-45B5-883A-DC422BD60AF8}"/>
              </a:ext>
            </a:extLst>
          </p:cNvPr>
          <p:cNvSpPr/>
          <p:nvPr/>
        </p:nvSpPr>
        <p:spPr>
          <a:xfrm>
            <a:off x="3810000" y="3429000"/>
            <a:ext cx="2133600" cy="609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iostream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68D407A-9CAC-4A68-B513-F42C3F8BDAEC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2209784" y="2534566"/>
            <a:ext cx="1600216" cy="1199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424F38F-E602-48F7-8169-0D868CEA4C0C}"/>
              </a:ext>
            </a:extLst>
          </p:cNvPr>
          <p:cNvCxnSpPr/>
          <p:nvPr/>
        </p:nvCxnSpPr>
        <p:spPr>
          <a:xfrm rot="10800000" flipV="1">
            <a:off x="5943601" y="2666999"/>
            <a:ext cx="1485899" cy="1066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61F9A5-C65C-44A2-ADF9-7ADD4234FB13}"/>
              </a:ext>
            </a:extLst>
          </p:cNvPr>
          <p:cNvCxnSpPr/>
          <p:nvPr/>
        </p:nvCxnSpPr>
        <p:spPr>
          <a:xfrm>
            <a:off x="1066800" y="2830540"/>
            <a:ext cx="0" cy="28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C3FE80-75C3-4B8F-BD12-2C5100E6FFF0}"/>
              </a:ext>
            </a:extLst>
          </p:cNvPr>
          <p:cNvCxnSpPr/>
          <p:nvPr/>
        </p:nvCxnSpPr>
        <p:spPr>
          <a:xfrm>
            <a:off x="8039100" y="2830540"/>
            <a:ext cx="0" cy="296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D83059B-47C2-4D26-8599-821BEE0A95B6}"/>
              </a:ext>
            </a:extLst>
          </p:cNvPr>
          <p:cNvSpPr/>
          <p:nvPr/>
        </p:nvSpPr>
        <p:spPr>
          <a:xfrm>
            <a:off x="419091" y="5791200"/>
            <a:ext cx="3390895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istream_withassign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94DC55-BC8E-44CD-BBC1-E31F29107EDA}"/>
              </a:ext>
            </a:extLst>
          </p:cNvPr>
          <p:cNvSpPr/>
          <p:nvPr/>
        </p:nvSpPr>
        <p:spPr>
          <a:xfrm>
            <a:off x="5638821" y="5773664"/>
            <a:ext cx="3390895" cy="609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ostream_withassign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37832A-47DB-45C1-B6DC-C2CA8D421F54}"/>
              </a:ext>
            </a:extLst>
          </p:cNvPr>
          <p:cNvCxnSpPr/>
          <p:nvPr/>
        </p:nvCxnSpPr>
        <p:spPr>
          <a:xfrm>
            <a:off x="1752600" y="2830540"/>
            <a:ext cx="0" cy="158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0258CA5-F4FC-4946-B217-9737689AC02D}"/>
              </a:ext>
            </a:extLst>
          </p:cNvPr>
          <p:cNvSpPr/>
          <p:nvPr/>
        </p:nvSpPr>
        <p:spPr>
          <a:xfrm>
            <a:off x="1482136" y="4513323"/>
            <a:ext cx="1752585" cy="59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ifstream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CA4E86-A50A-4903-BAE4-E5B482FFBE92}"/>
              </a:ext>
            </a:extLst>
          </p:cNvPr>
          <p:cNvCxnSpPr>
            <a:stCxn id="23" idx="2"/>
          </p:cNvCxnSpPr>
          <p:nvPr/>
        </p:nvCxnSpPr>
        <p:spPr>
          <a:xfrm>
            <a:off x="4876800" y="4038586"/>
            <a:ext cx="0" cy="60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88DEF67-C2F3-4296-884C-5540688C02DD}"/>
              </a:ext>
            </a:extLst>
          </p:cNvPr>
          <p:cNvSpPr/>
          <p:nvPr/>
        </p:nvSpPr>
        <p:spPr>
          <a:xfrm>
            <a:off x="4118595" y="4665716"/>
            <a:ext cx="1752585" cy="59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fstream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8C2F39-9D8A-4B77-848E-13C455961BEA}"/>
              </a:ext>
            </a:extLst>
          </p:cNvPr>
          <p:cNvSpPr/>
          <p:nvPr/>
        </p:nvSpPr>
        <p:spPr>
          <a:xfrm>
            <a:off x="6115058" y="4679983"/>
            <a:ext cx="1752585" cy="59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ofstream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0AA36D-804D-4C52-A67F-E5AE6839D5EB}"/>
              </a:ext>
            </a:extLst>
          </p:cNvPr>
          <p:cNvCxnSpPr/>
          <p:nvPr/>
        </p:nvCxnSpPr>
        <p:spPr>
          <a:xfrm>
            <a:off x="7429500" y="2830540"/>
            <a:ext cx="0" cy="181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CBB786-AD85-4DBC-82A9-AF9C38FC1AC6}"/>
              </a:ext>
            </a:extLst>
          </p:cNvPr>
          <p:cNvSpPr txBox="1"/>
          <p:nvPr/>
        </p:nvSpPr>
        <p:spPr>
          <a:xfrm>
            <a:off x="180520" y="624616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cin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484D31-4D92-414B-AE49-BB78D904CAE3}"/>
              </a:ext>
            </a:extLst>
          </p:cNvPr>
          <p:cNvSpPr txBox="1"/>
          <p:nvPr/>
        </p:nvSpPr>
        <p:spPr>
          <a:xfrm>
            <a:off x="2289748" y="3427963"/>
            <a:ext cx="4579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cin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34817-F1D3-48BB-B6D0-33F81D677531}"/>
              </a:ext>
            </a:extLst>
          </p:cNvPr>
          <p:cNvSpPr txBox="1"/>
          <p:nvPr/>
        </p:nvSpPr>
        <p:spPr>
          <a:xfrm>
            <a:off x="457198" y="28305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&gt;&gt;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7C706-61A5-465C-A33F-62FC445C5B2C}"/>
              </a:ext>
            </a:extLst>
          </p:cNvPr>
          <p:cNvSpPr txBox="1"/>
          <p:nvPr/>
        </p:nvSpPr>
        <p:spPr>
          <a:xfrm>
            <a:off x="6664017" y="6309547"/>
            <a:ext cx="65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15047-DEAA-4D83-9F5D-B512000F4433}"/>
              </a:ext>
            </a:extLst>
          </p:cNvPr>
          <p:cNvSpPr txBox="1"/>
          <p:nvPr/>
        </p:nvSpPr>
        <p:spPr>
          <a:xfrm>
            <a:off x="8387978" y="28205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373363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8FF031-B78D-4A64-A19D-3C12557B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40" y="304800"/>
            <a:ext cx="8881960" cy="6022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FCA7C-E5DC-4DD6-9A3C-8CB44B0DCCCB}"/>
              </a:ext>
            </a:extLst>
          </p:cNvPr>
          <p:cNvSpPr txBox="1"/>
          <p:nvPr/>
        </p:nvSpPr>
        <p:spPr>
          <a:xfrm>
            <a:off x="8153400" y="2971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59F3E-F3A1-494C-8A53-9B191806822A}"/>
              </a:ext>
            </a:extLst>
          </p:cNvPr>
          <p:cNvSpPr txBox="1"/>
          <p:nvPr/>
        </p:nvSpPr>
        <p:spPr>
          <a:xfrm>
            <a:off x="762000" y="2971800"/>
            <a:ext cx="113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218306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257B-FE45-4EDB-9183-8FB976F3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In C++, files are mainly deal with three classes fstream, ifstream, ofstream.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ofstream: </a:t>
            </a:r>
            <a:r>
              <a:rPr lang="en-US" dirty="0"/>
              <a:t>This Stream class indicates the output file stream and is applied to create files for writing information to files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ifstream: </a:t>
            </a:r>
            <a:r>
              <a:rPr lang="en-US" dirty="0"/>
              <a:t>This Stream class indicates the input file stream and is applied for reading information from files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fstream: </a:t>
            </a:r>
            <a:r>
              <a:rPr lang="en-US" dirty="0"/>
              <a:t>This Stream class can be used for both read and write from/to files.</a:t>
            </a:r>
          </a:p>
        </p:txBody>
      </p:sp>
    </p:spTree>
    <p:extLst>
      <p:ext uri="{BB962C8B-B14F-4D97-AF65-F5344CB8AC3E}">
        <p14:creationId xmlns:p14="http://schemas.microsoft.com/office/powerpoint/2010/main" val="210945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8FCF-3EBD-482C-B78A-B7568166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E94D-0A48-4671-9C99-7123D862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Open Sans"/>
              </a:rPr>
              <a:t>C++ provides us with the following operations in File Handling: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Creating a file: open()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Reading data: read()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Writing new data: write()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Closing a file: close()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1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3CB2-E1E1-470B-97F9-B2CAF6FB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Which of the following is used to create a stream that performs both input and output operations?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ofstream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b)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ifstream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iostream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fstream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3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market Cartoon Stock Illustrations – 15,039 Supermarket Cartoon Stock  Illustrations, Vectors &amp; Clipart - Dreamstime">
            <a:extLst>
              <a:ext uri="{FF2B5EF4-FFF2-40B4-BE49-F238E27FC236}">
                <a16:creationId xmlns:a16="http://schemas.microsoft.com/office/drawing/2014/main" id="{96DD80D1-F98D-44C8-BDDC-44334880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2133600"/>
            <a:ext cx="3276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g Bazaar announces 24-hour FB Live shopping fest - The Hindu BusinessLine">
            <a:extLst>
              <a:ext uri="{FF2B5EF4-FFF2-40B4-BE49-F238E27FC236}">
                <a16:creationId xmlns:a16="http://schemas.microsoft.com/office/drawing/2014/main" id="{17993F9F-2C72-46E1-9196-192C0456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7239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5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 Introduces Counter in the U.S. – Where Customers Can Pick Up Their  Package and Shop Too | Amazon.com, Inc. - Press Room">
            <a:extLst>
              <a:ext uri="{FF2B5EF4-FFF2-40B4-BE49-F238E27FC236}">
                <a16:creationId xmlns:a16="http://schemas.microsoft.com/office/drawing/2014/main" id="{AB4D04A9-A72B-4D81-885D-39DE8D64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3340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hopping Bag Woman Clip Art - Woman With Shopping Bags Clipart ,  Transparent Cartoon, Free Cliparts &amp; Silhouettes - NetClipart">
            <a:extLst>
              <a:ext uri="{FF2B5EF4-FFF2-40B4-BE49-F238E27FC236}">
                <a16:creationId xmlns:a16="http://schemas.microsoft.com/office/drawing/2014/main" id="{5E09527B-BBD9-4495-B167-9AB817DE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67" y="3149600"/>
            <a:ext cx="2888334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C9126-C9E4-49AE-92DE-E2ADD8962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900295"/>
            <a:ext cx="2228850" cy="2219325"/>
          </a:xfrm>
          <a:prstGeom prst="rect">
            <a:avLst/>
          </a:prstGeom>
        </p:spPr>
      </p:pic>
      <p:pic>
        <p:nvPicPr>
          <p:cNvPr id="3082" name="Picture 10" descr="BMW Z4 Price | Z4 in India: Price, Interior, Mileage - CarandBike">
            <a:extLst>
              <a:ext uri="{FF2B5EF4-FFF2-40B4-BE49-F238E27FC236}">
                <a16:creationId xmlns:a16="http://schemas.microsoft.com/office/drawing/2014/main" id="{4AF2A000-F26D-44B9-9DC0-CCBB33C9A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419805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16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Organize Your Closet: 9 Rules for What to Keep">
            <a:extLst>
              <a:ext uri="{FF2B5EF4-FFF2-40B4-BE49-F238E27FC236}">
                <a16:creationId xmlns:a16="http://schemas.microsoft.com/office/drawing/2014/main" id="{DCFE09ED-A1A3-4541-A78C-B5BD2BC89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38002"/>
            <a:ext cx="8077200" cy="538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8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>
            <a:extLst>
              <a:ext uri="{FF2B5EF4-FFF2-40B4-BE49-F238E27FC236}">
                <a16:creationId xmlns:a16="http://schemas.microsoft.com/office/drawing/2014/main" id="{6FF55755-6135-4198-BA0D-0B4FF3D64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51054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ocument, file, finger, hand, handle, handling, hold icon">
            <a:extLst>
              <a:ext uri="{FF2B5EF4-FFF2-40B4-BE49-F238E27FC236}">
                <a16:creationId xmlns:a16="http://schemas.microsoft.com/office/drawing/2014/main" id="{AC884243-6B8F-4772-AA46-743B2D8A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69" y="1066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nd Holding Pen In Readiness To Write On Notepad With File ...">
            <a:extLst>
              <a:ext uri="{FF2B5EF4-FFF2-40B4-BE49-F238E27FC236}">
                <a16:creationId xmlns:a16="http://schemas.microsoft.com/office/drawing/2014/main" id="{80837388-20AE-4B4B-AF9B-10ADDB41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043" y="3828532"/>
            <a:ext cx="3021176" cy="20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1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8B5-F738-423E-A3EE-DED67E3F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D566-438D-4A7C-908B-4BAE82B3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File is required?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store data or information</a:t>
            </a:r>
          </a:p>
          <a:p>
            <a:pPr marL="0" indent="0">
              <a:buNone/>
            </a:pPr>
            <a:r>
              <a:rPr lang="en-US" dirty="0"/>
              <a:t>In Programming how we are doing?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variable</a:t>
            </a:r>
            <a:r>
              <a:rPr lang="en-US" dirty="0">
                <a:sym typeface="Wingdings" panose="05000000000000000000" pitchFamily="2" charset="2"/>
              </a:rPr>
              <a:t> through RAM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File</a:t>
            </a:r>
            <a:r>
              <a:rPr lang="en-US" dirty="0">
                <a:sym typeface="Wingdings" panose="05000000000000000000" pitchFamily="2" charset="2"/>
              </a:rPr>
              <a:t> through hard disk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0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7CA1-931A-4E05-BD67-108977D2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E0FF-EB65-49C4-80DD-E4C0B56B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File is required?</a:t>
            </a:r>
          </a:p>
          <a:p>
            <a:pPr marL="0" indent="0">
              <a:buNone/>
            </a:pPr>
            <a:r>
              <a:rPr lang="en-US" dirty="0"/>
              <a:t>A. To store data or information</a:t>
            </a:r>
          </a:p>
          <a:p>
            <a:pPr marL="0" indent="0">
              <a:buNone/>
            </a:pPr>
            <a:r>
              <a:rPr lang="en-US" dirty="0"/>
              <a:t>B. To use data in our program</a:t>
            </a:r>
          </a:p>
          <a:p>
            <a:pPr marL="0" indent="0">
              <a:buNone/>
            </a:pPr>
            <a:r>
              <a:rPr lang="en-US" dirty="0"/>
              <a:t>C. Both above</a:t>
            </a:r>
          </a:p>
          <a:p>
            <a:pPr marL="0" indent="0">
              <a:buNone/>
            </a:pPr>
            <a:r>
              <a:rPr lang="en-US" dirty="0"/>
              <a:t>D. None</a:t>
            </a:r>
          </a:p>
        </p:txBody>
      </p:sp>
    </p:spTree>
    <p:extLst>
      <p:ext uri="{BB962C8B-B14F-4D97-AF65-F5344CB8AC3E}">
        <p14:creationId xmlns:p14="http://schemas.microsoft.com/office/powerpoint/2010/main" val="18944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4280B-9AA9-4097-A851-FBEAB9400F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num;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number"&lt;&lt;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&gt;&gt;num;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84523-8829-44B1-93DA-BCB71468F23A}"/>
              </a:ext>
            </a:extLst>
          </p:cNvPr>
          <p:cNvSpPr/>
          <p:nvPr/>
        </p:nvSpPr>
        <p:spPr>
          <a:xfrm>
            <a:off x="3733800" y="2819399"/>
            <a:ext cx="2362200" cy="1371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24E69-7D8B-4E0B-B81F-E501A357F004}"/>
              </a:ext>
            </a:extLst>
          </p:cNvPr>
          <p:cNvSpPr txBox="1"/>
          <p:nvPr/>
        </p:nvSpPr>
        <p:spPr>
          <a:xfrm>
            <a:off x="5029200" y="2588567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95C9A-6D76-4E82-8182-47DF651C680F}"/>
              </a:ext>
            </a:extLst>
          </p:cNvPr>
          <p:cNvCxnSpPr>
            <a:cxnSpLocks/>
          </p:cNvCxnSpPr>
          <p:nvPr/>
        </p:nvCxnSpPr>
        <p:spPr>
          <a:xfrm>
            <a:off x="1761901" y="3643859"/>
            <a:ext cx="1895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CFC99F-D61B-44EE-ABE8-2578EB176A28}"/>
              </a:ext>
            </a:extLst>
          </p:cNvPr>
          <p:cNvCxnSpPr/>
          <p:nvPr/>
        </p:nvCxnSpPr>
        <p:spPr>
          <a:xfrm flipV="1">
            <a:off x="5943600" y="2362200"/>
            <a:ext cx="1143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19449E-A62A-4034-BC0F-C47300D299F1}"/>
              </a:ext>
            </a:extLst>
          </p:cNvPr>
          <p:cNvSpPr txBox="1"/>
          <p:nvPr/>
        </p:nvSpPr>
        <p:spPr>
          <a:xfrm>
            <a:off x="7086600" y="201442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Temporary Storage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A08D04-A7B4-4313-B611-3367FAC9E646}"/>
              </a:ext>
            </a:extLst>
          </p:cNvPr>
          <p:cNvSpPr/>
          <p:nvPr/>
        </p:nvSpPr>
        <p:spPr>
          <a:xfrm>
            <a:off x="4381500" y="3047999"/>
            <a:ext cx="813043" cy="595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959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EF148-81E1-4883-8C13-14ABAD84552F}"/>
              </a:ext>
            </a:extLst>
          </p:cNvPr>
          <p:cNvSpPr/>
          <p:nvPr/>
        </p:nvSpPr>
        <p:spPr>
          <a:xfrm>
            <a:off x="6705600" y="979717"/>
            <a:ext cx="17526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 disk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A1A16-7C05-4A48-8183-5163B2793D91}"/>
              </a:ext>
            </a:extLst>
          </p:cNvPr>
          <p:cNvSpPr/>
          <p:nvPr/>
        </p:nvSpPr>
        <p:spPr>
          <a:xfrm>
            <a:off x="7086600" y="1926955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7A2AC-31EB-419D-8959-303AF6D0B48F}"/>
              </a:ext>
            </a:extLst>
          </p:cNvPr>
          <p:cNvSpPr/>
          <p:nvPr/>
        </p:nvSpPr>
        <p:spPr>
          <a:xfrm>
            <a:off x="533400" y="3009900"/>
            <a:ext cx="40386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1CA1D-63D9-46FB-AFC7-19B0D077D317}"/>
              </a:ext>
            </a:extLst>
          </p:cNvPr>
          <p:cNvSpPr txBox="1"/>
          <p:nvPr/>
        </p:nvSpPr>
        <p:spPr>
          <a:xfrm>
            <a:off x="1943100" y="27790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RAM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7BD4EC-DD6E-44F5-B0F2-B915E474CBC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572000" y="1894117"/>
            <a:ext cx="2133600" cy="1687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272CC38-ABC0-46C6-B5C3-6242919C156F}"/>
              </a:ext>
            </a:extLst>
          </p:cNvPr>
          <p:cNvSpPr/>
          <p:nvPr/>
        </p:nvSpPr>
        <p:spPr>
          <a:xfrm>
            <a:off x="685800" y="3429000"/>
            <a:ext cx="6858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C5E1F2-F45F-44E1-8724-0E35476E0DDF}"/>
              </a:ext>
            </a:extLst>
          </p:cNvPr>
          <p:cNvSpPr/>
          <p:nvPr/>
        </p:nvSpPr>
        <p:spPr>
          <a:xfrm>
            <a:off x="3547585" y="3486150"/>
            <a:ext cx="990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99CD0F-EB11-4CA0-B956-AD413BE061BD}"/>
              </a:ext>
            </a:extLst>
          </p:cNvPr>
          <p:cNvCxnSpPr>
            <a:cxnSpLocks/>
          </p:cNvCxnSpPr>
          <p:nvPr/>
        </p:nvCxnSpPr>
        <p:spPr>
          <a:xfrm>
            <a:off x="1371600" y="3617268"/>
            <a:ext cx="2175985" cy="4256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A4C501-7D06-48B6-97F1-7EFBA3BE232A}"/>
              </a:ext>
            </a:extLst>
          </p:cNvPr>
          <p:cNvCxnSpPr>
            <a:cxnSpLocks/>
          </p:cNvCxnSpPr>
          <p:nvPr/>
        </p:nvCxnSpPr>
        <p:spPr>
          <a:xfrm flipH="1" flipV="1">
            <a:off x="1351527" y="3908041"/>
            <a:ext cx="2196058" cy="369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C06D9A-750E-4B5C-98AE-E4CCFB9D1DB5}"/>
              </a:ext>
            </a:extLst>
          </p:cNvPr>
          <p:cNvSpPr txBox="1"/>
          <p:nvPr/>
        </p:nvSpPr>
        <p:spPr>
          <a:xfrm>
            <a:off x="533400" y="979717"/>
            <a:ext cx="516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Managing Output Stream/Input Stream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00E86D-4163-4DF7-A87D-04D23171C214}"/>
              </a:ext>
            </a:extLst>
          </p:cNvPr>
          <p:cNvSpPr txBox="1"/>
          <p:nvPr/>
        </p:nvSpPr>
        <p:spPr>
          <a:xfrm>
            <a:off x="4191000" y="55626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predefine classes </a:t>
            </a:r>
          </a:p>
        </p:txBody>
      </p:sp>
    </p:spTree>
    <p:extLst>
      <p:ext uri="{BB962C8B-B14F-4D97-AF65-F5344CB8AC3E}">
        <p14:creationId xmlns:p14="http://schemas.microsoft.com/office/powerpoint/2010/main" val="20721873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8913</TotalTime>
  <Words>287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Courier New</vt:lpstr>
      <vt:lpstr>Open Sans</vt:lpstr>
      <vt:lpstr>Tahoma</vt:lpstr>
      <vt:lpstr>Wingdings</vt:lpstr>
      <vt:lpstr>Lpu theme final with copyright(S)</vt:lpstr>
      <vt:lpstr>CAP444 OBJECT ORIENTED PROGRAMMING USING C++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485</cp:revision>
  <dcterms:created xsi:type="dcterms:W3CDTF">2014-05-25T11:13:57Z</dcterms:created>
  <dcterms:modified xsi:type="dcterms:W3CDTF">2020-10-09T04:27:02Z</dcterms:modified>
</cp:coreProperties>
</file>