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0"/>
  </p:notesMasterIdLst>
  <p:handoutMasterIdLst>
    <p:handoutMasterId r:id="rId11"/>
  </p:handoutMasterIdLst>
  <p:sldIdLst>
    <p:sldId id="269" r:id="rId2"/>
    <p:sldId id="371" r:id="rId3"/>
    <p:sldId id="376" r:id="rId4"/>
    <p:sldId id="373" r:id="rId5"/>
    <p:sldId id="374" r:id="rId6"/>
    <p:sldId id="375" r:id="rId7"/>
    <p:sldId id="377" r:id="rId8"/>
    <p:sldId id="35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FC4-F521-4F7F-9105-15E1E409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latin typeface="Verdana" panose="020B0604030504040204" pitchFamily="34" charset="0"/>
              </a:rPr>
              <a:t>Functions overloading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D58C-2CD8-469F-A353-22B49679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Roboto"/>
              </a:rPr>
              <a:t>same function name but different parameters.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Roboto"/>
              </a:rPr>
              <a:t>same function name with different signature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Roboto"/>
              </a:rPr>
              <a:t>example of polymorphism(</a:t>
            </a:r>
            <a:r>
              <a:rPr lang="en-US" sz="2800" b="1" i="0" dirty="0">
                <a:effectLst/>
                <a:latin typeface="Roboto"/>
              </a:rPr>
              <a:t>compile time)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Roboto"/>
              </a:rPr>
              <a:t>overloaded functions should </a:t>
            </a:r>
            <a:r>
              <a:rPr lang="en-US" sz="2800" b="0" i="0">
                <a:effectLst/>
                <a:latin typeface="Roboto"/>
              </a:rPr>
              <a:t>be there in same scope.</a:t>
            </a:r>
            <a:endParaRPr lang="en-US" sz="2800" b="0" i="0" dirty="0">
              <a:effectLst/>
              <a:latin typeface="Roboto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921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AA4A-3CE8-440F-A14D-C6445DD1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using namespace std;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void print(int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tx1"/>
                </a:solidFill>
              </a:rPr>
              <a:t>cout</a:t>
            </a:r>
            <a:r>
              <a:rPr lang="en-US" sz="2000" dirty="0">
                <a:solidFill>
                  <a:schemeClr val="tx1"/>
                </a:solidFill>
              </a:rPr>
              <a:t> &lt;&lt;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void print(double  f)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tx1"/>
                </a:solidFill>
              </a:rPr>
              <a:t>cout</a:t>
            </a:r>
            <a:r>
              <a:rPr lang="en-US" sz="2000" dirty="0">
                <a:solidFill>
                  <a:schemeClr val="tx1"/>
                </a:solidFill>
              </a:rPr>
              <a:t> &lt;&lt; f;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int main(void)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print(5);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print(500.263);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A) 5500.263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B) 500.2635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C) 500.263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6E2A2-112F-4BBF-A335-57B35CDDE2F5}"/>
              </a:ext>
            </a:extLst>
          </p:cNvPr>
          <p:cNvSpPr txBox="1"/>
          <p:nvPr/>
        </p:nvSpPr>
        <p:spPr>
          <a:xfrm>
            <a:off x="838200" y="0"/>
            <a:ext cx="2381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will be output?</a:t>
            </a:r>
          </a:p>
        </p:txBody>
      </p:sp>
    </p:spTree>
    <p:extLst>
      <p:ext uri="{BB962C8B-B14F-4D97-AF65-F5344CB8AC3E}">
        <p14:creationId xmlns:p14="http://schemas.microsoft.com/office/powerpoint/2010/main" val="186535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4BCC-BDD2-43E2-AACB-D772C01D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Verdana" panose="020B0604030504040204" pitchFamily="34" charset="0"/>
              </a:rPr>
              <a:t>I</a:t>
            </a:r>
            <a:r>
              <a:rPr lang="en-US" sz="3200" i="0" u="none" strike="noStrike" baseline="0" dirty="0">
                <a:latin typeface="Verdana" panose="020B0604030504040204" pitchFamily="34" charset="0"/>
              </a:rPr>
              <a:t>nheritance: types of inheritance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4477-210C-4070-9BF0-F5E329E5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 dirty="0"/>
              <a:t>One class can hire properties from other class</a:t>
            </a:r>
          </a:p>
          <a:p>
            <a:r>
              <a:rPr lang="en-US" sz="2800" dirty="0"/>
              <a:t>Advantages: Reusability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85DE0-9C62-4E92-BBC9-C48DB5701795}"/>
              </a:ext>
            </a:extLst>
          </p:cNvPr>
          <p:cNvSpPr/>
          <p:nvPr/>
        </p:nvSpPr>
        <p:spPr>
          <a:xfrm>
            <a:off x="762000" y="22860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2FB630-15AE-4E02-A8FB-DAC90C59C3EC}"/>
              </a:ext>
            </a:extLst>
          </p:cNvPr>
          <p:cNvCxnSpPr/>
          <p:nvPr/>
        </p:nvCxnSpPr>
        <p:spPr>
          <a:xfrm>
            <a:off x="1219200" y="2895600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EBCE29-FCAE-42CF-A2E1-F8A4DED429AD}"/>
              </a:ext>
            </a:extLst>
          </p:cNvPr>
          <p:cNvSpPr/>
          <p:nvPr/>
        </p:nvSpPr>
        <p:spPr>
          <a:xfrm>
            <a:off x="762026" y="4282281"/>
            <a:ext cx="9905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A1842-5DA9-4C7A-8798-DD80EB78494D}"/>
              </a:ext>
            </a:extLst>
          </p:cNvPr>
          <p:cNvSpPr/>
          <p:nvPr/>
        </p:nvSpPr>
        <p:spPr>
          <a:xfrm>
            <a:off x="2895600" y="2286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C934B8-8023-4A65-AB8C-6D299A439F2D}"/>
              </a:ext>
            </a:extLst>
          </p:cNvPr>
          <p:cNvCxnSpPr/>
          <p:nvPr/>
        </p:nvCxnSpPr>
        <p:spPr>
          <a:xfrm>
            <a:off x="3352800" y="2895600"/>
            <a:ext cx="0" cy="96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39487-50AB-4578-838A-AD20CFE33CBB}"/>
              </a:ext>
            </a:extLst>
          </p:cNvPr>
          <p:cNvSpPr/>
          <p:nvPr/>
        </p:nvSpPr>
        <p:spPr>
          <a:xfrm>
            <a:off x="2971807" y="3863181"/>
            <a:ext cx="914397" cy="78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329C7E-6AD7-46B1-91EF-93C8D1C34DE7}"/>
              </a:ext>
            </a:extLst>
          </p:cNvPr>
          <p:cNvCxnSpPr/>
          <p:nvPr/>
        </p:nvCxnSpPr>
        <p:spPr>
          <a:xfrm>
            <a:off x="3352800" y="4648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3BDBFBE-F167-4414-A874-DB30AB34DB51}"/>
              </a:ext>
            </a:extLst>
          </p:cNvPr>
          <p:cNvSpPr/>
          <p:nvPr/>
        </p:nvSpPr>
        <p:spPr>
          <a:xfrm>
            <a:off x="2971807" y="5334000"/>
            <a:ext cx="914397" cy="71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2B7C4-889E-4F44-82CA-10AAADF6B3C0}"/>
              </a:ext>
            </a:extLst>
          </p:cNvPr>
          <p:cNvSpPr txBox="1"/>
          <p:nvPr/>
        </p:nvSpPr>
        <p:spPr>
          <a:xfrm>
            <a:off x="609600" y="548640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Single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E9741-235B-433D-91E2-A3B4A36195F0}"/>
              </a:ext>
            </a:extLst>
          </p:cNvPr>
          <p:cNvSpPr txBox="1"/>
          <p:nvPr/>
        </p:nvSpPr>
        <p:spPr>
          <a:xfrm>
            <a:off x="2797486" y="6183252"/>
            <a:ext cx="1263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Multilevel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0533DB-49B3-4426-AF1A-E2B09C7B82DA}"/>
              </a:ext>
            </a:extLst>
          </p:cNvPr>
          <p:cNvSpPr/>
          <p:nvPr/>
        </p:nvSpPr>
        <p:spPr>
          <a:xfrm>
            <a:off x="4876800" y="2286000"/>
            <a:ext cx="91438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483BB0-FFEF-4738-A957-079CD739D321}"/>
              </a:ext>
            </a:extLst>
          </p:cNvPr>
          <p:cNvSpPr/>
          <p:nvPr/>
        </p:nvSpPr>
        <p:spPr>
          <a:xfrm>
            <a:off x="6676851" y="2286000"/>
            <a:ext cx="106681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27E061-7783-4458-8CC1-87BA5D6D733A}"/>
              </a:ext>
            </a:extLst>
          </p:cNvPr>
          <p:cNvCxnSpPr>
            <a:stCxn id="17" idx="2"/>
          </p:cNvCxnSpPr>
          <p:nvPr/>
        </p:nvCxnSpPr>
        <p:spPr>
          <a:xfrm>
            <a:off x="5333994" y="3048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128317-6602-456A-9480-C6A84957CB09}"/>
              </a:ext>
            </a:extLst>
          </p:cNvPr>
          <p:cNvCxnSpPr>
            <a:stCxn id="18" idx="2"/>
          </p:cNvCxnSpPr>
          <p:nvPr/>
        </p:nvCxnSpPr>
        <p:spPr>
          <a:xfrm>
            <a:off x="7210257" y="3048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681A1C-0E7B-4337-AD37-5E0298C99CFA}"/>
              </a:ext>
            </a:extLst>
          </p:cNvPr>
          <p:cNvCxnSpPr/>
          <p:nvPr/>
        </p:nvCxnSpPr>
        <p:spPr>
          <a:xfrm>
            <a:off x="5333994" y="4255690"/>
            <a:ext cx="187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0292A-628D-4888-B100-F908908B84E8}"/>
              </a:ext>
            </a:extLst>
          </p:cNvPr>
          <p:cNvCxnSpPr/>
          <p:nvPr/>
        </p:nvCxnSpPr>
        <p:spPr>
          <a:xfrm>
            <a:off x="6272125" y="426720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41E41ED-F547-4BD2-BA22-9EE95F57046C}"/>
              </a:ext>
            </a:extLst>
          </p:cNvPr>
          <p:cNvSpPr/>
          <p:nvPr/>
        </p:nvSpPr>
        <p:spPr>
          <a:xfrm>
            <a:off x="5791188" y="5002608"/>
            <a:ext cx="1219208" cy="94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D65E3-B647-4ED3-991B-50D010FC4F7C}"/>
              </a:ext>
            </a:extLst>
          </p:cNvPr>
          <p:cNvSpPr txBox="1"/>
          <p:nvPr/>
        </p:nvSpPr>
        <p:spPr>
          <a:xfrm>
            <a:off x="5791188" y="6400800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110703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04C2C3-6140-46A3-8C66-C1EFCBC1912C}"/>
              </a:ext>
            </a:extLst>
          </p:cNvPr>
          <p:cNvSpPr/>
          <p:nvPr/>
        </p:nvSpPr>
        <p:spPr>
          <a:xfrm>
            <a:off x="1143000" y="12192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D7968A-6898-470A-82B3-6A5F1AFA66B3}"/>
              </a:ext>
            </a:extLst>
          </p:cNvPr>
          <p:cNvCxnSpPr/>
          <p:nvPr/>
        </p:nvCxnSpPr>
        <p:spPr>
          <a:xfrm flipH="1">
            <a:off x="533400" y="1905000"/>
            <a:ext cx="990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D355F2-6E24-4C54-B0BB-F452F30819B9}"/>
              </a:ext>
            </a:extLst>
          </p:cNvPr>
          <p:cNvCxnSpPr/>
          <p:nvPr/>
        </p:nvCxnSpPr>
        <p:spPr>
          <a:xfrm>
            <a:off x="1524000" y="1905000"/>
            <a:ext cx="9144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366E982-2E67-49D8-BF56-03F8615C2461}"/>
              </a:ext>
            </a:extLst>
          </p:cNvPr>
          <p:cNvSpPr/>
          <p:nvPr/>
        </p:nvSpPr>
        <p:spPr>
          <a:xfrm>
            <a:off x="152400" y="29718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952E5-FCB0-4F20-8A55-8976DF7D82DD}"/>
              </a:ext>
            </a:extLst>
          </p:cNvPr>
          <p:cNvSpPr/>
          <p:nvPr/>
        </p:nvSpPr>
        <p:spPr>
          <a:xfrm>
            <a:off x="2133600" y="2998033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A98F5-EAEA-45A9-8241-8A8CC9D969F0}"/>
              </a:ext>
            </a:extLst>
          </p:cNvPr>
          <p:cNvSpPr txBox="1"/>
          <p:nvPr/>
        </p:nvSpPr>
        <p:spPr>
          <a:xfrm>
            <a:off x="152400" y="4114801"/>
            <a:ext cx="32003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Hierarchical Inheritance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93F0CF-D219-401E-83CD-B790BCA523D0}"/>
              </a:ext>
            </a:extLst>
          </p:cNvPr>
          <p:cNvSpPr/>
          <p:nvPr/>
        </p:nvSpPr>
        <p:spPr>
          <a:xfrm>
            <a:off x="5721246" y="12192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7637C-F009-449B-B98A-C7BDBD53B6B0}"/>
              </a:ext>
            </a:extLst>
          </p:cNvPr>
          <p:cNvSpPr/>
          <p:nvPr/>
        </p:nvSpPr>
        <p:spPr>
          <a:xfrm>
            <a:off x="4838702" y="29718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9EDC8-D7A9-45E5-90BC-486A897FCCF9}"/>
              </a:ext>
            </a:extLst>
          </p:cNvPr>
          <p:cNvSpPr/>
          <p:nvPr/>
        </p:nvSpPr>
        <p:spPr>
          <a:xfrm>
            <a:off x="6819902" y="2998033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8139C-AA33-4BDE-8991-EF1AA736E69A}"/>
              </a:ext>
            </a:extLst>
          </p:cNvPr>
          <p:cNvCxnSpPr/>
          <p:nvPr/>
        </p:nvCxnSpPr>
        <p:spPr>
          <a:xfrm flipH="1">
            <a:off x="5486400" y="1905000"/>
            <a:ext cx="533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ACF4A9-96C1-4504-ADB4-E30D70235ADD}"/>
              </a:ext>
            </a:extLst>
          </p:cNvPr>
          <p:cNvCxnSpPr/>
          <p:nvPr/>
        </p:nvCxnSpPr>
        <p:spPr>
          <a:xfrm>
            <a:off x="6019800" y="1905000"/>
            <a:ext cx="914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8BD6D1-D618-41CB-A2FC-FDCDC5B7AFCF}"/>
              </a:ext>
            </a:extLst>
          </p:cNvPr>
          <p:cNvCxnSpPr>
            <a:cxnSpLocks/>
          </p:cNvCxnSpPr>
          <p:nvPr/>
        </p:nvCxnSpPr>
        <p:spPr>
          <a:xfrm>
            <a:off x="5363977" y="3665096"/>
            <a:ext cx="503424" cy="67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1BB13-A7C5-4A02-AADE-E9682DA8F7D4}"/>
              </a:ext>
            </a:extLst>
          </p:cNvPr>
          <p:cNvSpPr/>
          <p:nvPr/>
        </p:nvSpPr>
        <p:spPr>
          <a:xfrm>
            <a:off x="5886452" y="4422577"/>
            <a:ext cx="914400" cy="83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935A01-D2D7-424D-98AE-473A471CB6B9}"/>
              </a:ext>
            </a:extLst>
          </p:cNvPr>
          <p:cNvCxnSpPr>
            <a:cxnSpLocks/>
          </p:cNvCxnSpPr>
          <p:nvPr/>
        </p:nvCxnSpPr>
        <p:spPr>
          <a:xfrm flipH="1">
            <a:off x="6643144" y="3683833"/>
            <a:ext cx="291056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DF2868-DB06-4F5A-B40A-73A676FC5B21}"/>
              </a:ext>
            </a:extLst>
          </p:cNvPr>
          <p:cNvSpPr txBox="1"/>
          <p:nvPr/>
        </p:nvSpPr>
        <p:spPr>
          <a:xfrm>
            <a:off x="5423938" y="5468647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Hybrid 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B38E50-AED9-4721-BB88-07307A3EA4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7690568" cy="304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2B27C1-4097-4888-ADD1-652263B1A345}"/>
              </a:ext>
            </a:extLst>
          </p:cNvPr>
          <p:cNvSpPr txBox="1"/>
          <p:nvPr/>
        </p:nvSpPr>
        <p:spPr>
          <a:xfrm>
            <a:off x="533400" y="3429000"/>
            <a:ext cx="52213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class </a:t>
            </a:r>
            <a:r>
              <a:rPr lang="en-US" sz="2000" b="1" dirty="0" err="1">
                <a:solidFill>
                  <a:schemeClr val="accent1"/>
                </a:solidFill>
              </a:rPr>
              <a:t>base_class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//base class members (x, y)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};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class </a:t>
            </a:r>
            <a:r>
              <a:rPr lang="en-US" sz="2000" b="1" dirty="0" err="1">
                <a:solidFill>
                  <a:schemeClr val="accent1"/>
                </a:solidFill>
              </a:rPr>
              <a:t>derive_class</a:t>
            </a:r>
            <a:r>
              <a:rPr lang="en-US" sz="2000" b="1" dirty="0">
                <a:solidFill>
                  <a:schemeClr val="accent1"/>
                </a:solidFill>
              </a:rPr>
              <a:t> : </a:t>
            </a:r>
            <a:r>
              <a:rPr lang="en-US" sz="2000" b="1" dirty="0" err="1">
                <a:solidFill>
                  <a:schemeClr val="accent1"/>
                </a:solidFill>
              </a:rPr>
              <a:t>access_Specifier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base_class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//base class members (x, y)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//derive class members (</a:t>
            </a:r>
            <a:r>
              <a:rPr lang="en-US" sz="2000" b="1" dirty="0" err="1">
                <a:solidFill>
                  <a:schemeClr val="accent1"/>
                </a:solidFill>
              </a:rPr>
              <a:t>a,b</a:t>
            </a:r>
            <a:r>
              <a:rPr lang="en-US" sz="20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};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06799A-CEC4-4268-AFA7-5C49379FACA3}"/>
              </a:ext>
            </a:extLst>
          </p:cNvPr>
          <p:cNvCxnSpPr/>
          <p:nvPr/>
        </p:nvCxnSpPr>
        <p:spPr>
          <a:xfrm flipH="1">
            <a:off x="3581400" y="1600200"/>
            <a:ext cx="9906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4B378D-C3DE-4175-BDBC-E361EB949E35}"/>
              </a:ext>
            </a:extLst>
          </p:cNvPr>
          <p:cNvCxnSpPr/>
          <p:nvPr/>
        </p:nvCxnSpPr>
        <p:spPr>
          <a:xfrm>
            <a:off x="1219200" y="2209800"/>
            <a:ext cx="19812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B4DA7-F831-4F5A-AEF5-9AF052F89B63}"/>
              </a:ext>
            </a:extLst>
          </p:cNvPr>
          <p:cNvCxnSpPr>
            <a:cxnSpLocks/>
          </p:cNvCxnSpPr>
          <p:nvPr/>
        </p:nvCxnSpPr>
        <p:spPr>
          <a:xfrm flipH="1">
            <a:off x="3429000" y="2209800"/>
            <a:ext cx="1752600" cy="317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5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B60C-4E68-42CC-87AA-420FFB3F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BF04-C5AB-4F22-A58C-DC6F844C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Which among the following best defines single level inheritance?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A) A class inheriting a derived class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B) A class inheriting a base class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C) A class inheriting a nested class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D) A class which gets inherited by 2 classes</a:t>
            </a:r>
          </a:p>
        </p:txBody>
      </p:sp>
    </p:spTree>
    <p:extLst>
      <p:ext uri="{BB962C8B-B14F-4D97-AF65-F5344CB8AC3E}">
        <p14:creationId xmlns:p14="http://schemas.microsoft.com/office/powerpoint/2010/main" val="117735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6321</TotalTime>
  <Words>253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Arial Rounded MT Bold</vt:lpstr>
      <vt:lpstr>Calibri</vt:lpstr>
      <vt:lpstr>Courier New</vt:lpstr>
      <vt:lpstr>Roboto</vt:lpstr>
      <vt:lpstr>Tahoma</vt:lpstr>
      <vt:lpstr>Verdana</vt:lpstr>
      <vt:lpstr>Wingdings</vt:lpstr>
      <vt:lpstr>Lpu theme final with copyright(S)</vt:lpstr>
      <vt:lpstr>CAP444 OBJECT ORIENTED PROGRAMMING USING C++ </vt:lpstr>
      <vt:lpstr>Functions overloading</vt:lpstr>
      <vt:lpstr>PowerPoint Presentation</vt:lpstr>
      <vt:lpstr>Inheritance: types of inheritance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308</cp:revision>
  <dcterms:created xsi:type="dcterms:W3CDTF">2014-05-25T11:13:57Z</dcterms:created>
  <dcterms:modified xsi:type="dcterms:W3CDTF">2020-09-10T20:22:42Z</dcterms:modified>
</cp:coreProperties>
</file>