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4"/>
  </p:notesMasterIdLst>
  <p:handoutMasterIdLst>
    <p:handoutMasterId r:id="rId15"/>
  </p:handoutMasterIdLst>
  <p:sldIdLst>
    <p:sldId id="269" r:id="rId2"/>
    <p:sldId id="374" r:id="rId3"/>
    <p:sldId id="373" r:id="rId4"/>
    <p:sldId id="375" r:id="rId5"/>
    <p:sldId id="371" r:id="rId6"/>
    <p:sldId id="379" r:id="rId7"/>
    <p:sldId id="376" r:id="rId8"/>
    <p:sldId id="378" r:id="rId9"/>
    <p:sldId id="377" r:id="rId10"/>
    <p:sldId id="380" r:id="rId11"/>
    <p:sldId id="359" r:id="rId12"/>
    <p:sldId id="35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FD56-DBBB-4FC1-AC7E-EE487AE7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overriding is the example of 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Encapsulation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b) Polymorphism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A7B1-38C0-4DBA-B154-DEF60116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>
                <a:solidFill>
                  <a:srgbClr val="C00000"/>
                </a:solidFill>
              </a:rPr>
            </a:br>
            <a:r>
              <a:rPr lang="en-US" sz="4400" dirty="0">
                <a:solidFill>
                  <a:srgbClr val="C00000"/>
                </a:solidFill>
              </a:rPr>
              <a:t>What do we need to know?</a:t>
            </a:r>
            <a:br>
              <a:rPr lang="en-US" sz="900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6AF4-BDE3-45F5-9210-24102E9D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</a:p>
          <a:p>
            <a:pPr marL="0" indent="0">
              <a:buNone/>
            </a:pPr>
            <a:r>
              <a:rPr lang="en-US" sz="2400" b="1" kern="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Run-time Polymorphism and Virtual Functions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6B3E19B-F9F4-4489-824E-B2732076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09" y="4024312"/>
            <a:ext cx="238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EFD5C-B7F8-49B1-B1F8-42B68727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80" y="1856906"/>
            <a:ext cx="1656422" cy="3295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50731-083A-4E9A-A5FF-EAE0B4C13E59}"/>
              </a:ext>
            </a:extLst>
          </p:cNvPr>
          <p:cNvCxnSpPr>
            <a:cxnSpLocks/>
          </p:cNvCxnSpPr>
          <p:nvPr/>
        </p:nvCxnSpPr>
        <p:spPr>
          <a:xfrm>
            <a:off x="4480702" y="3147219"/>
            <a:ext cx="2469280" cy="74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2" name="Picture 8" descr="hotel menu card combo list new - Google Search | Hotel menu, Menu ...">
            <a:extLst>
              <a:ext uri="{FF2B5EF4-FFF2-40B4-BE49-F238E27FC236}">
                <a16:creationId xmlns:a16="http://schemas.microsoft.com/office/drawing/2014/main" id="{609C9788-9808-4D6E-A75D-83A0E1BF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5" y="2228720"/>
            <a:ext cx="1656422" cy="23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 descr="Food Safety and Eating Out | CDC">
            <a:extLst>
              <a:ext uri="{FF2B5EF4-FFF2-40B4-BE49-F238E27FC236}">
                <a16:creationId xmlns:a16="http://schemas.microsoft.com/office/drawing/2014/main" id="{4B7B97B0-36D2-44E1-8D54-EF946FAB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2" y="4724401"/>
            <a:ext cx="3048000" cy="20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6B7B5-24FC-4A66-AFB3-E2748DCADB6B}"/>
              </a:ext>
            </a:extLst>
          </p:cNvPr>
          <p:cNvCxnSpPr/>
          <p:nvPr/>
        </p:nvCxnSpPr>
        <p:spPr>
          <a:xfrm flipH="1">
            <a:off x="1981200" y="2819400"/>
            <a:ext cx="1295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FF1CDE-C6CC-406A-A14D-A5A90E721C9D}"/>
              </a:ext>
            </a:extLst>
          </p:cNvPr>
          <p:cNvSpPr txBox="1"/>
          <p:nvPr/>
        </p:nvSpPr>
        <p:spPr>
          <a:xfrm>
            <a:off x="1910721" y="2102092"/>
            <a:ext cx="165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food</a:t>
            </a:r>
          </a:p>
          <a:p>
            <a:r>
              <a:rPr lang="en-US" dirty="0"/>
              <a:t>according to hotel menu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F522E-A201-426A-829F-C06CFEBE27B2}"/>
              </a:ext>
            </a:extLst>
          </p:cNvPr>
          <p:cNvSpPr txBox="1"/>
          <p:nvPr/>
        </p:nvSpPr>
        <p:spPr>
          <a:xfrm>
            <a:off x="5172466" y="2707951"/>
            <a:ext cx="351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competition preparing food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E9F3A-F0E3-4F24-84A5-BEE734E57039}"/>
              </a:ext>
            </a:extLst>
          </p:cNvPr>
          <p:cNvSpPr txBox="1"/>
          <p:nvPr/>
        </p:nvSpPr>
        <p:spPr>
          <a:xfrm>
            <a:off x="6137124" y="3077283"/>
            <a:ext cx="145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(Run-time)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536E6-D8C2-414E-8868-765D99AB931A}"/>
              </a:ext>
            </a:extLst>
          </p:cNvPr>
          <p:cNvSpPr txBox="1"/>
          <p:nvPr/>
        </p:nvSpPr>
        <p:spPr>
          <a:xfrm>
            <a:off x="2157051" y="3575934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Compile time)</a:t>
            </a:r>
          </a:p>
        </p:txBody>
      </p:sp>
    </p:spTree>
    <p:extLst>
      <p:ext uri="{BB962C8B-B14F-4D97-AF65-F5344CB8AC3E}">
        <p14:creationId xmlns:p14="http://schemas.microsoft.com/office/powerpoint/2010/main" val="411563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udent Euclidean Vector - High School Student Cartoon - Free Transparent  PNG Clipart Images Download">
            <a:extLst>
              <a:ext uri="{FF2B5EF4-FFF2-40B4-BE49-F238E27FC236}">
                <a16:creationId xmlns:a16="http://schemas.microsoft.com/office/drawing/2014/main" id="{74B637DC-EC3A-49B2-A864-D735AF49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1447800" cy="19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8D689-EAB5-4927-9C2C-EDBC21467CA7}"/>
              </a:ext>
            </a:extLst>
          </p:cNvPr>
          <p:cNvSpPr txBox="1"/>
          <p:nvPr/>
        </p:nvSpPr>
        <p:spPr>
          <a:xfrm>
            <a:off x="5155675" y="533400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Student</a:t>
            </a:r>
          </a:p>
        </p:txBody>
      </p:sp>
      <p:pic>
        <p:nvPicPr>
          <p:cNvPr id="2052" name="Picture 4" descr="Free Final Exam Clipart Pictures - Clipartix">
            <a:extLst>
              <a:ext uri="{FF2B5EF4-FFF2-40B4-BE49-F238E27FC236}">
                <a16:creationId xmlns:a16="http://schemas.microsoft.com/office/drawing/2014/main" id="{B30B1545-9F6F-4D89-BD76-C1152878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F72294-3A37-4D2B-8425-D42F36CD5AD1}"/>
              </a:ext>
            </a:extLst>
          </p:cNvPr>
          <p:cNvCxnSpPr/>
          <p:nvPr/>
        </p:nvCxnSpPr>
        <p:spPr>
          <a:xfrm flipH="1">
            <a:off x="3048000" y="2491996"/>
            <a:ext cx="762000" cy="78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71B0CA-67F4-4FCE-86D0-13CC1CD4C94A}"/>
              </a:ext>
            </a:extLst>
          </p:cNvPr>
          <p:cNvSpPr txBox="1"/>
          <p:nvPr/>
        </p:nvSpPr>
        <p:spPr>
          <a:xfrm>
            <a:off x="1066800" y="2884298"/>
            <a:ext cx="759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</a:t>
            </a:r>
          </a:p>
        </p:txBody>
      </p:sp>
      <p:pic>
        <p:nvPicPr>
          <p:cNvPr id="2054" name="Picture 6" descr="ZakPak|IT Services|web designing|Web Designer|student project">
            <a:extLst>
              <a:ext uri="{FF2B5EF4-FFF2-40B4-BE49-F238E27FC236}">
                <a16:creationId xmlns:a16="http://schemas.microsoft.com/office/drawing/2014/main" id="{D8BE4327-0FBF-455B-88E8-93DDD9EC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29" y="2960558"/>
            <a:ext cx="2482057" cy="183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27E81-558F-491F-87F9-3E4D5DB20027}"/>
              </a:ext>
            </a:extLst>
          </p:cNvPr>
          <p:cNvCxnSpPr/>
          <p:nvPr/>
        </p:nvCxnSpPr>
        <p:spPr>
          <a:xfrm>
            <a:off x="4953000" y="2491996"/>
            <a:ext cx="799312" cy="79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863AC-9D94-4E95-AE7F-99EFFAC1C1A1}"/>
              </a:ext>
            </a:extLst>
          </p:cNvPr>
          <p:cNvSpPr txBox="1"/>
          <p:nvPr/>
        </p:nvSpPr>
        <p:spPr>
          <a:xfrm>
            <a:off x="6629400" y="2760503"/>
            <a:ext cx="93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Project</a:t>
            </a:r>
          </a:p>
        </p:txBody>
      </p:sp>
      <p:pic>
        <p:nvPicPr>
          <p:cNvPr id="2056" name="Picture 8" descr="Man With A Questionnaire . Good Exam Results Paper Sheet , Quiz.. Royalty  Free Cliparts, Vectors, And Stock Illustration. Image 80175567.">
            <a:extLst>
              <a:ext uri="{FF2B5EF4-FFF2-40B4-BE49-F238E27FC236}">
                <a16:creationId xmlns:a16="http://schemas.microsoft.com/office/drawing/2014/main" id="{581DF7C5-00CD-414A-8ED2-E7236405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91" y="4736056"/>
            <a:ext cx="1306809" cy="1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1ACA3-9701-42C1-9C9F-5833E254CE2C}"/>
              </a:ext>
            </a:extLst>
          </p:cNvPr>
          <p:cNvCxnSpPr>
            <a:cxnSpLocks/>
          </p:cNvCxnSpPr>
          <p:nvPr/>
        </p:nvCxnSpPr>
        <p:spPr>
          <a:xfrm>
            <a:off x="2935139" y="4791075"/>
            <a:ext cx="595829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CEC8AC-5C2A-4A0B-A32E-455A4D11B46D}"/>
              </a:ext>
            </a:extLst>
          </p:cNvPr>
          <p:cNvCxnSpPr>
            <a:cxnSpLocks/>
          </p:cNvCxnSpPr>
          <p:nvPr/>
        </p:nvCxnSpPr>
        <p:spPr>
          <a:xfrm flipH="1">
            <a:off x="4972547" y="4736056"/>
            <a:ext cx="845751" cy="113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E97862-B52F-4686-9E16-1DDD64BBF575}"/>
              </a:ext>
            </a:extLst>
          </p:cNvPr>
          <p:cNvSpPr txBox="1"/>
          <p:nvPr/>
        </p:nvSpPr>
        <p:spPr>
          <a:xfrm>
            <a:off x="5352656" y="6096000"/>
            <a:ext cx="846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77818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51FBC-BD49-4954-9051-693356B42BFB}"/>
              </a:ext>
            </a:extLst>
          </p:cNvPr>
          <p:cNvSpPr txBox="1"/>
          <p:nvPr/>
        </p:nvSpPr>
        <p:spPr>
          <a:xfrm>
            <a:off x="990600" y="1981200"/>
            <a:ext cx="5856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latin typeface="Verdana" panose="020B0604030504040204" pitchFamily="34" charset="0"/>
              </a:rPr>
              <a:t> 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virtual </a:t>
            </a:r>
            <a:r>
              <a:rPr lang="en-US" sz="2800" i="0" u="none" strike="noStrike" baseline="0">
                <a:solidFill>
                  <a:srgbClr val="C00000"/>
                </a:solidFill>
                <a:latin typeface="Verdana" panose="020B0604030504040204" pitchFamily="34" charset="0"/>
              </a:rPr>
              <a:t>base class 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introduce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8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udent Euclidean Vector - High School Student Cartoon - Free Transparent  PNG Clipart Images Download">
            <a:extLst>
              <a:ext uri="{FF2B5EF4-FFF2-40B4-BE49-F238E27FC236}">
                <a16:creationId xmlns:a16="http://schemas.microsoft.com/office/drawing/2014/main" id="{74B637DC-EC3A-49B2-A864-D735AF49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1447800" cy="19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8D689-EAB5-4927-9C2C-EDBC21467CA7}"/>
              </a:ext>
            </a:extLst>
          </p:cNvPr>
          <p:cNvSpPr txBox="1"/>
          <p:nvPr/>
        </p:nvSpPr>
        <p:spPr>
          <a:xfrm>
            <a:off x="5155675" y="533400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Student</a:t>
            </a:r>
          </a:p>
        </p:txBody>
      </p:sp>
      <p:pic>
        <p:nvPicPr>
          <p:cNvPr id="2052" name="Picture 4" descr="Free Final Exam Clipart Pictures - Clipartix">
            <a:extLst>
              <a:ext uri="{FF2B5EF4-FFF2-40B4-BE49-F238E27FC236}">
                <a16:creationId xmlns:a16="http://schemas.microsoft.com/office/drawing/2014/main" id="{B30B1545-9F6F-4D89-BD76-C1152878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F72294-3A37-4D2B-8425-D42F36CD5AD1}"/>
              </a:ext>
            </a:extLst>
          </p:cNvPr>
          <p:cNvCxnSpPr/>
          <p:nvPr/>
        </p:nvCxnSpPr>
        <p:spPr>
          <a:xfrm flipH="1">
            <a:off x="3048000" y="2491996"/>
            <a:ext cx="762000" cy="78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71B0CA-67F4-4FCE-86D0-13CC1CD4C94A}"/>
              </a:ext>
            </a:extLst>
          </p:cNvPr>
          <p:cNvSpPr txBox="1"/>
          <p:nvPr/>
        </p:nvSpPr>
        <p:spPr>
          <a:xfrm>
            <a:off x="1066800" y="2884298"/>
            <a:ext cx="759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</a:t>
            </a:r>
          </a:p>
        </p:txBody>
      </p:sp>
      <p:pic>
        <p:nvPicPr>
          <p:cNvPr id="2054" name="Picture 6" descr="ZakPak|IT Services|web designing|Web Designer|student project">
            <a:extLst>
              <a:ext uri="{FF2B5EF4-FFF2-40B4-BE49-F238E27FC236}">
                <a16:creationId xmlns:a16="http://schemas.microsoft.com/office/drawing/2014/main" id="{D8BE4327-0FBF-455B-88E8-93DDD9EC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29" y="2960558"/>
            <a:ext cx="2482057" cy="183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27E81-558F-491F-87F9-3E4D5DB20027}"/>
              </a:ext>
            </a:extLst>
          </p:cNvPr>
          <p:cNvCxnSpPr/>
          <p:nvPr/>
        </p:nvCxnSpPr>
        <p:spPr>
          <a:xfrm>
            <a:off x="4953000" y="2491996"/>
            <a:ext cx="799312" cy="79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863AC-9D94-4E95-AE7F-99EFFAC1C1A1}"/>
              </a:ext>
            </a:extLst>
          </p:cNvPr>
          <p:cNvSpPr txBox="1"/>
          <p:nvPr/>
        </p:nvSpPr>
        <p:spPr>
          <a:xfrm>
            <a:off x="6629400" y="2760503"/>
            <a:ext cx="93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Project</a:t>
            </a:r>
          </a:p>
        </p:txBody>
      </p:sp>
      <p:pic>
        <p:nvPicPr>
          <p:cNvPr id="2056" name="Picture 8" descr="Man With A Questionnaire . Good Exam Results Paper Sheet , Quiz.. Royalty  Free Cliparts, Vectors, And Stock Illustration. Image 80175567.">
            <a:extLst>
              <a:ext uri="{FF2B5EF4-FFF2-40B4-BE49-F238E27FC236}">
                <a16:creationId xmlns:a16="http://schemas.microsoft.com/office/drawing/2014/main" id="{581DF7C5-00CD-414A-8ED2-E7236405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91" y="4736056"/>
            <a:ext cx="1306809" cy="1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1ACA3-9701-42C1-9C9F-5833E254CE2C}"/>
              </a:ext>
            </a:extLst>
          </p:cNvPr>
          <p:cNvCxnSpPr>
            <a:cxnSpLocks/>
          </p:cNvCxnSpPr>
          <p:nvPr/>
        </p:nvCxnSpPr>
        <p:spPr>
          <a:xfrm>
            <a:off x="2935139" y="4791075"/>
            <a:ext cx="595829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CEC8AC-5C2A-4A0B-A32E-455A4D11B46D}"/>
              </a:ext>
            </a:extLst>
          </p:cNvPr>
          <p:cNvCxnSpPr>
            <a:cxnSpLocks/>
          </p:cNvCxnSpPr>
          <p:nvPr/>
        </p:nvCxnSpPr>
        <p:spPr>
          <a:xfrm flipH="1">
            <a:off x="4972547" y="4736056"/>
            <a:ext cx="845751" cy="113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E97862-B52F-4686-9E16-1DDD64BBF575}"/>
              </a:ext>
            </a:extLst>
          </p:cNvPr>
          <p:cNvSpPr txBox="1"/>
          <p:nvPr/>
        </p:nvSpPr>
        <p:spPr>
          <a:xfrm>
            <a:off x="5352656" y="6096000"/>
            <a:ext cx="846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38E17-E44E-4534-A63F-0C1AE7C0C81D}"/>
              </a:ext>
            </a:extLst>
          </p:cNvPr>
          <p:cNvSpPr txBox="1"/>
          <p:nvPr/>
        </p:nvSpPr>
        <p:spPr>
          <a:xfrm>
            <a:off x="228600" y="56213"/>
            <a:ext cx="4579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Verdana" panose="020B060403050404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virtual base classes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F8F6F-ABEE-40E0-8F87-F910FC2AFAE9}"/>
              </a:ext>
            </a:extLst>
          </p:cNvPr>
          <p:cNvSpPr txBox="1"/>
          <p:nvPr/>
        </p:nvSpPr>
        <p:spPr>
          <a:xfrm>
            <a:off x="5352656" y="1143000"/>
            <a:ext cx="127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Virtual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B9B1A9-D5C3-4A1F-B6E7-B5B06C9F95EA}"/>
              </a:ext>
            </a:extLst>
          </p:cNvPr>
          <p:cNvCxnSpPr/>
          <p:nvPr/>
        </p:nvCxnSpPr>
        <p:spPr>
          <a:xfrm>
            <a:off x="4169764" y="2492116"/>
            <a:ext cx="0" cy="66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017BC1-FD1B-4503-816C-4D90D8F64DB3}"/>
              </a:ext>
            </a:extLst>
          </p:cNvPr>
          <p:cNvCxnSpPr/>
          <p:nvPr/>
        </p:nvCxnSpPr>
        <p:spPr>
          <a:xfrm>
            <a:off x="4169764" y="3276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19A88C-BF51-4260-8DD8-0542C5A901E3}"/>
              </a:ext>
            </a:extLst>
          </p:cNvPr>
          <p:cNvCxnSpPr/>
          <p:nvPr/>
        </p:nvCxnSpPr>
        <p:spPr>
          <a:xfrm>
            <a:off x="4169764" y="4267200"/>
            <a:ext cx="0" cy="468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E5E7F5-A063-488A-A931-899C2E56581F}"/>
              </a:ext>
            </a:extLst>
          </p:cNvPr>
          <p:cNvSpPr txBox="1"/>
          <p:nvPr/>
        </p:nvSpPr>
        <p:spPr>
          <a:xfrm>
            <a:off x="4267200" y="2819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335F97-602E-4BB2-BA26-03986B8BFCFB}"/>
              </a:ext>
            </a:extLst>
          </p:cNvPr>
          <p:cNvSpPr txBox="1"/>
          <p:nvPr/>
        </p:nvSpPr>
        <p:spPr>
          <a:xfrm>
            <a:off x="4267200" y="3581400"/>
            <a:ext cx="72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regno</a:t>
            </a:r>
          </a:p>
        </p:txBody>
      </p:sp>
    </p:spTree>
    <p:extLst>
      <p:ext uri="{BB962C8B-B14F-4D97-AF65-F5344CB8AC3E}">
        <p14:creationId xmlns:p14="http://schemas.microsoft.com/office/powerpoint/2010/main" val="111023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32A7-BAF8-4DEE-B299-8A2FCD95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Verdana" panose="020B0604030504040204" pitchFamily="34" charset="0"/>
              </a:rPr>
              <a:t>virtual base classes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2B70-8C5F-4A8E-BF23-477E250D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It  means we are making base class as virtual</a:t>
            </a:r>
          </a:p>
          <a:p>
            <a:r>
              <a:rPr lang="en-US" dirty="0"/>
              <a:t>But why ???</a:t>
            </a:r>
          </a:p>
          <a:p>
            <a:r>
              <a:rPr lang="en-US" dirty="0"/>
              <a:t>In situation???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int b                                                                  int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Let’s assume             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( int a)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598E4-56CA-4567-943D-BC39FD8FE064}"/>
              </a:ext>
            </a:extLst>
          </p:cNvPr>
          <p:cNvSpPr/>
          <p:nvPr/>
        </p:nvSpPr>
        <p:spPr>
          <a:xfrm>
            <a:off x="5606944" y="229136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01AED-A7F0-4F20-AA96-A46E0931E5D3}"/>
              </a:ext>
            </a:extLst>
          </p:cNvPr>
          <p:cNvSpPr/>
          <p:nvPr/>
        </p:nvSpPr>
        <p:spPr>
          <a:xfrm>
            <a:off x="4724400" y="4043961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CBF1F-4B9B-46B6-9E42-A0B58FA88216}"/>
              </a:ext>
            </a:extLst>
          </p:cNvPr>
          <p:cNvSpPr/>
          <p:nvPr/>
        </p:nvSpPr>
        <p:spPr>
          <a:xfrm>
            <a:off x="6705600" y="4070194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EE11D1-E12F-45F7-8956-A8B06749BEFE}"/>
              </a:ext>
            </a:extLst>
          </p:cNvPr>
          <p:cNvCxnSpPr>
            <a:cxnSpLocks/>
          </p:cNvCxnSpPr>
          <p:nvPr/>
        </p:nvCxnSpPr>
        <p:spPr>
          <a:xfrm flipH="1">
            <a:off x="5168743" y="2977161"/>
            <a:ext cx="73675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925FC-4570-4A56-839A-AABD89B03B0C}"/>
              </a:ext>
            </a:extLst>
          </p:cNvPr>
          <p:cNvCxnSpPr/>
          <p:nvPr/>
        </p:nvCxnSpPr>
        <p:spPr>
          <a:xfrm>
            <a:off x="6047278" y="2977161"/>
            <a:ext cx="914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005F5-2AEA-4F61-92D2-EC06C491470F}"/>
              </a:ext>
            </a:extLst>
          </p:cNvPr>
          <p:cNvCxnSpPr>
            <a:cxnSpLocks/>
          </p:cNvCxnSpPr>
          <p:nvPr/>
        </p:nvCxnSpPr>
        <p:spPr>
          <a:xfrm>
            <a:off x="5249675" y="4737257"/>
            <a:ext cx="655823" cy="73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F1AAB64-6E8A-484F-B408-C6E2677563BE}"/>
              </a:ext>
            </a:extLst>
          </p:cNvPr>
          <p:cNvSpPr/>
          <p:nvPr/>
        </p:nvSpPr>
        <p:spPr>
          <a:xfrm>
            <a:off x="5565407" y="5476000"/>
            <a:ext cx="914400" cy="8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4D998-B05D-4C2A-9715-B4CA0344A415}"/>
              </a:ext>
            </a:extLst>
          </p:cNvPr>
          <p:cNvCxnSpPr>
            <a:cxnSpLocks/>
          </p:cNvCxnSpPr>
          <p:nvPr/>
        </p:nvCxnSpPr>
        <p:spPr>
          <a:xfrm flipH="1">
            <a:off x="6248400" y="4755994"/>
            <a:ext cx="713278" cy="69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8EDA8AE-2E37-43DF-9622-A679D54D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21" y="1699172"/>
            <a:ext cx="1241951" cy="155413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F83410-D189-4D7A-A995-A9CADF34FDFF}"/>
              </a:ext>
            </a:extLst>
          </p:cNvPr>
          <p:cNvSpPr/>
          <p:nvPr/>
        </p:nvSpPr>
        <p:spPr>
          <a:xfrm>
            <a:off x="2895600" y="4755994"/>
            <a:ext cx="1706373" cy="42560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E5C383-9BA8-42D0-892A-0DE7646E9928}"/>
              </a:ext>
            </a:extLst>
          </p:cNvPr>
          <p:cNvSpPr txBox="1"/>
          <p:nvPr/>
        </p:nvSpPr>
        <p:spPr>
          <a:xfrm>
            <a:off x="6858000" y="2634261"/>
            <a:ext cx="5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A69C9-D208-4FB0-991D-020166DEF019}"/>
              </a:ext>
            </a:extLst>
          </p:cNvPr>
          <p:cNvSpPr txBox="1"/>
          <p:nvPr/>
        </p:nvSpPr>
        <p:spPr>
          <a:xfrm>
            <a:off x="6705600" y="5867400"/>
            <a:ext cx="60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86AF4-A746-433B-B590-8D0773E4C718}"/>
              </a:ext>
            </a:extLst>
          </p:cNvPr>
          <p:cNvSpPr txBox="1"/>
          <p:nvPr/>
        </p:nvSpPr>
        <p:spPr>
          <a:xfrm>
            <a:off x="4218478" y="4121670"/>
            <a:ext cx="78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(int a)</a:t>
            </a:r>
          </a:p>
        </p:txBody>
      </p:sp>
      <p:sp>
        <p:nvSpPr>
          <p:cNvPr id="25" name="Action Button: Help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DDCDBC-12BC-40BF-8CD2-907ACEE3CD51}"/>
              </a:ext>
            </a:extLst>
          </p:cNvPr>
          <p:cNvSpPr/>
          <p:nvPr/>
        </p:nvSpPr>
        <p:spPr>
          <a:xfrm>
            <a:off x="6705600" y="5476000"/>
            <a:ext cx="457200" cy="369332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FEBC9A40-1585-4B0F-A7D0-914D14C47B7C}"/>
              </a:ext>
            </a:extLst>
          </p:cNvPr>
          <p:cNvSpPr/>
          <p:nvPr/>
        </p:nvSpPr>
        <p:spPr>
          <a:xfrm>
            <a:off x="7314549" y="4784839"/>
            <a:ext cx="1219851" cy="691161"/>
          </a:xfrm>
          <a:prstGeom prst="wedgeEllipseCallout">
            <a:avLst>
              <a:gd name="adj1" fmla="val -54012"/>
              <a:gd name="adj2" fmla="val 711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4FF39-35CE-43E4-8611-11B397622448}"/>
              </a:ext>
            </a:extLst>
          </p:cNvPr>
          <p:cNvSpPr txBox="1"/>
          <p:nvPr/>
        </p:nvSpPr>
        <p:spPr>
          <a:xfrm>
            <a:off x="7515671" y="4859771"/>
            <a:ext cx="10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a</a:t>
            </a:r>
          </a:p>
        </p:txBody>
      </p:sp>
    </p:spTree>
    <p:extLst>
      <p:ext uri="{BB962C8B-B14F-4D97-AF65-F5344CB8AC3E}">
        <p14:creationId xmlns:p14="http://schemas.microsoft.com/office/powerpoint/2010/main" val="404176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B4F9-30CF-4665-8FDF-249CCC0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 Which of the following can derived class inherit?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members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b) functions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both members &amp; functions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y FUN CLAY 200gm (12-CLR) Online at Low Prices in India - Amazon.in">
            <a:extLst>
              <a:ext uri="{FF2B5EF4-FFF2-40B4-BE49-F238E27FC236}">
                <a16:creationId xmlns:a16="http://schemas.microsoft.com/office/drawing/2014/main" id="{4073721F-ADA3-4D66-9168-826791907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914400"/>
            <a:ext cx="321868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made Clay Recipes - FamilyEducation">
            <a:extLst>
              <a:ext uri="{FF2B5EF4-FFF2-40B4-BE49-F238E27FC236}">
                <a16:creationId xmlns:a16="http://schemas.microsoft.com/office/drawing/2014/main" id="{B8DACEFE-EBF9-4078-8224-E995CCB8F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11" y="1028710"/>
            <a:ext cx="3657600" cy="243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en Is Your Child Old Enough to Play With Play Dough?">
            <a:extLst>
              <a:ext uri="{FF2B5EF4-FFF2-40B4-BE49-F238E27FC236}">
                <a16:creationId xmlns:a16="http://schemas.microsoft.com/office/drawing/2014/main" id="{62834989-8E2C-4F69-8EE4-71B90CC9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10" y="3727845"/>
            <a:ext cx="3657599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0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CE63-B96B-44A0-BD95-7DC53904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Concept of Function  overriding Introduce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5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ED93-C019-4D86-815D-B21ECBF3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overloading (with in same class)</a:t>
            </a:r>
          </a:p>
          <a:p>
            <a:r>
              <a:rPr lang="en-US" dirty="0"/>
              <a:t>Function  overriding (with in different classes of inheritance)</a:t>
            </a:r>
          </a:p>
          <a:p>
            <a:r>
              <a:rPr lang="en-US" dirty="0"/>
              <a:t>Function hiding (with in different classes of inheritance) </a:t>
            </a:r>
          </a:p>
        </p:txBody>
      </p:sp>
    </p:spTree>
    <p:extLst>
      <p:ext uri="{BB962C8B-B14F-4D97-AF65-F5344CB8AC3E}">
        <p14:creationId xmlns:p14="http://schemas.microsoft.com/office/powerpoint/2010/main" val="515990662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8010</TotalTime>
  <Words>188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Courier New</vt:lpstr>
      <vt:lpstr>Open Sans</vt:lpstr>
      <vt:lpstr>Tahoma</vt:lpstr>
      <vt:lpstr>Times New Roman</vt:lpstr>
      <vt:lpstr>Verdana</vt:lpstr>
      <vt:lpstr>Lpu theme final with copyright(S)</vt:lpstr>
      <vt:lpstr>CAP444 OBJECT ORIENTED PROGRAMMING USING C++ </vt:lpstr>
      <vt:lpstr>PowerPoint Presentation</vt:lpstr>
      <vt:lpstr>PowerPoint Presentation</vt:lpstr>
      <vt:lpstr>PowerPoint Presentation</vt:lpstr>
      <vt:lpstr>virtual base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What do we need to know?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400</cp:revision>
  <dcterms:created xsi:type="dcterms:W3CDTF">2014-05-25T11:13:57Z</dcterms:created>
  <dcterms:modified xsi:type="dcterms:W3CDTF">2020-10-01T04:26:02Z</dcterms:modified>
</cp:coreProperties>
</file>