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handoutMasterIdLst>
    <p:handoutMasterId r:id="rId14"/>
  </p:handoutMasterIdLst>
  <p:sldIdLst>
    <p:sldId id="269" r:id="rId2"/>
    <p:sldId id="372" r:id="rId3"/>
    <p:sldId id="361" r:id="rId4"/>
    <p:sldId id="368" r:id="rId5"/>
    <p:sldId id="369" r:id="rId6"/>
    <p:sldId id="374" r:id="rId7"/>
    <p:sldId id="373" r:id="rId8"/>
    <p:sldId id="375" r:id="rId9"/>
    <p:sldId id="370" r:id="rId10"/>
    <p:sldId id="371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32A7-BAF8-4DEE-B299-8A2FCD9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Verdana" panose="020B0604030504040204" pitchFamily="34" charset="0"/>
              </a:rPr>
              <a:t>virtual base classes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2B70-8C5F-4A8E-BF23-477E250D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It  means we are making base class as virtual</a:t>
            </a:r>
          </a:p>
          <a:p>
            <a:r>
              <a:rPr lang="en-US" dirty="0"/>
              <a:t>But why ???</a:t>
            </a:r>
          </a:p>
          <a:p>
            <a:r>
              <a:rPr lang="en-US" dirty="0"/>
              <a:t>In situation???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int b                                                                  int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assume       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( int a)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598E4-56CA-4567-943D-BC39FD8FE064}"/>
              </a:ext>
            </a:extLst>
          </p:cNvPr>
          <p:cNvSpPr/>
          <p:nvPr/>
        </p:nvSpPr>
        <p:spPr>
          <a:xfrm>
            <a:off x="5606944" y="229136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1AED-A7F0-4F20-AA96-A46E0931E5D3}"/>
              </a:ext>
            </a:extLst>
          </p:cNvPr>
          <p:cNvSpPr/>
          <p:nvPr/>
        </p:nvSpPr>
        <p:spPr>
          <a:xfrm>
            <a:off x="4724400" y="4043961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BF1F-4B9B-46B6-9E42-A0B58FA88216}"/>
              </a:ext>
            </a:extLst>
          </p:cNvPr>
          <p:cNvSpPr/>
          <p:nvPr/>
        </p:nvSpPr>
        <p:spPr>
          <a:xfrm>
            <a:off x="6705600" y="4070194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E11D1-E12F-45F7-8956-A8B06749BEFE}"/>
              </a:ext>
            </a:extLst>
          </p:cNvPr>
          <p:cNvCxnSpPr>
            <a:cxnSpLocks/>
          </p:cNvCxnSpPr>
          <p:nvPr/>
        </p:nvCxnSpPr>
        <p:spPr>
          <a:xfrm flipH="1">
            <a:off x="5168743" y="2977161"/>
            <a:ext cx="73675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925FC-4570-4A56-839A-AABD89B03B0C}"/>
              </a:ext>
            </a:extLst>
          </p:cNvPr>
          <p:cNvCxnSpPr/>
          <p:nvPr/>
        </p:nvCxnSpPr>
        <p:spPr>
          <a:xfrm>
            <a:off x="6047278" y="2977161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005F5-2AEA-4F61-92D2-EC06C491470F}"/>
              </a:ext>
            </a:extLst>
          </p:cNvPr>
          <p:cNvCxnSpPr>
            <a:cxnSpLocks/>
          </p:cNvCxnSpPr>
          <p:nvPr/>
        </p:nvCxnSpPr>
        <p:spPr>
          <a:xfrm>
            <a:off x="5249675" y="4737257"/>
            <a:ext cx="655823" cy="7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AB64-6E8A-484F-B408-C6E2677563BE}"/>
              </a:ext>
            </a:extLst>
          </p:cNvPr>
          <p:cNvSpPr/>
          <p:nvPr/>
        </p:nvSpPr>
        <p:spPr>
          <a:xfrm>
            <a:off x="5565407" y="5476000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4D998-B05D-4C2A-9715-B4CA0344A415}"/>
              </a:ext>
            </a:extLst>
          </p:cNvPr>
          <p:cNvCxnSpPr>
            <a:cxnSpLocks/>
          </p:cNvCxnSpPr>
          <p:nvPr/>
        </p:nvCxnSpPr>
        <p:spPr>
          <a:xfrm flipH="1">
            <a:off x="6248400" y="4755994"/>
            <a:ext cx="713278" cy="6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DA8AE-2E37-43DF-9622-A679D54D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1" y="1699172"/>
            <a:ext cx="1241951" cy="155413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83410-D189-4D7A-A995-A9CADF34FDFF}"/>
              </a:ext>
            </a:extLst>
          </p:cNvPr>
          <p:cNvSpPr/>
          <p:nvPr/>
        </p:nvSpPr>
        <p:spPr>
          <a:xfrm>
            <a:off x="2895600" y="4755994"/>
            <a:ext cx="1706373" cy="42560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5C383-9BA8-42D0-892A-0DE7646E9928}"/>
              </a:ext>
            </a:extLst>
          </p:cNvPr>
          <p:cNvSpPr txBox="1"/>
          <p:nvPr/>
        </p:nvSpPr>
        <p:spPr>
          <a:xfrm>
            <a:off x="6858000" y="2634261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A69C9-D208-4FB0-991D-020166DEF019}"/>
              </a:ext>
            </a:extLst>
          </p:cNvPr>
          <p:cNvSpPr txBox="1"/>
          <p:nvPr/>
        </p:nvSpPr>
        <p:spPr>
          <a:xfrm>
            <a:off x="6705600" y="5867400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86AF4-A746-433B-B590-8D0773E4C718}"/>
              </a:ext>
            </a:extLst>
          </p:cNvPr>
          <p:cNvSpPr txBox="1"/>
          <p:nvPr/>
        </p:nvSpPr>
        <p:spPr>
          <a:xfrm>
            <a:off x="4218478" y="4121670"/>
            <a:ext cx="7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 a)</a:t>
            </a:r>
          </a:p>
        </p:txBody>
      </p:sp>
      <p:sp>
        <p:nvSpPr>
          <p:cNvPr id="25" name="Action Button: Help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DDCDBC-12BC-40BF-8CD2-907ACEE3CD51}"/>
              </a:ext>
            </a:extLst>
          </p:cNvPr>
          <p:cNvSpPr/>
          <p:nvPr/>
        </p:nvSpPr>
        <p:spPr>
          <a:xfrm>
            <a:off x="6705600" y="5476000"/>
            <a:ext cx="45720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EBC9A40-1585-4B0F-A7D0-914D14C47B7C}"/>
              </a:ext>
            </a:extLst>
          </p:cNvPr>
          <p:cNvSpPr/>
          <p:nvPr/>
        </p:nvSpPr>
        <p:spPr>
          <a:xfrm>
            <a:off x="7314549" y="4784839"/>
            <a:ext cx="1219851" cy="691161"/>
          </a:xfrm>
          <a:prstGeom prst="wedgeEllipseCallout">
            <a:avLst>
              <a:gd name="adj1" fmla="val -54012"/>
              <a:gd name="adj2" fmla="val 71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4FF39-35CE-43E4-8611-11B397622448}"/>
              </a:ext>
            </a:extLst>
          </p:cNvPr>
          <p:cNvSpPr txBox="1"/>
          <p:nvPr/>
        </p:nvSpPr>
        <p:spPr>
          <a:xfrm>
            <a:off x="7515671" y="4859771"/>
            <a:ext cx="10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0417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BBC1AD-A53F-4449-8750-8295FB2F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4143962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lines with the Most Seat Space in Economy Class">
            <a:extLst>
              <a:ext uri="{FF2B5EF4-FFF2-40B4-BE49-F238E27FC236}">
                <a16:creationId xmlns:a16="http://schemas.microsoft.com/office/drawing/2014/main" id="{96866A65-2A5A-43FE-AE85-245E84EC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22" y="3967227"/>
            <a:ext cx="4229278" cy="282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062B6-C4AD-4781-98FA-21A4E309A7A5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2355203" y="3498203"/>
            <a:ext cx="2390774" cy="25000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2B2140-39A6-4E03-BE61-43A6908D105A}"/>
              </a:ext>
            </a:extLst>
          </p:cNvPr>
          <p:cNvSpPr txBox="1"/>
          <p:nvPr/>
        </p:nvSpPr>
        <p:spPr>
          <a:xfrm>
            <a:off x="1066800" y="3967227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Business</a:t>
            </a:r>
          </a:p>
          <a:p>
            <a:r>
              <a:rPr lang="en-US" b="1" dirty="0">
                <a:solidFill>
                  <a:srgbClr val="C00000"/>
                </a:solidFill>
              </a:rPr>
              <a:t>Class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0F437-98EB-4726-B425-F8A4ADDFD38B}"/>
              </a:ext>
            </a:extLst>
          </p:cNvPr>
          <p:cNvSpPr txBox="1"/>
          <p:nvPr/>
        </p:nvSpPr>
        <p:spPr>
          <a:xfrm>
            <a:off x="2813866" y="6028970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Economy Class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60E31F-42E2-4F96-B340-DDDC00EE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247" y="761999"/>
            <a:ext cx="4068322" cy="21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5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6827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class type to class type (using constructor and casting operator function both)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approach using Constructor:-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ACE-80E2-49A5-9080-D3942ED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B78C-689E-4F30-B9CF-BE75F891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conversion is not possible?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int to float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 float to int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char to float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 All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7818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51FBC-BD49-4954-9051-693356B42BFB}"/>
              </a:ext>
            </a:extLst>
          </p:cNvPr>
          <p:cNvSpPr txBox="1"/>
          <p:nvPr/>
        </p:nvSpPr>
        <p:spPr>
          <a:xfrm>
            <a:off x="990600" y="1981200"/>
            <a:ext cx="585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</a:t>
            </a:r>
            <a:r>
              <a:rPr lang="en-US" sz="2800" i="0" u="none" strike="noStrike" baseline="0">
                <a:solidFill>
                  <a:srgbClr val="C00000"/>
                </a:solidFill>
                <a:latin typeface="Verdana" panose="020B0604030504040204" pitchFamily="34" charset="0"/>
              </a:rPr>
              <a:t>base class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introduce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38E17-E44E-4534-A63F-0C1AE7C0C81D}"/>
              </a:ext>
            </a:extLst>
          </p:cNvPr>
          <p:cNvSpPr txBox="1"/>
          <p:nvPr/>
        </p:nvSpPr>
        <p:spPr>
          <a:xfrm>
            <a:off x="228600" y="56213"/>
            <a:ext cx="457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base classes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F8F6F-ABEE-40E0-8F87-F910FC2AFAE9}"/>
              </a:ext>
            </a:extLst>
          </p:cNvPr>
          <p:cNvSpPr txBox="1"/>
          <p:nvPr/>
        </p:nvSpPr>
        <p:spPr>
          <a:xfrm>
            <a:off x="5352656" y="1143000"/>
            <a:ext cx="12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Virtual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B9B1A9-D5C3-4A1F-B6E7-B5B06C9F95EA}"/>
              </a:ext>
            </a:extLst>
          </p:cNvPr>
          <p:cNvCxnSpPr/>
          <p:nvPr/>
        </p:nvCxnSpPr>
        <p:spPr>
          <a:xfrm>
            <a:off x="4169764" y="2492116"/>
            <a:ext cx="0" cy="66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17BC1-FD1B-4503-816C-4D90D8F64DB3}"/>
              </a:ext>
            </a:extLst>
          </p:cNvPr>
          <p:cNvCxnSpPr/>
          <p:nvPr/>
        </p:nvCxnSpPr>
        <p:spPr>
          <a:xfrm>
            <a:off x="4169764" y="3276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19A88C-BF51-4260-8DD8-0542C5A901E3}"/>
              </a:ext>
            </a:extLst>
          </p:cNvPr>
          <p:cNvCxnSpPr/>
          <p:nvPr/>
        </p:nvCxnSpPr>
        <p:spPr>
          <a:xfrm>
            <a:off x="4169764" y="4267200"/>
            <a:ext cx="0" cy="46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E5E7F5-A063-488A-A931-899C2E56581F}"/>
              </a:ext>
            </a:extLst>
          </p:cNvPr>
          <p:cNvSpPr txBox="1"/>
          <p:nvPr/>
        </p:nvSpPr>
        <p:spPr>
          <a:xfrm>
            <a:off x="4267200" y="2819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35F97-602E-4BB2-BA26-03986B8BFCFB}"/>
              </a:ext>
            </a:extLst>
          </p:cNvPr>
          <p:cNvSpPr txBox="1"/>
          <p:nvPr/>
        </p:nvSpPr>
        <p:spPr>
          <a:xfrm>
            <a:off x="4267200" y="3581400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regno</a:t>
            </a:r>
          </a:p>
        </p:txBody>
      </p:sp>
    </p:spTree>
    <p:extLst>
      <p:ext uri="{BB962C8B-B14F-4D97-AF65-F5344CB8AC3E}">
        <p14:creationId xmlns:p14="http://schemas.microsoft.com/office/powerpoint/2010/main" val="111023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DA59-8405-4DD1-95C0-68C54A10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B6D-E79E-4443-BED8-97F47F9C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Run-time polymorphism and virtual functions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 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virtual base classes, 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abstract classes,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pointer to object,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this pointer, 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pointer to derived class,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virtual function, pure virtual function, 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early vs late binding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283343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7533</TotalTime>
  <Words>261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Courier New</vt:lpstr>
      <vt:lpstr>Tahoma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PowerPoint Presentation</vt:lpstr>
      <vt:lpstr>  </vt:lpstr>
      <vt:lpstr>   class type to class type (using constructor and casting operator function both)</vt:lpstr>
      <vt:lpstr>PowerPoint Presentation</vt:lpstr>
      <vt:lpstr>PowerPoint Presentation</vt:lpstr>
      <vt:lpstr>PowerPoint Presentation</vt:lpstr>
      <vt:lpstr>PowerPoint Presentation</vt:lpstr>
      <vt:lpstr>Unit-3 </vt:lpstr>
      <vt:lpstr>virtual base classes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389</cp:revision>
  <dcterms:created xsi:type="dcterms:W3CDTF">2014-05-25T11:13:57Z</dcterms:created>
  <dcterms:modified xsi:type="dcterms:W3CDTF">2020-09-30T20:29:16Z</dcterms:modified>
</cp:coreProperties>
</file>