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12"/>
  </p:notesMasterIdLst>
  <p:handoutMasterIdLst>
    <p:handoutMasterId r:id="rId13"/>
  </p:handoutMasterIdLst>
  <p:sldIdLst>
    <p:sldId id="269" r:id="rId2"/>
    <p:sldId id="360" r:id="rId3"/>
    <p:sldId id="359" r:id="rId4"/>
    <p:sldId id="363" r:id="rId5"/>
    <p:sldId id="364" r:id="rId6"/>
    <p:sldId id="365" r:id="rId7"/>
    <p:sldId id="362" r:id="rId8"/>
    <p:sldId id="361" r:id="rId9"/>
    <p:sldId id="366" r:id="rId10"/>
    <p:sldId id="35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OBJECT ORIENTED PROGRAMMING USING C++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6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CAP444</a:t>
            </a:r>
            <a:br>
              <a:rPr lang="en-US" dirty="0"/>
            </a:br>
            <a:r>
              <a:rPr lang="en-US" dirty="0"/>
              <a:t>OBJECT ORIENTED PROGRAMMING USING C++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482" name="Picture 2" descr="C++ APK 1.10.1 - download free apk from APKSum">
            <a:extLst>
              <a:ext uri="{FF2B5EF4-FFF2-40B4-BE49-F238E27FC236}">
                <a16:creationId xmlns:a16="http://schemas.microsoft.com/office/drawing/2014/main" id="{B5E672F1-6BC3-4B9B-87BB-D607A2AA3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4495800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C00000"/>
                </a:solidFill>
              </a:rPr>
              <a:t> 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89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79388" y="6519863"/>
            <a:ext cx="51228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400" dirty="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6C763-1A63-4499-AA6F-F865282AC9A5}"/>
              </a:ext>
            </a:extLst>
          </p:cNvPr>
          <p:cNvSpPr txBox="1"/>
          <p:nvPr/>
        </p:nvSpPr>
        <p:spPr>
          <a:xfrm>
            <a:off x="2438400" y="1905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Any Query?</a:t>
            </a: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340F989C-149A-493C-B50E-34E017AB4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109" y="4024312"/>
            <a:ext cx="238125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DEB649-1C9D-4BD7-84BD-FF501AE76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732" y="456808"/>
            <a:ext cx="1656422" cy="3295650"/>
          </a:xfrm>
          <a:prstGeom prst="rect">
            <a:avLst/>
          </a:prstGeom>
        </p:spPr>
      </p:pic>
      <p:pic>
        <p:nvPicPr>
          <p:cNvPr id="9" name="Picture 8" descr="hotel menu card combo list new - Google Search | Hotel menu, Menu ...">
            <a:extLst>
              <a:ext uri="{FF2B5EF4-FFF2-40B4-BE49-F238E27FC236}">
                <a16:creationId xmlns:a16="http://schemas.microsoft.com/office/drawing/2014/main" id="{3B7A34F8-FFD9-460A-9443-993A4FBA1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43067"/>
            <a:ext cx="2362200" cy="333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Food Safety and Eating Out | CDC">
            <a:extLst>
              <a:ext uri="{FF2B5EF4-FFF2-40B4-BE49-F238E27FC236}">
                <a16:creationId xmlns:a16="http://schemas.microsoft.com/office/drawing/2014/main" id="{A11E2FEC-DFC1-4043-9942-2389CDDC4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5" y="4024312"/>
            <a:ext cx="3494553" cy="229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571290-7ED9-4143-9D2F-33137343A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109" y="903829"/>
            <a:ext cx="1552291" cy="288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56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86AF4-BDE3-45F5-9210-24102E9DD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kern="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F6B3E19B-F9F4-4489-824E-B27320767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109" y="4024312"/>
            <a:ext cx="238125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AEFD5C-B7F8-49B1-B1F8-42B687276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380" y="1856906"/>
            <a:ext cx="1656422" cy="32956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B50731-083A-4E9A-A5FF-EAE0B4C13E59}"/>
              </a:ext>
            </a:extLst>
          </p:cNvPr>
          <p:cNvCxnSpPr>
            <a:cxnSpLocks/>
          </p:cNvCxnSpPr>
          <p:nvPr/>
        </p:nvCxnSpPr>
        <p:spPr>
          <a:xfrm>
            <a:off x="4480702" y="3147219"/>
            <a:ext cx="2469280" cy="748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12" name="Picture 8" descr="hotel menu card combo list new - Google Search | Hotel menu, Menu ...">
            <a:extLst>
              <a:ext uri="{FF2B5EF4-FFF2-40B4-BE49-F238E27FC236}">
                <a16:creationId xmlns:a16="http://schemas.microsoft.com/office/drawing/2014/main" id="{609C9788-9808-4D6E-A75D-83A0E1BFC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5" y="2228720"/>
            <a:ext cx="1656422" cy="234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4" name="Picture 10" descr="Food Safety and Eating Out | CDC">
            <a:extLst>
              <a:ext uri="{FF2B5EF4-FFF2-40B4-BE49-F238E27FC236}">
                <a16:creationId xmlns:a16="http://schemas.microsoft.com/office/drawing/2014/main" id="{4B7B97B0-36D2-44E1-8D54-EF946FAB0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82" y="4724401"/>
            <a:ext cx="3048000" cy="200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B6B7B5-24FC-4A66-AFB3-E2748DCADB6B}"/>
              </a:ext>
            </a:extLst>
          </p:cNvPr>
          <p:cNvCxnSpPr/>
          <p:nvPr/>
        </p:nvCxnSpPr>
        <p:spPr>
          <a:xfrm flipH="1">
            <a:off x="1981200" y="2819400"/>
            <a:ext cx="1295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2FF1CDE-C6CC-406A-A14D-A5A90E721C9D}"/>
              </a:ext>
            </a:extLst>
          </p:cNvPr>
          <p:cNvSpPr txBox="1"/>
          <p:nvPr/>
        </p:nvSpPr>
        <p:spPr>
          <a:xfrm>
            <a:off x="1910721" y="2102092"/>
            <a:ext cx="1656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Preparing food</a:t>
            </a:r>
          </a:p>
          <a:p>
            <a:r>
              <a:rPr lang="en-US" dirty="0"/>
              <a:t>according to hotel menu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6F522E-A201-426A-829F-C06CFEBE27B2}"/>
              </a:ext>
            </a:extLst>
          </p:cNvPr>
          <p:cNvSpPr txBox="1"/>
          <p:nvPr/>
        </p:nvSpPr>
        <p:spPr>
          <a:xfrm>
            <a:off x="5172466" y="2707951"/>
            <a:ext cx="351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During competition preparing food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0E9F3A-F0E3-4F24-84A5-BEE734E57039}"/>
              </a:ext>
            </a:extLst>
          </p:cNvPr>
          <p:cNvSpPr txBox="1"/>
          <p:nvPr/>
        </p:nvSpPr>
        <p:spPr>
          <a:xfrm>
            <a:off x="6137124" y="3077283"/>
            <a:ext cx="145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(Run-time)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D536E6-D8C2-414E-8868-765D99AB931A}"/>
              </a:ext>
            </a:extLst>
          </p:cNvPr>
          <p:cNvSpPr txBox="1"/>
          <p:nvPr/>
        </p:nvSpPr>
        <p:spPr>
          <a:xfrm>
            <a:off x="2157051" y="3575934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Compile time)</a:t>
            </a:r>
          </a:p>
        </p:txBody>
      </p:sp>
    </p:spTree>
    <p:extLst>
      <p:ext uri="{BB962C8B-B14F-4D97-AF65-F5344CB8AC3E}">
        <p14:creationId xmlns:p14="http://schemas.microsoft.com/office/powerpoint/2010/main" val="289132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inamp not yet gone as acquisition becomes likely - gHacks Tech News">
            <a:extLst>
              <a:ext uri="{FF2B5EF4-FFF2-40B4-BE49-F238E27FC236}">
                <a16:creationId xmlns:a16="http://schemas.microsoft.com/office/drawing/2014/main" id="{C869A5A9-3893-4314-94DC-5AC3798AC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9844"/>
            <a:ext cx="5029200" cy="623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39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ool Free Software">
            <a:extLst>
              <a:ext uri="{FF2B5EF4-FFF2-40B4-BE49-F238E27FC236}">
                <a16:creationId xmlns:a16="http://schemas.microsoft.com/office/drawing/2014/main" id="{C26E1051-F415-455D-A837-EFAED6484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84161"/>
            <a:ext cx="4681538" cy="588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8776FA-48F8-49CD-BB14-A5435FC65268}"/>
              </a:ext>
            </a:extLst>
          </p:cNvPr>
          <p:cNvCxnSpPr/>
          <p:nvPr/>
        </p:nvCxnSpPr>
        <p:spPr>
          <a:xfrm flipV="1">
            <a:off x="5181600" y="1524000"/>
            <a:ext cx="2971800" cy="609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7212AB-1D9D-4E53-98A9-936B31FC317B}"/>
              </a:ext>
            </a:extLst>
          </p:cNvPr>
          <p:cNvSpPr txBox="1"/>
          <p:nvPr/>
        </p:nvSpPr>
        <p:spPr>
          <a:xfrm>
            <a:off x="8153400" y="1524000"/>
            <a:ext cx="1122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Shuffle </a:t>
            </a:r>
          </a:p>
          <a:p>
            <a:r>
              <a:rPr lang="en-US" dirty="0"/>
              <a:t>is On</a:t>
            </a:r>
          </a:p>
        </p:txBody>
      </p:sp>
    </p:spTree>
    <p:extLst>
      <p:ext uri="{BB962C8B-B14F-4D97-AF65-F5344CB8AC3E}">
        <p14:creationId xmlns:p14="http://schemas.microsoft.com/office/powerpoint/2010/main" val="455697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20A6C-4426-4290-9FE3-A46B9BD2D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BFBB6-5CB5-4CD9-8786-C874EDC24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……………. binding means that an object is bound to its function call at compile time.</a:t>
            </a:r>
          </a:p>
          <a:p>
            <a:pPr marL="0" indent="0">
              <a:buNone/>
            </a:pPr>
            <a:r>
              <a:rPr lang="en-US" dirty="0"/>
              <a:t>A) late</a:t>
            </a:r>
          </a:p>
          <a:p>
            <a:pPr marL="0" indent="0">
              <a:buNone/>
            </a:pPr>
            <a:r>
              <a:rPr lang="en-US" dirty="0"/>
              <a:t>B) static</a:t>
            </a:r>
          </a:p>
          <a:p>
            <a:pPr marL="0" indent="0">
              <a:buNone/>
            </a:pPr>
            <a:r>
              <a:rPr lang="en-US" dirty="0"/>
              <a:t>C) dynamic</a:t>
            </a:r>
          </a:p>
          <a:p>
            <a:pPr marL="0" indent="0">
              <a:buNone/>
            </a:pPr>
            <a:r>
              <a:rPr lang="en-US" dirty="0"/>
              <a:t>D) fixed</a:t>
            </a:r>
          </a:p>
        </p:txBody>
      </p:sp>
    </p:spTree>
    <p:extLst>
      <p:ext uri="{BB962C8B-B14F-4D97-AF65-F5344CB8AC3E}">
        <p14:creationId xmlns:p14="http://schemas.microsoft.com/office/powerpoint/2010/main" val="1393463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2647B3-C289-4F0A-82F4-2EA4FF6031F1}"/>
              </a:ext>
            </a:extLst>
          </p:cNvPr>
          <p:cNvSpPr/>
          <p:nvPr/>
        </p:nvSpPr>
        <p:spPr>
          <a:xfrm>
            <a:off x="2628900" y="1524000"/>
            <a:ext cx="30480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Polymorphism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C46728-536A-4514-9EDD-F474004ED02F}"/>
              </a:ext>
            </a:extLst>
          </p:cNvPr>
          <p:cNvCxnSpPr/>
          <p:nvPr/>
        </p:nvCxnSpPr>
        <p:spPr>
          <a:xfrm flipH="1">
            <a:off x="1905000" y="2286000"/>
            <a:ext cx="2057400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D6FEF9-E3E1-4050-97A5-4E793364ED85}"/>
              </a:ext>
            </a:extLst>
          </p:cNvPr>
          <p:cNvCxnSpPr/>
          <p:nvPr/>
        </p:nvCxnSpPr>
        <p:spPr>
          <a:xfrm>
            <a:off x="3962400" y="2286000"/>
            <a:ext cx="2286000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C364613-55EF-4D0A-9E99-3123221EF92A}"/>
              </a:ext>
            </a:extLst>
          </p:cNvPr>
          <p:cNvSpPr/>
          <p:nvPr/>
        </p:nvSpPr>
        <p:spPr>
          <a:xfrm>
            <a:off x="381000" y="4114800"/>
            <a:ext cx="30480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Compile Time Polymorphism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A775BB-2D88-42EE-A005-C564C02EAD11}"/>
              </a:ext>
            </a:extLst>
          </p:cNvPr>
          <p:cNvSpPr/>
          <p:nvPr/>
        </p:nvSpPr>
        <p:spPr>
          <a:xfrm>
            <a:off x="5105400" y="4114800"/>
            <a:ext cx="30480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Run Time Polymorphism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052B34-CF3B-468C-A369-4AE021C97CF9}"/>
              </a:ext>
            </a:extLst>
          </p:cNvPr>
          <p:cNvSpPr/>
          <p:nvPr/>
        </p:nvSpPr>
        <p:spPr>
          <a:xfrm>
            <a:off x="685800" y="5029200"/>
            <a:ext cx="2514600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/>
              <a:t>Function overloading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/>
              <a:t>Operator overloading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C68CFF-4D9F-4626-8D4A-277340FADFE8}"/>
              </a:ext>
            </a:extLst>
          </p:cNvPr>
          <p:cNvSpPr/>
          <p:nvPr/>
        </p:nvSpPr>
        <p:spPr>
          <a:xfrm>
            <a:off x="5105400" y="5181600"/>
            <a:ext cx="30480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Virtual function</a:t>
            </a:r>
          </a:p>
        </p:txBody>
      </p:sp>
    </p:spTree>
    <p:extLst>
      <p:ext uri="{BB962C8B-B14F-4D97-AF65-F5344CB8AC3E}">
        <p14:creationId xmlns:p14="http://schemas.microsoft.com/office/powerpoint/2010/main" val="240197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91631-0BF2-4496-900E-745F83315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/>
              <a:t>Problems in function overriding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Overriding using base class pointer </a:t>
            </a:r>
            <a:r>
              <a:rPr lang="en-US" dirty="0"/>
              <a:t>compiler don’t know about pointer which address is pointing because address will be decided at run time when memory will be allocated.</a:t>
            </a:r>
          </a:p>
          <a:p>
            <a:pPr lvl="1" algn="just"/>
            <a:r>
              <a:rPr lang="en-US" dirty="0"/>
              <a:t>To over come this problem we use </a:t>
            </a:r>
            <a:r>
              <a:rPr lang="en-US" dirty="0">
                <a:solidFill>
                  <a:srgbClr val="FF0000"/>
                </a:solidFill>
              </a:rPr>
              <a:t>virtual function</a:t>
            </a:r>
          </a:p>
          <a:p>
            <a:pPr lvl="1" algn="just"/>
            <a:r>
              <a:rPr lang="en-US" dirty="0"/>
              <a:t>With the help of virtual function, we can override function at run time</a:t>
            </a:r>
          </a:p>
        </p:txBody>
      </p:sp>
    </p:spTree>
    <p:extLst>
      <p:ext uri="{BB962C8B-B14F-4D97-AF65-F5344CB8AC3E}">
        <p14:creationId xmlns:p14="http://schemas.microsoft.com/office/powerpoint/2010/main" val="2455229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E6227-4DDB-454C-A1F0-A6079BF6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CF4DD-E507-4215-900E-E1934FB74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Merriweather"/>
              </a:rPr>
              <a:t>Run time polymorphism is achieved only when a ……………….. is accessed through a pointer to the base class.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Merriweather"/>
              </a:rPr>
              <a:t>A) member function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Merriweather"/>
              </a:rPr>
              <a:t>B) virtual function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Merriweather"/>
              </a:rPr>
              <a:t>C) static function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Merriweather"/>
              </a:rPr>
              <a:t>D) real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52267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8446</TotalTime>
  <Words>170</Words>
  <Application>Microsoft Office PowerPoint</Application>
  <PresentationFormat>On-screen Show (4:3)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Arial Black</vt:lpstr>
      <vt:lpstr>Arial Rounded MT Bold</vt:lpstr>
      <vt:lpstr>Calibri</vt:lpstr>
      <vt:lpstr>Courier New</vt:lpstr>
      <vt:lpstr>Merriweather</vt:lpstr>
      <vt:lpstr>Tahoma</vt:lpstr>
      <vt:lpstr>Times New Roman</vt:lpstr>
      <vt:lpstr>Wingdings</vt:lpstr>
      <vt:lpstr>Lpu theme final with copyright(S)</vt:lpstr>
      <vt:lpstr>CAP444 OBJECT ORIENTED PROGRAMMING USING C++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kumar</cp:lastModifiedBy>
  <cp:revision>427</cp:revision>
  <dcterms:created xsi:type="dcterms:W3CDTF">2014-05-25T11:13:57Z</dcterms:created>
  <dcterms:modified xsi:type="dcterms:W3CDTF">2020-10-06T05:58:06Z</dcterms:modified>
</cp:coreProperties>
</file>