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8"/>
  </p:notesMasterIdLst>
  <p:handoutMasterIdLst>
    <p:handoutMasterId r:id="rId19"/>
  </p:handoutMasterIdLst>
  <p:sldIdLst>
    <p:sldId id="269" r:id="rId2"/>
    <p:sldId id="362" r:id="rId3"/>
    <p:sldId id="360" r:id="rId4"/>
    <p:sldId id="361" r:id="rId5"/>
    <p:sldId id="363" r:id="rId6"/>
    <p:sldId id="367" r:id="rId7"/>
    <p:sldId id="364" r:id="rId8"/>
    <p:sldId id="365" r:id="rId9"/>
    <p:sldId id="366" r:id="rId10"/>
    <p:sldId id="368" r:id="rId11"/>
    <p:sldId id="369" r:id="rId12"/>
    <p:sldId id="372" r:id="rId13"/>
    <p:sldId id="373" r:id="rId14"/>
    <p:sldId id="374" r:id="rId15"/>
    <p:sldId id="375" r:id="rId16"/>
    <p:sldId id="35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CCB1-E727-431C-A470-240E717F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600200"/>
          </a:xfrm>
        </p:spPr>
        <p:txBody>
          <a:bodyPr>
            <a:noAutofit/>
          </a:bodyPr>
          <a:lstStyle/>
          <a:p>
            <a:pPr algn="l"/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class type to class type (using constructor and casting operator function both)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3C2-AA09-4137-A68B-50A462FD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Ex: A obj1; B obj2;</a:t>
            </a:r>
          </a:p>
          <a:p>
            <a:pPr marL="0" indent="0">
              <a:buNone/>
            </a:pPr>
            <a:r>
              <a:rPr lang="en-US" dirty="0"/>
              <a:t>obj1 = obj2 ;   // obj1 and obj2 are objects of different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approach using Constructor:-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Left side of assignment operator(=) which is class object we have to create constructor in that class here in Class 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Second approach using casting operator function: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Right side of assignment operator(=) which is class object we have to create casting operator function in that class here class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5ACE-80E2-49A5-9080-D3942ED4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B78C-689E-4F30-B9CF-BE75F891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conversion is not possible?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A. int to float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B. float to int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 char to float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 All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8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BBC1AD-A53F-4449-8750-8295FB2F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4143962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lines with the Most Seat Space in Economy Class">
            <a:extLst>
              <a:ext uri="{FF2B5EF4-FFF2-40B4-BE49-F238E27FC236}">
                <a16:creationId xmlns:a16="http://schemas.microsoft.com/office/drawing/2014/main" id="{96866A65-2A5A-43FE-AE85-245E84EC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22" y="3967227"/>
            <a:ext cx="4229278" cy="282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D1062B6-C4AD-4781-98FA-21A4E309A7A5}"/>
              </a:ext>
            </a:extLst>
          </p:cNvPr>
          <p:cNvCxnSpPr>
            <a:cxnSpLocks/>
            <a:stCxn id="1026" idx="2"/>
          </p:cNvCxnSpPr>
          <p:nvPr/>
        </p:nvCxnSpPr>
        <p:spPr>
          <a:xfrm rot="16200000" flipH="1">
            <a:off x="2355203" y="3498203"/>
            <a:ext cx="2390774" cy="250001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2B2140-39A6-4E03-BE61-43A6908D105A}"/>
              </a:ext>
            </a:extLst>
          </p:cNvPr>
          <p:cNvSpPr txBox="1"/>
          <p:nvPr/>
        </p:nvSpPr>
        <p:spPr>
          <a:xfrm>
            <a:off x="1066800" y="3967227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Business</a:t>
            </a:r>
          </a:p>
          <a:p>
            <a:r>
              <a:rPr lang="en-US" b="1" dirty="0">
                <a:solidFill>
                  <a:srgbClr val="C00000"/>
                </a:solidFill>
              </a:rPr>
              <a:t>Class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70F437-98EB-4726-B425-F8A4ADDFD38B}"/>
              </a:ext>
            </a:extLst>
          </p:cNvPr>
          <p:cNvSpPr txBox="1"/>
          <p:nvPr/>
        </p:nvSpPr>
        <p:spPr>
          <a:xfrm>
            <a:off x="2813866" y="6028970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Economy Class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60E31F-42E2-4F96-B340-DDDC00EEE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247" y="761999"/>
            <a:ext cx="4068322" cy="21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5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472-ECC3-4DAE-8C51-73479104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724-3AF8-4E0B-9463-999CB79B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type to class type (using constructor and casting operator function both)</a:t>
            </a:r>
          </a:p>
        </p:txBody>
      </p:sp>
    </p:spTree>
    <p:extLst>
      <p:ext uri="{BB962C8B-B14F-4D97-AF65-F5344CB8AC3E}">
        <p14:creationId xmlns:p14="http://schemas.microsoft.com/office/powerpoint/2010/main" val="155827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CCB1-E727-431C-A470-240E717F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600200"/>
          </a:xfrm>
        </p:spPr>
        <p:txBody>
          <a:bodyPr>
            <a:noAutofit/>
          </a:bodyPr>
          <a:lstStyle/>
          <a:p>
            <a:pPr algn="l"/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class type to class type (using constructor and casting operator function both)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3C2-AA09-4137-A68B-50A462FD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Ex: A obj1; B obj2;</a:t>
            </a:r>
          </a:p>
          <a:p>
            <a:pPr marL="0" indent="0">
              <a:buNone/>
            </a:pPr>
            <a:r>
              <a:rPr lang="en-US" dirty="0"/>
              <a:t>obj1 = obj2 ;   // obj1 and obj2 are objects of different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approach using Constructor:-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Left side of assignment operator(=) which is class object we have to create constructor in that class here in Class 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Second approach using casting operator function: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Right side of assignment operator(=) which is class object we have to create casting operator function in that class here class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9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5ACE-80E2-49A5-9080-D3942ED4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B78C-689E-4F30-B9CF-BE75F891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conversion is not possible?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A. int to float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B. float to int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 char to float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 All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A0A43-0816-4DA3-8ACA-20E4A794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4322367" cy="372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16E05-BC05-4096-8E14-119FE5D2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1743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72F7-2CD1-40AD-8334-24BE000D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AEBC-CA73-495E-AF1E-1052E413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data types conversion done automatic by compiler</a:t>
            </a:r>
          </a:p>
          <a:p>
            <a:r>
              <a:rPr lang="en-US" dirty="0"/>
              <a:t>User define data type conversion not done automatically</a:t>
            </a:r>
          </a:p>
          <a:p>
            <a:r>
              <a:rPr lang="en-US" dirty="0"/>
              <a:t>User define data type conversion done by using either constructor or by using casting operator</a:t>
            </a:r>
          </a:p>
        </p:txBody>
      </p:sp>
    </p:spTree>
    <p:extLst>
      <p:ext uri="{BB962C8B-B14F-4D97-AF65-F5344CB8AC3E}">
        <p14:creationId xmlns:p14="http://schemas.microsoft.com/office/powerpoint/2010/main" val="364197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472-ECC3-4DAE-8C51-73479104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Three type of situation occurs during user define type conversion: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724-3AF8-4E0B-9463-999CB79B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1. basic type to class type(using constructor)</a:t>
            </a:r>
          </a:p>
          <a:p>
            <a:r>
              <a:rPr lang="en-US" dirty="0"/>
              <a:t>2. class type to basic type(using casting operator function)</a:t>
            </a:r>
          </a:p>
          <a:p>
            <a:r>
              <a:rPr lang="en-US" dirty="0"/>
              <a:t>3. class type to class type (using constructor and casting operator function both)</a:t>
            </a:r>
          </a:p>
        </p:txBody>
      </p:sp>
    </p:spTree>
    <p:extLst>
      <p:ext uri="{BB962C8B-B14F-4D97-AF65-F5344CB8AC3E}">
        <p14:creationId xmlns:p14="http://schemas.microsoft.com/office/powerpoint/2010/main" val="368275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C5EA-2BF5-4CE0-8F49-42D46128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basic type to class type(using constructor)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1394-42EA-4BE4-8EA8-288C9E44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type to class type achieved by using constructor.</a:t>
            </a:r>
          </a:p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{};</a:t>
            </a:r>
          </a:p>
          <a:p>
            <a:pPr marL="0" indent="0">
              <a:buNone/>
            </a:pPr>
            <a:r>
              <a:rPr lang="en-US" dirty="0"/>
              <a:t>A a1;</a:t>
            </a:r>
          </a:p>
          <a:p>
            <a:pPr marL="0" indent="0">
              <a:buNone/>
            </a:pPr>
            <a:r>
              <a:rPr lang="en-US" dirty="0"/>
              <a:t>int  x;</a:t>
            </a:r>
          </a:p>
          <a:p>
            <a:pPr marL="0" indent="0">
              <a:buNone/>
            </a:pPr>
            <a:r>
              <a:rPr lang="en-US" dirty="0"/>
              <a:t>a1=x //basic to class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A0DF-46F8-4E69-99BD-232B99FC6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    using namespace std;</a:t>
            </a:r>
          </a:p>
          <a:p>
            <a:pPr marL="0" indent="0">
              <a:buNone/>
            </a:pPr>
            <a:r>
              <a:rPr lang="en-US" dirty="0"/>
              <a:t>    int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double a = 21.09399;</a:t>
            </a:r>
          </a:p>
          <a:p>
            <a:pPr marL="0" indent="0">
              <a:buNone/>
            </a:pPr>
            <a:r>
              <a:rPr lang="en-US" dirty="0"/>
              <a:t>        float b = 10.20;</a:t>
            </a:r>
          </a:p>
          <a:p>
            <a:pPr marL="0" indent="0">
              <a:buNone/>
            </a:pPr>
            <a:r>
              <a:rPr lang="en-US" dirty="0"/>
              <a:t>        int c ;</a:t>
            </a:r>
          </a:p>
          <a:p>
            <a:pPr marL="0" indent="0">
              <a:buNone/>
            </a:pPr>
            <a:r>
              <a:rPr lang="en-US" dirty="0"/>
              <a:t>        c = (int) a;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c ;</a:t>
            </a:r>
          </a:p>
          <a:p>
            <a:pPr marL="0" indent="0">
              <a:buNone/>
            </a:pPr>
            <a:r>
              <a:rPr lang="en-US" dirty="0"/>
              <a:t>        c = (int) b;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c ;</a:t>
            </a:r>
          </a:p>
          <a:p>
            <a:pPr marL="0" indent="0">
              <a:buNone/>
            </a:pPr>
            <a:r>
              <a:rPr lang="en-US" dirty="0"/>
              <a:t>        return 0;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465C5-F6E8-40D1-ACAF-062DAD29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3A3A3A"/>
                </a:solidFill>
                <a:latin typeface="Open Sans"/>
              </a:rPr>
              <a:t>A</a:t>
            </a:r>
            <a:r>
              <a:rPr lang="pt-BR" b="0" i="0" dirty="0">
                <a:solidFill>
                  <a:srgbClr val="3A3A3A"/>
                </a:solidFill>
                <a:effectLst/>
                <a:latin typeface="Open Sans"/>
              </a:rPr>
              <a:t>) 2110</a:t>
            </a:r>
            <a:br>
              <a:rPr lang="pt-BR" dirty="0"/>
            </a:br>
            <a:r>
              <a:rPr lang="pt-BR" dirty="0">
                <a:solidFill>
                  <a:srgbClr val="3A3A3A"/>
                </a:solidFill>
                <a:latin typeface="Open Sans"/>
              </a:rPr>
              <a:t>B</a:t>
            </a:r>
            <a:r>
              <a:rPr lang="pt-BR" b="0" i="0" dirty="0">
                <a:solidFill>
                  <a:srgbClr val="3A3A3A"/>
                </a:solidFill>
                <a:effectLst/>
                <a:latin typeface="Open Sans"/>
              </a:rPr>
              <a:t>) 1210</a:t>
            </a:r>
            <a:br>
              <a:rPr lang="pt-BR" dirty="0"/>
            </a:br>
            <a:r>
              <a:rPr lang="pt-BR" dirty="0">
                <a:solidFill>
                  <a:srgbClr val="3A3A3A"/>
                </a:solidFill>
                <a:latin typeface="Open Sans"/>
              </a:rPr>
              <a:t>C</a:t>
            </a:r>
            <a:r>
              <a:rPr lang="pt-BR" b="0" i="0" dirty="0">
                <a:solidFill>
                  <a:srgbClr val="3A3A3A"/>
                </a:solidFill>
                <a:effectLst/>
                <a:latin typeface="Open Sans"/>
              </a:rPr>
              <a:t>) 21</a:t>
            </a:r>
            <a:br>
              <a:rPr lang="pt-BR" dirty="0"/>
            </a:br>
            <a:r>
              <a:rPr lang="pt-BR" dirty="0">
                <a:solidFill>
                  <a:srgbClr val="3A3A3A"/>
                </a:solidFill>
                <a:latin typeface="Open Sans"/>
              </a:rPr>
              <a:t>D</a:t>
            </a:r>
            <a:r>
              <a:rPr lang="pt-BR" b="0" i="0" dirty="0">
                <a:solidFill>
                  <a:srgbClr val="3A3A3A"/>
                </a:solidFill>
                <a:effectLst/>
                <a:latin typeface="Open Sans"/>
              </a:rPr>
              <a:t>) 121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7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4D1-E5B0-4E5E-926C-448C920E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class type to basic type(using casting operator function)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B119-341E-45A7-B87C-73403A7C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0" i="0" dirty="0">
                <a:solidFill>
                  <a:srgbClr val="555555"/>
                </a:solidFill>
                <a:effectLst/>
                <a:latin typeface="+mj-lt"/>
              </a:rPr>
              <a:t>Class type to basic type done by using casting operator function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555555"/>
                </a:solidFill>
                <a:effectLst/>
                <a:latin typeface="+mj-lt"/>
              </a:rPr>
              <a:t>It must be a define inside in class.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555555"/>
                </a:solidFill>
                <a:effectLst/>
                <a:latin typeface="+mj-lt"/>
              </a:rPr>
              <a:t>It must not specify a return type in function signature.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555555"/>
                </a:solidFill>
                <a:effectLst/>
                <a:latin typeface="+mj-lt"/>
              </a:rPr>
              <a:t>It must not have any arguments.</a:t>
            </a:r>
          </a:p>
          <a:p>
            <a:pPr marL="0" indent="0">
              <a:buNone/>
            </a:pPr>
            <a:r>
              <a:rPr lang="en-US" sz="2800" dirty="0"/>
              <a:t>class A</a:t>
            </a:r>
          </a:p>
          <a:p>
            <a:pPr marL="0" indent="0">
              <a:buNone/>
            </a:pPr>
            <a:r>
              <a:rPr lang="en-US" sz="2800" dirty="0"/>
              <a:t>{};</a:t>
            </a:r>
          </a:p>
          <a:p>
            <a:pPr marL="0" indent="0">
              <a:buNone/>
            </a:pPr>
            <a:r>
              <a:rPr lang="en-US" sz="2800" dirty="0"/>
              <a:t>A a1;</a:t>
            </a:r>
          </a:p>
          <a:p>
            <a:pPr marL="0" indent="0">
              <a:buNone/>
            </a:pPr>
            <a:r>
              <a:rPr lang="en-US" sz="2800" dirty="0"/>
              <a:t>int  x;</a:t>
            </a:r>
          </a:p>
          <a:p>
            <a:pPr marL="0" indent="0">
              <a:buNone/>
            </a:pPr>
            <a:r>
              <a:rPr lang="en-US" sz="2800" dirty="0"/>
              <a:t>x=a1 //class type to basic type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555555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2BD49-413D-4D56-AFF2-4B412E75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3B02-B655-4474-8B42-A8892EC67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dest_typename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return type;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15801A-8A94-4872-B18B-5EFDBE0174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class A</a:t>
            </a:r>
          </a:p>
          <a:p>
            <a:pPr marL="0" indent="0">
              <a:buNone/>
            </a:pPr>
            <a:r>
              <a:rPr lang="en-US" sz="2800" dirty="0"/>
              <a:t>{};</a:t>
            </a:r>
          </a:p>
          <a:p>
            <a:pPr marL="0" indent="0">
              <a:buNone/>
            </a:pPr>
            <a:r>
              <a:rPr lang="en-US" sz="2800" dirty="0"/>
              <a:t>A a1;</a:t>
            </a:r>
          </a:p>
          <a:p>
            <a:pPr marL="0" indent="0">
              <a:buNone/>
            </a:pPr>
            <a:r>
              <a:rPr lang="en-US" sz="2800" dirty="0"/>
              <a:t>int  x;</a:t>
            </a:r>
          </a:p>
          <a:p>
            <a:pPr marL="0" indent="0">
              <a:buNone/>
            </a:pPr>
            <a:r>
              <a:rPr lang="en-US" sz="2800" dirty="0"/>
              <a:t>x=a1 //class type to basic type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A67141-FE73-43BC-8096-C1B6484649BB}"/>
              </a:ext>
            </a:extLst>
          </p:cNvPr>
          <p:cNvCxnSpPr/>
          <p:nvPr/>
        </p:nvCxnSpPr>
        <p:spPr>
          <a:xfrm>
            <a:off x="2590800" y="2514600"/>
            <a:ext cx="205740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1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41BD74-CF59-4DC5-BC2D-40E9A761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DE6D6-40F0-4308-9BB8-B4D13D6A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What is the return type of the </a:t>
            </a:r>
            <a:r>
              <a:rPr lang="en-US" sz="3200" dirty="0">
                <a:solidFill>
                  <a:srgbClr val="FF0000"/>
                </a:solidFill>
              </a:rPr>
              <a:t>casting operator function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void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int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float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no return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58222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7241</TotalTime>
  <Words>628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Courier New</vt:lpstr>
      <vt:lpstr>Open Sans</vt:lpstr>
      <vt:lpstr>Tahoma</vt:lpstr>
      <vt:lpstr>verdana</vt:lpstr>
      <vt:lpstr>Wingdings</vt:lpstr>
      <vt:lpstr>Lpu theme final with copyright(S)</vt:lpstr>
      <vt:lpstr>CAP444 OBJECT ORIENTED PROGRAMMING USING C++ </vt:lpstr>
      <vt:lpstr>PowerPoint Presentation</vt:lpstr>
      <vt:lpstr>Type Conversion</vt:lpstr>
      <vt:lpstr>  Three type of situation occurs during user define type conversion:</vt:lpstr>
      <vt:lpstr>  basic type to class type(using constructor) </vt:lpstr>
      <vt:lpstr>PowerPoint Presentation</vt:lpstr>
      <vt:lpstr>  class type to basic type(using casting operator function) </vt:lpstr>
      <vt:lpstr>PowerPoint Presentation</vt:lpstr>
      <vt:lpstr>PowerPoint Presentation</vt:lpstr>
      <vt:lpstr>   class type to class type (using constructor and casting operator function both)</vt:lpstr>
      <vt:lpstr>PowerPoint Presentation</vt:lpstr>
      <vt:lpstr>PowerPoint Presentation</vt:lpstr>
      <vt:lpstr>  </vt:lpstr>
      <vt:lpstr>   class type to class type (using constructor and casting operator function both)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369</cp:revision>
  <dcterms:created xsi:type="dcterms:W3CDTF">2014-05-25T11:13:57Z</dcterms:created>
  <dcterms:modified xsi:type="dcterms:W3CDTF">2020-10-10T07:02:17Z</dcterms:modified>
</cp:coreProperties>
</file>