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71" r:id="rId4"/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1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4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7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3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0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8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8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7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EDC5-4438-47C2-8131-8C9F00A712CC}" type="datetimeFigureOut">
              <a:rPr lang="en-IN" smtClean="0"/>
              <a:t>22-10-2013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F9CE-4938-4268-ADFD-14BD3C657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Submission (2-A)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844824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Document Classifier</a:t>
            </a:r>
            <a:endParaRPr lang="en-IN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365104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Group Members :</a:t>
            </a:r>
          </a:p>
          <a:p>
            <a:r>
              <a:rPr lang="en-IN" dirty="0" err="1" smtClean="0"/>
              <a:t>Amritansh</a:t>
            </a:r>
            <a:r>
              <a:rPr lang="en-IN" dirty="0" smtClean="0"/>
              <a:t> </a:t>
            </a:r>
            <a:r>
              <a:rPr lang="en-IN" dirty="0" err="1" smtClean="0"/>
              <a:t>Tripathi</a:t>
            </a:r>
            <a:r>
              <a:rPr lang="en-IN" dirty="0" smtClean="0"/>
              <a:t>           2011186</a:t>
            </a:r>
          </a:p>
          <a:p>
            <a:r>
              <a:rPr lang="en-IN" dirty="0" err="1" smtClean="0"/>
              <a:t>Nitish</a:t>
            </a:r>
            <a:r>
              <a:rPr lang="en-IN" dirty="0" smtClean="0"/>
              <a:t> </a:t>
            </a:r>
            <a:r>
              <a:rPr lang="en-IN" dirty="0" err="1" smtClean="0"/>
              <a:t>Bhagat</a:t>
            </a:r>
            <a:r>
              <a:rPr lang="en-IN" dirty="0" smtClean="0"/>
              <a:t>                    2011204</a:t>
            </a:r>
          </a:p>
          <a:p>
            <a:r>
              <a:rPr lang="en-IN" dirty="0" err="1" smtClean="0"/>
              <a:t>Piyush</a:t>
            </a:r>
            <a:r>
              <a:rPr lang="en-IN" dirty="0" smtClean="0"/>
              <a:t> </a:t>
            </a:r>
            <a:r>
              <a:rPr lang="en-IN" dirty="0" err="1" smtClean="0"/>
              <a:t>Agarwal</a:t>
            </a:r>
            <a:r>
              <a:rPr lang="en-IN" dirty="0" smtClean="0"/>
              <a:t>                 2011206</a:t>
            </a:r>
          </a:p>
          <a:p>
            <a:r>
              <a:rPr lang="en-IN" dirty="0" err="1" smtClean="0"/>
              <a:t>Piyush</a:t>
            </a:r>
            <a:r>
              <a:rPr lang="en-IN" dirty="0" smtClean="0"/>
              <a:t> Raman                   2011257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6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548680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Create Text Classifier Sequence Diagram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803"/>
            <a:ext cx="9144000" cy="48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52932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Set Initial Document Classification Sequence Diagram 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33265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Set Default Algorithm Sequence Diagram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9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332803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Set Default Class Configuration Sequence Diagram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1"/>
            <a:ext cx="91440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9666" y="260647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Classify Document Sequence Diagram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803"/>
            <a:ext cx="9144000" cy="46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120" y="404664"/>
            <a:ext cx="745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Get Reliability Measurement Sequence Diagram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9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8928992" cy="4896543"/>
          </a:xfrm>
        </p:spPr>
      </p:pic>
    </p:spTree>
    <p:extLst>
      <p:ext uri="{BB962C8B-B14F-4D97-AF65-F5344CB8AC3E}">
        <p14:creationId xmlns:p14="http://schemas.microsoft.com/office/powerpoint/2010/main" val="4070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 Case Diagram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7" y="1600200"/>
            <a:ext cx="7998225" cy="4525963"/>
          </a:xfrm>
        </p:spPr>
      </p:pic>
    </p:spTree>
    <p:extLst>
      <p:ext uri="{BB962C8B-B14F-4D97-AF65-F5344CB8AC3E}">
        <p14:creationId xmlns:p14="http://schemas.microsoft.com/office/powerpoint/2010/main" val="28188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/>
          <a:lstStyle/>
          <a:p>
            <a:r>
              <a:rPr lang="en-IN" b="1" dirty="0" smtClean="0"/>
              <a:t>Use Case Documentation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4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31219"/>
              </p:ext>
            </p:extLst>
          </p:nvPr>
        </p:nvGraphicFramePr>
        <p:xfrm>
          <a:off x="323528" y="404664"/>
          <a:ext cx="8496944" cy="604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r>
                        <a:rPr lang="en-IN" baseline="0" dirty="0" smtClean="0"/>
                        <a:t> Case Name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TextClassifier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Participating Actors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</a:t>
                      </a:r>
                      <a:endParaRPr lang="en-IN" dirty="0"/>
                    </a:p>
                  </a:txBody>
                  <a:tcPr/>
                </a:tc>
              </a:tr>
              <a:tr h="4010848">
                <a:tc>
                  <a:txBody>
                    <a:bodyPr/>
                    <a:lstStyle/>
                    <a:p>
                      <a:r>
                        <a:rPr lang="en-IN" dirty="0" smtClean="0"/>
                        <a:t>Flow of Events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Application using Software</a:t>
                      </a:r>
                      <a:r>
                        <a:rPr lang="en-IN" baseline="0" dirty="0" smtClean="0"/>
                        <a:t> components creates instance of Text Classifier Class 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If initially algorithm and Class Configuration are not provided then use  step (3) and step (4) else use step (5) 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Instance created uses  set Default </a:t>
                      </a:r>
                      <a:r>
                        <a:rPr lang="en-IN" baseline="0" dirty="0" smtClean="0"/>
                        <a:t>Algorithm (Naïve – Bayes Algorithm)   use case.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Instance created uses set Default Class Configuration  use case.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Instance uses set Initial Document Classification use case.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dirty="0" smtClean="0"/>
                        <a:t>Entry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</a:t>
                      </a:r>
                      <a:r>
                        <a:rPr lang="en-IN" baseline="0" dirty="0" smtClean="0"/>
                        <a:t> having a copy of  Software Components needs to classify document.</a:t>
                      </a:r>
                      <a:endParaRPr lang="en-IN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dirty="0" smtClean="0"/>
                        <a:t>Exit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</a:t>
                      </a:r>
                      <a:r>
                        <a:rPr lang="en-IN" baseline="0" dirty="0" smtClean="0"/>
                        <a:t> gets the classes associated with documents.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96247"/>
              </p:ext>
            </p:extLst>
          </p:nvPr>
        </p:nvGraphicFramePr>
        <p:xfrm>
          <a:off x="251520" y="764704"/>
          <a:ext cx="8496944" cy="5705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8472"/>
                <a:gridCol w="4248472"/>
              </a:tblGrid>
              <a:tr h="492380"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r>
                        <a:rPr lang="en-IN" baseline="0" dirty="0" smtClean="0"/>
                        <a:t> Case Name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</a:t>
                      </a:r>
                      <a:r>
                        <a:rPr lang="en-IN" baseline="0" dirty="0" err="1" smtClean="0"/>
                        <a:t>DefaultAlgorithm</a:t>
                      </a:r>
                      <a:endParaRPr lang="en-IN" dirty="0"/>
                    </a:p>
                  </a:txBody>
                  <a:tcPr/>
                </a:tc>
              </a:tr>
              <a:tr h="492380">
                <a:tc>
                  <a:txBody>
                    <a:bodyPr/>
                    <a:lstStyle/>
                    <a:p>
                      <a:r>
                        <a:rPr lang="en-IN" dirty="0" smtClean="0"/>
                        <a:t>Participating Actors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 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Text Classifier Object</a:t>
                      </a:r>
                      <a:endParaRPr lang="en-IN" dirty="0"/>
                    </a:p>
                  </a:txBody>
                  <a:tcPr/>
                </a:tc>
              </a:tr>
              <a:tr h="2471624">
                <a:tc>
                  <a:txBody>
                    <a:bodyPr/>
                    <a:lstStyle/>
                    <a:p>
                      <a:r>
                        <a:rPr lang="en-IN" dirty="0" smtClean="0"/>
                        <a:t>Flow of Events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Text</a:t>
                      </a:r>
                      <a:r>
                        <a:rPr lang="en-IN" baseline="0" dirty="0" smtClean="0"/>
                        <a:t> Classifier uses </a:t>
                      </a:r>
                      <a:r>
                        <a:rPr lang="en-IN" baseline="0" dirty="0" err="1" smtClean="0"/>
                        <a:t>configManager</a:t>
                      </a:r>
                      <a:r>
                        <a:rPr lang="en-IN" baseline="0" dirty="0" smtClean="0"/>
                        <a:t> to get the string associated with default class of algorithm to be used 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err="1" smtClean="0"/>
                        <a:t>ClassLoader</a:t>
                      </a:r>
                      <a:r>
                        <a:rPr lang="en-IN" baseline="0" dirty="0" smtClean="0"/>
                        <a:t> loads the class of Default Algorithm  with string name 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Text Classifier creates the instance of Default Algorithm Class 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</a:txBody>
                  <a:tcPr/>
                </a:tc>
              </a:tr>
              <a:tr h="1214088">
                <a:tc>
                  <a:txBody>
                    <a:bodyPr/>
                    <a:lstStyle/>
                    <a:p>
                      <a:r>
                        <a:rPr lang="en-IN" dirty="0" smtClean="0"/>
                        <a:t>Entry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Either External Application initiates </a:t>
                      </a:r>
                      <a:r>
                        <a:rPr lang="en-IN" baseline="0" dirty="0" smtClean="0"/>
                        <a:t> to set Default Algorithm </a:t>
                      </a:r>
                      <a:r>
                        <a:rPr lang="en-IN" dirty="0" smtClean="0"/>
                        <a:t>or Text Classifier Object use this to set initial</a:t>
                      </a:r>
                      <a:r>
                        <a:rPr lang="en-IN" baseline="0" dirty="0" smtClean="0"/>
                        <a:t> algorithm .</a:t>
                      </a:r>
                      <a:endParaRPr lang="en-IN" dirty="0"/>
                    </a:p>
                  </a:txBody>
                  <a:tcPr/>
                </a:tc>
              </a:tr>
              <a:tr h="1034778">
                <a:tc>
                  <a:txBody>
                    <a:bodyPr/>
                    <a:lstStyle/>
                    <a:p>
                      <a:r>
                        <a:rPr lang="en-IN" dirty="0" smtClean="0"/>
                        <a:t>Exit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Actor receive the instance of default initial algorithm</a:t>
                      </a:r>
                      <a:r>
                        <a:rPr lang="en-IN" baseline="0" dirty="0" smtClean="0"/>
                        <a:t> 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5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50012"/>
              </p:ext>
            </p:extLst>
          </p:nvPr>
        </p:nvGraphicFramePr>
        <p:xfrm>
          <a:off x="251520" y="764704"/>
          <a:ext cx="8496944" cy="5705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8472"/>
                <a:gridCol w="4248472"/>
              </a:tblGrid>
              <a:tr h="492380"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r>
                        <a:rPr lang="en-IN" baseline="0" dirty="0" smtClean="0"/>
                        <a:t> Case Name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</a:t>
                      </a:r>
                      <a:r>
                        <a:rPr lang="en-IN" baseline="0" dirty="0" err="1" smtClean="0"/>
                        <a:t>DefaultClassConfiguration</a:t>
                      </a:r>
                      <a:endParaRPr lang="en-IN" dirty="0"/>
                    </a:p>
                  </a:txBody>
                  <a:tcPr/>
                </a:tc>
              </a:tr>
              <a:tr h="492380">
                <a:tc>
                  <a:txBody>
                    <a:bodyPr/>
                    <a:lstStyle/>
                    <a:p>
                      <a:r>
                        <a:rPr lang="en-IN" dirty="0" smtClean="0"/>
                        <a:t>Participating Actors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 ,</a:t>
                      </a:r>
                      <a:r>
                        <a:rPr lang="en-IN" baseline="0" dirty="0" smtClean="0"/>
                        <a:t> Text Classifier Instance </a:t>
                      </a:r>
                      <a:endParaRPr lang="en-IN" dirty="0"/>
                    </a:p>
                  </a:txBody>
                  <a:tcPr/>
                </a:tc>
              </a:tr>
              <a:tr h="2471624">
                <a:tc>
                  <a:txBody>
                    <a:bodyPr/>
                    <a:lstStyle/>
                    <a:p>
                      <a:r>
                        <a:rPr lang="en-IN" dirty="0" smtClean="0"/>
                        <a:t>Flow of Events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Text</a:t>
                      </a:r>
                      <a:r>
                        <a:rPr lang="en-IN" baseline="0" dirty="0" smtClean="0"/>
                        <a:t> Classifier provides algorithm name to </a:t>
                      </a:r>
                      <a:r>
                        <a:rPr lang="en-IN" baseline="0" dirty="0" err="1" smtClean="0"/>
                        <a:t>configManager</a:t>
                      </a:r>
                      <a:r>
                        <a:rPr lang="en-IN" baseline="0" dirty="0" smtClean="0"/>
                        <a:t> 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 smtClean="0"/>
                        <a:t>ConfigManager</a:t>
                      </a:r>
                      <a:r>
                        <a:rPr lang="en-IN" baseline="0" dirty="0" smtClean="0"/>
                        <a:t> sets Default Class Configuration associated with algorithm.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</a:txBody>
                  <a:tcPr/>
                </a:tc>
              </a:tr>
              <a:tr h="1214088">
                <a:tc>
                  <a:txBody>
                    <a:bodyPr/>
                    <a:lstStyle/>
                    <a:p>
                      <a:r>
                        <a:rPr lang="en-IN" dirty="0" smtClean="0"/>
                        <a:t>Entry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Either External Application initiates </a:t>
                      </a:r>
                      <a:r>
                        <a:rPr lang="en-IN" baseline="0" dirty="0" smtClean="0"/>
                        <a:t> to set Default Class Configuration </a:t>
                      </a:r>
                      <a:r>
                        <a:rPr lang="en-IN" dirty="0" smtClean="0"/>
                        <a:t>or Text Classifier Object initiates</a:t>
                      </a:r>
                      <a:r>
                        <a:rPr lang="en-IN" baseline="0" dirty="0" smtClean="0"/>
                        <a:t> this use case.</a:t>
                      </a:r>
                      <a:endParaRPr lang="en-IN" dirty="0"/>
                    </a:p>
                  </a:txBody>
                  <a:tcPr/>
                </a:tc>
              </a:tr>
              <a:tr h="1034778">
                <a:tc>
                  <a:txBody>
                    <a:bodyPr/>
                    <a:lstStyle/>
                    <a:p>
                      <a:r>
                        <a:rPr lang="en-IN" dirty="0" smtClean="0"/>
                        <a:t>Exit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Default Class Configuration is set  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8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7587"/>
              </p:ext>
            </p:extLst>
          </p:nvPr>
        </p:nvGraphicFramePr>
        <p:xfrm>
          <a:off x="251520" y="692696"/>
          <a:ext cx="8496944" cy="5483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8472"/>
                <a:gridCol w="4248472"/>
              </a:tblGrid>
              <a:tr h="485010"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r>
                        <a:rPr lang="en-IN" baseline="0" dirty="0" smtClean="0"/>
                        <a:t> Case Name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ClassifyDocument</a:t>
                      </a:r>
                      <a:endParaRPr lang="en-IN" dirty="0"/>
                    </a:p>
                  </a:txBody>
                  <a:tcPr/>
                </a:tc>
              </a:tr>
              <a:tr h="485010">
                <a:tc>
                  <a:txBody>
                    <a:bodyPr/>
                    <a:lstStyle/>
                    <a:p>
                      <a:r>
                        <a:rPr lang="en-IN" dirty="0" smtClean="0"/>
                        <a:t>Participating Actors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 </a:t>
                      </a:r>
                      <a:endParaRPr lang="en-IN" dirty="0"/>
                    </a:p>
                  </a:txBody>
                  <a:tcPr/>
                </a:tc>
              </a:tr>
              <a:tr h="2647421">
                <a:tc>
                  <a:txBody>
                    <a:bodyPr/>
                    <a:lstStyle/>
                    <a:p>
                      <a:r>
                        <a:rPr lang="en-IN" dirty="0" smtClean="0"/>
                        <a:t>Flow of Events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Application</a:t>
                      </a:r>
                      <a:r>
                        <a:rPr lang="en-IN" baseline="0" dirty="0" smtClean="0"/>
                        <a:t> provides document and classification algorithm.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Text Classifier classifies the document according to classification algorithm.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Classification Algorithm returns document class to text classifier instance.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Text Classifier instance returns document class to Application.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baseline="0" dirty="0" smtClean="0"/>
                    </a:p>
                  </a:txBody>
                  <a:tcPr/>
                </a:tc>
              </a:tr>
              <a:tr h="947868">
                <a:tc>
                  <a:txBody>
                    <a:bodyPr/>
                    <a:lstStyle/>
                    <a:p>
                      <a:r>
                        <a:rPr lang="en-IN" dirty="0" smtClean="0"/>
                        <a:t>Entry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External Application provides</a:t>
                      </a:r>
                      <a:r>
                        <a:rPr lang="en-IN" baseline="0" dirty="0" smtClean="0"/>
                        <a:t> document to document class classifier .</a:t>
                      </a:r>
                      <a:endParaRPr lang="en-IN" dirty="0"/>
                    </a:p>
                  </a:txBody>
                  <a:tcPr/>
                </a:tc>
              </a:tr>
              <a:tr h="731259">
                <a:tc>
                  <a:txBody>
                    <a:bodyPr/>
                    <a:lstStyle/>
                    <a:p>
                      <a:r>
                        <a:rPr lang="en-IN" dirty="0" smtClean="0"/>
                        <a:t>Exit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Application receives document class.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96957"/>
              </p:ext>
            </p:extLst>
          </p:nvPr>
        </p:nvGraphicFramePr>
        <p:xfrm>
          <a:off x="251520" y="692696"/>
          <a:ext cx="8496944" cy="6032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8472"/>
                <a:gridCol w="4248472"/>
              </a:tblGrid>
              <a:tr h="485010"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r>
                        <a:rPr lang="en-IN" baseline="0" dirty="0" smtClean="0"/>
                        <a:t> Case Name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Get</a:t>
                      </a:r>
                      <a:r>
                        <a:rPr lang="en-IN" baseline="0" dirty="0" err="1" smtClean="0"/>
                        <a:t>ReliabilityMeasurement</a:t>
                      </a:r>
                      <a:endParaRPr lang="en-IN" dirty="0"/>
                    </a:p>
                  </a:txBody>
                  <a:tcPr/>
                </a:tc>
              </a:tr>
              <a:tr h="485010">
                <a:tc>
                  <a:txBody>
                    <a:bodyPr/>
                    <a:lstStyle/>
                    <a:p>
                      <a:r>
                        <a:rPr lang="en-IN" dirty="0" smtClean="0"/>
                        <a:t>Participating Actors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 </a:t>
                      </a:r>
                      <a:endParaRPr lang="en-IN" dirty="0"/>
                    </a:p>
                  </a:txBody>
                  <a:tcPr/>
                </a:tc>
              </a:tr>
              <a:tr h="2647421">
                <a:tc>
                  <a:txBody>
                    <a:bodyPr/>
                    <a:lstStyle/>
                    <a:p>
                      <a:r>
                        <a:rPr lang="en-IN" dirty="0" smtClean="0"/>
                        <a:t>Flow of Events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Application</a:t>
                      </a:r>
                      <a:r>
                        <a:rPr lang="en-IN" baseline="0" dirty="0" smtClean="0"/>
                        <a:t> provides document , document class  and classification algorithm.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Text Classifier provides document and document class to classification algorithm.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Classification Algorithm returns reliability measure to text classifier instance.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Text Classifier instance returns reliability measure to Application.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baseline="0" dirty="0" smtClean="0"/>
                    </a:p>
                  </a:txBody>
                  <a:tcPr/>
                </a:tc>
              </a:tr>
              <a:tr h="947868">
                <a:tc>
                  <a:txBody>
                    <a:bodyPr/>
                    <a:lstStyle/>
                    <a:p>
                      <a:r>
                        <a:rPr lang="en-IN" dirty="0" smtClean="0"/>
                        <a:t>Entry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External Application provides</a:t>
                      </a:r>
                      <a:r>
                        <a:rPr lang="en-IN" baseline="0" dirty="0" smtClean="0"/>
                        <a:t> document to reliability measure classifier .</a:t>
                      </a:r>
                      <a:endParaRPr lang="en-IN" dirty="0"/>
                    </a:p>
                  </a:txBody>
                  <a:tcPr/>
                </a:tc>
              </a:tr>
              <a:tr h="731259">
                <a:tc>
                  <a:txBody>
                    <a:bodyPr/>
                    <a:lstStyle/>
                    <a:p>
                      <a:r>
                        <a:rPr lang="en-IN" dirty="0" smtClean="0"/>
                        <a:t>Exit Condition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Application receives reliability measure.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3298" y="253068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Sequence Diagrams (2-B)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1263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473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Second Submission (2-A)</vt:lpstr>
      <vt:lpstr>Use Case Diagram</vt:lpstr>
      <vt:lpstr>Use Case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</dc:creator>
  <cp:lastModifiedBy>Piyush</cp:lastModifiedBy>
  <cp:revision>46</cp:revision>
  <dcterms:created xsi:type="dcterms:W3CDTF">2013-10-22T14:32:44Z</dcterms:created>
  <dcterms:modified xsi:type="dcterms:W3CDTF">2013-10-22T19:43:45Z</dcterms:modified>
</cp:coreProperties>
</file>