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media/image10.jpg" ContentType="image/jpeg"/>
  <Override PartName="/ppt/media/image16.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69" r:id="rId1"/>
  </p:sldMasterIdLst>
  <p:sldIdLst>
    <p:sldId id="256" r:id="rId2"/>
    <p:sldId id="257" r:id="rId3"/>
    <p:sldId id="259" r:id="rId4"/>
    <p:sldId id="260" r:id="rId5"/>
    <p:sldId id="261" r:id="rId6"/>
    <p:sldId id="262" r:id="rId7"/>
    <p:sldId id="263" r:id="rId8"/>
    <p:sldId id="264" r:id="rId9"/>
    <p:sldId id="265" r:id="rId10"/>
    <p:sldId id="266" r:id="rId11"/>
    <p:sldId id="267" r:id="rId12"/>
    <p:sldId id="270" r:id="rId13"/>
    <p:sldId id="271" r:id="rId14"/>
    <p:sldId id="272" r:id="rId15"/>
    <p:sldId id="274" r:id="rId16"/>
    <p:sldId id="275" r:id="rId17"/>
    <p:sldId id="276" r:id="rId18"/>
    <p:sldId id="280" r:id="rId19"/>
    <p:sldId id="277" r:id="rId20"/>
    <p:sldId id="279" r:id="rId21"/>
    <p:sldId id="278" r:id="rId22"/>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D8BD707-D9CF-40AE-B4C6-C98DA3205C09}" type="datetimeFigureOut">
              <a:rPr lang="en-US" smtClean="0"/>
              <a:t>5/28/2024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B6F15528-21DE-4FAA-801E-634DDDAF4B2B}" type="slidenum">
              <a:rPr lang="en-IN" smtClean="0"/>
              <a:t>‹#›</a:t>
            </a:fld>
            <a:endParaRPr lang="en-IN"/>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7400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5/28/2024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70966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90345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09920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7050658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66891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98484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24021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7872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69974" y="516572"/>
            <a:ext cx="2175510" cy="391794"/>
          </a:xfrm>
          <a:prstGeom prst="rect">
            <a:avLst/>
          </a:prstGeom>
        </p:spPr>
        <p:txBody>
          <a:bodyPr wrap="square" lIns="0" tIns="0" rIns="0" bIns="0">
            <a:spAutoFit/>
          </a:bodyPr>
          <a:lstStyle>
            <a:lvl1pPr>
              <a:defRPr sz="2150" b="0" i="0" u="sng">
                <a:solidFill>
                  <a:srgbClr val="006FC0"/>
                </a:solidFill>
                <a:latin typeface="Franklin Gothic Medium"/>
                <a:cs typeface="Franklin Gothic Medium"/>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000" b="0" i="0">
                <a:solidFill>
                  <a:srgbClr val="181B0D"/>
                </a:solidFill>
                <a:latin typeface="Franklin Gothic Medium"/>
                <a:cs typeface="Franklin Gothic Medium"/>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865613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955269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3789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5/28/2024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452033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5/28/2024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3548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5/28/2024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5675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5/28/2024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718318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5/28/2024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599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5/28/2024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286164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5/28/2024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3977951894"/>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 id="2147483787" r:id="rId18"/>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pixabay.com/en/thank-you-thanks-gratitude-2011012/" TargetMode="External"/><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thepythoncode.com/article/translate-text-in-python" TargetMode="External"/><Relationship Id="rId2" Type="http://schemas.openxmlformats.org/officeDocument/2006/relationships/hyperlink" Target="http://www.thepythoncode.com/article/text-summarization-using-huggingfac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6073877" y="5099716"/>
            <a:ext cx="5813323" cy="409086"/>
          </a:xfrm>
          <a:prstGeom prst="rect">
            <a:avLst/>
          </a:prstGeom>
        </p:spPr>
        <p:txBody>
          <a:bodyPr vert="horz" wrap="square" lIns="0" tIns="60960" rIns="0" bIns="0" rtlCol="0">
            <a:spAutoFit/>
          </a:bodyPr>
          <a:lstStyle/>
          <a:p>
            <a:pPr marL="269875" marR="5080" indent="-257810">
              <a:lnSpc>
                <a:spcPts val="3000"/>
              </a:lnSpc>
              <a:spcBef>
                <a:spcPts val="480"/>
              </a:spcBef>
            </a:pPr>
            <a:r>
              <a:rPr sz="2000" dirty="0">
                <a:solidFill>
                  <a:srgbClr val="006FC0"/>
                </a:solidFill>
                <a:latin typeface="Franklin Gothic Medium"/>
                <a:cs typeface="Franklin Gothic Medium"/>
              </a:rPr>
              <a:t>PRESENTED</a:t>
            </a:r>
            <a:r>
              <a:rPr sz="2000" spc="-110" dirty="0">
                <a:solidFill>
                  <a:srgbClr val="006FC0"/>
                </a:solidFill>
                <a:latin typeface="Franklin Gothic Medium"/>
                <a:cs typeface="Franklin Gothic Medium"/>
              </a:rPr>
              <a:t> </a:t>
            </a:r>
            <a:r>
              <a:rPr sz="2000" dirty="0">
                <a:solidFill>
                  <a:srgbClr val="006FC0"/>
                </a:solidFill>
                <a:latin typeface="Franklin Gothic Medium"/>
                <a:cs typeface="Franklin Gothic Medium"/>
              </a:rPr>
              <a:t>BY</a:t>
            </a:r>
            <a:r>
              <a:rPr sz="2000" spc="80" dirty="0">
                <a:solidFill>
                  <a:srgbClr val="006FC0"/>
                </a:solidFill>
                <a:latin typeface="Franklin Gothic Medium"/>
                <a:cs typeface="Franklin Gothic Medium"/>
              </a:rPr>
              <a:t> </a:t>
            </a:r>
            <a:r>
              <a:rPr lang="en-IN" sz="2000" dirty="0">
                <a:solidFill>
                  <a:srgbClr val="006FC0"/>
                </a:solidFill>
                <a:latin typeface="Franklin Gothic Medium"/>
                <a:cs typeface="Franklin Gothic Medium"/>
              </a:rPr>
              <a:t>- </a:t>
            </a:r>
            <a:r>
              <a:rPr lang="en-IN" sz="2000" spc="-10" dirty="0">
                <a:solidFill>
                  <a:schemeClr val="tx2">
                    <a:lumMod val="60000"/>
                    <a:lumOff val="40000"/>
                  </a:schemeClr>
                </a:solidFill>
                <a:latin typeface="Franklin Gothic Medium"/>
                <a:cs typeface="Franklin Gothic Medium"/>
              </a:rPr>
              <a:t>Nitish Sharma (2102400109015)</a:t>
            </a:r>
          </a:p>
        </p:txBody>
      </p:sp>
      <p:sp>
        <p:nvSpPr>
          <p:cNvPr id="8" name="object 8"/>
          <p:cNvSpPr txBox="1">
            <a:spLocks noGrp="1"/>
          </p:cNvSpPr>
          <p:nvPr>
            <p:ph type="title"/>
          </p:nvPr>
        </p:nvSpPr>
        <p:spPr>
          <a:xfrm>
            <a:off x="1409699" y="265358"/>
            <a:ext cx="9372600" cy="509114"/>
          </a:xfrm>
          <a:prstGeom prst="rect">
            <a:avLst/>
          </a:prstGeom>
        </p:spPr>
        <p:txBody>
          <a:bodyPr vert="horz" wrap="square" lIns="0" tIns="16510" rIns="0" bIns="0" rtlCol="0">
            <a:spAutoFit/>
          </a:bodyPr>
          <a:lstStyle/>
          <a:p>
            <a:pPr marL="12700" algn="ctr">
              <a:lnSpc>
                <a:spcPct val="100000"/>
              </a:lnSpc>
              <a:spcBef>
                <a:spcPts val="130"/>
              </a:spcBef>
            </a:pPr>
            <a:r>
              <a:rPr lang="en-IN" sz="3200" u="none" spc="-60" dirty="0">
                <a:solidFill>
                  <a:schemeClr val="accent4">
                    <a:lumMod val="75000"/>
                  </a:schemeClr>
                </a:solidFill>
                <a:uFill>
                  <a:solidFill>
                    <a:srgbClr val="FF0000"/>
                  </a:solidFill>
                </a:uFill>
              </a:rPr>
              <a:t>Multi Language YouTube Transcript Summariser </a:t>
            </a:r>
            <a:r>
              <a:rPr sz="3200" u="none" spc="-10" dirty="0">
                <a:solidFill>
                  <a:schemeClr val="accent4">
                    <a:lumMod val="75000"/>
                  </a:schemeClr>
                </a:solidFill>
                <a:uFill>
                  <a:solidFill>
                    <a:srgbClr val="FF0000"/>
                  </a:solidFill>
                </a:uFill>
              </a:rPr>
              <a:t>Project</a:t>
            </a:r>
            <a:endParaRPr sz="3200" u="none" dirty="0">
              <a:solidFill>
                <a:schemeClr val="accent4">
                  <a:lumMod val="75000"/>
                </a:schemeClr>
              </a:solidFill>
            </a:endParaRPr>
          </a:p>
        </p:txBody>
      </p:sp>
      <p:pic>
        <p:nvPicPr>
          <p:cNvPr id="3" name="Picture 2">
            <a:extLst>
              <a:ext uri="{FF2B5EF4-FFF2-40B4-BE49-F238E27FC236}">
                <a16:creationId xmlns:a16="http://schemas.microsoft.com/office/drawing/2014/main" id="{BB661044-09A5-C0F6-A29B-6D9F97B355E8}"/>
              </a:ext>
            </a:extLst>
          </p:cNvPr>
          <p:cNvPicPr>
            <a:picLocks noChangeAspect="1"/>
          </p:cNvPicPr>
          <p:nvPr/>
        </p:nvPicPr>
        <p:blipFill>
          <a:blip r:embed="rId2"/>
          <a:stretch>
            <a:fillRect/>
          </a:stretch>
        </p:blipFill>
        <p:spPr>
          <a:xfrm>
            <a:off x="1925284" y="929001"/>
            <a:ext cx="8341430" cy="417071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9600" y="466788"/>
            <a:ext cx="3640454" cy="392430"/>
          </a:xfrm>
          <a:prstGeom prst="rect">
            <a:avLst/>
          </a:prstGeom>
        </p:spPr>
        <p:txBody>
          <a:bodyPr vert="horz" wrap="square" lIns="0" tIns="13335" rIns="0" bIns="0" rtlCol="0">
            <a:spAutoFit/>
          </a:bodyPr>
          <a:lstStyle/>
          <a:p>
            <a:pPr marL="12700">
              <a:lnSpc>
                <a:spcPct val="100000"/>
              </a:lnSpc>
              <a:spcBef>
                <a:spcPts val="105"/>
              </a:spcBef>
            </a:pPr>
            <a:r>
              <a:rPr sz="2400" u="heavy" dirty="0">
                <a:uFill>
                  <a:solidFill>
                    <a:srgbClr val="006FC0"/>
                  </a:solidFill>
                </a:uFill>
              </a:rPr>
              <a:t>Features</a:t>
            </a:r>
            <a:r>
              <a:rPr sz="2400" u="heavy" spc="-190" dirty="0">
                <a:uFill>
                  <a:solidFill>
                    <a:srgbClr val="006FC0"/>
                  </a:solidFill>
                </a:uFill>
              </a:rPr>
              <a:t> </a:t>
            </a:r>
            <a:r>
              <a:rPr sz="2400" u="heavy" dirty="0">
                <a:uFill>
                  <a:solidFill>
                    <a:srgbClr val="006FC0"/>
                  </a:solidFill>
                </a:uFill>
              </a:rPr>
              <a:t>of</a:t>
            </a:r>
            <a:r>
              <a:rPr sz="2400" u="heavy" spc="-90" dirty="0">
                <a:uFill>
                  <a:solidFill>
                    <a:srgbClr val="006FC0"/>
                  </a:solidFill>
                </a:uFill>
              </a:rPr>
              <a:t> </a:t>
            </a:r>
            <a:r>
              <a:rPr sz="2400" u="heavy" dirty="0">
                <a:uFill>
                  <a:solidFill>
                    <a:srgbClr val="006FC0"/>
                  </a:solidFill>
                </a:uFill>
              </a:rPr>
              <a:t>the</a:t>
            </a:r>
            <a:r>
              <a:rPr sz="2400" u="heavy" spc="-90" dirty="0">
                <a:uFill>
                  <a:solidFill>
                    <a:srgbClr val="006FC0"/>
                  </a:solidFill>
                </a:uFill>
              </a:rPr>
              <a:t> </a:t>
            </a:r>
            <a:r>
              <a:rPr sz="2400" u="heavy" dirty="0">
                <a:uFill>
                  <a:solidFill>
                    <a:srgbClr val="006FC0"/>
                  </a:solidFill>
                </a:uFill>
              </a:rPr>
              <a:t>New</a:t>
            </a:r>
            <a:r>
              <a:rPr sz="2400" u="heavy" spc="-145" dirty="0">
                <a:uFill>
                  <a:solidFill>
                    <a:srgbClr val="006FC0"/>
                  </a:solidFill>
                </a:uFill>
              </a:rPr>
              <a:t> </a:t>
            </a:r>
            <a:r>
              <a:rPr sz="2400" u="heavy" spc="-10" dirty="0">
                <a:uFill>
                  <a:solidFill>
                    <a:srgbClr val="006FC0"/>
                  </a:solidFill>
                </a:uFill>
              </a:rPr>
              <a:t>System</a:t>
            </a:r>
            <a:endParaRPr sz="2400" dirty="0"/>
          </a:p>
        </p:txBody>
      </p:sp>
      <p:sp>
        <p:nvSpPr>
          <p:cNvPr id="3" name="object 3"/>
          <p:cNvSpPr txBox="1"/>
          <p:nvPr/>
        </p:nvSpPr>
        <p:spPr>
          <a:xfrm>
            <a:off x="914400" y="859218"/>
            <a:ext cx="10819765" cy="5271770"/>
          </a:xfrm>
          <a:prstGeom prst="rect">
            <a:avLst/>
          </a:prstGeom>
        </p:spPr>
        <p:txBody>
          <a:bodyPr vert="horz" wrap="square" lIns="0" tIns="12065" rIns="0" bIns="0" rtlCol="0">
            <a:spAutoFit/>
          </a:bodyPr>
          <a:lstStyle/>
          <a:p>
            <a:pPr marL="12700" marR="526415" indent="57150">
              <a:lnSpc>
                <a:spcPct val="132000"/>
              </a:lnSpc>
              <a:spcBef>
                <a:spcPts val="95"/>
              </a:spcBef>
            </a:pPr>
            <a:r>
              <a:rPr sz="1850" dirty="0">
                <a:solidFill>
                  <a:srgbClr val="181B0D"/>
                </a:solidFill>
                <a:latin typeface="Franklin Gothic Medium"/>
                <a:cs typeface="Franklin Gothic Medium"/>
              </a:rPr>
              <a:t>The</a:t>
            </a:r>
            <a:r>
              <a:rPr sz="1850" spc="3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new</a:t>
            </a:r>
            <a:r>
              <a:rPr sz="1850" spc="-7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system</a:t>
            </a:r>
            <a:r>
              <a:rPr sz="1850" spc="1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has</a:t>
            </a:r>
            <a:r>
              <a:rPr sz="1850" spc="-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been</a:t>
            </a:r>
            <a:r>
              <a:rPr sz="1850" spc="7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designed</a:t>
            </a:r>
            <a:r>
              <a:rPr sz="1850" spc="8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as</a:t>
            </a:r>
            <a:r>
              <a:rPr sz="1850" spc="7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per</a:t>
            </a:r>
            <a:r>
              <a:rPr sz="1850" spc="2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the</a:t>
            </a:r>
            <a:r>
              <a:rPr sz="1850" spc="-3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user</a:t>
            </a:r>
            <a:r>
              <a:rPr sz="1850" spc="-5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requirements</a:t>
            </a:r>
            <a:r>
              <a:rPr sz="1850" spc="14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so</a:t>
            </a:r>
            <a:r>
              <a:rPr sz="1850" spc="-3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as</a:t>
            </a:r>
            <a:r>
              <a:rPr sz="1850" spc="-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to</a:t>
            </a:r>
            <a:r>
              <a:rPr sz="1850" spc="-2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fulfil</a:t>
            </a:r>
            <a:r>
              <a:rPr sz="1850" spc="-9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almost</a:t>
            </a:r>
            <a:r>
              <a:rPr sz="1850" spc="6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all</a:t>
            </a:r>
            <a:r>
              <a:rPr sz="1850" spc="60" dirty="0">
                <a:solidFill>
                  <a:srgbClr val="181B0D"/>
                </a:solidFill>
                <a:latin typeface="Franklin Gothic Medium"/>
                <a:cs typeface="Franklin Gothic Medium"/>
              </a:rPr>
              <a:t> </a:t>
            </a:r>
            <a:r>
              <a:rPr sz="1850" spc="-10" dirty="0">
                <a:solidFill>
                  <a:srgbClr val="181B0D"/>
                </a:solidFill>
                <a:latin typeface="Franklin Gothic Medium"/>
                <a:cs typeface="Franklin Gothic Medium"/>
              </a:rPr>
              <a:t>them. </a:t>
            </a:r>
            <a:r>
              <a:rPr sz="1850" u="sng" dirty="0">
                <a:solidFill>
                  <a:srgbClr val="D13A55"/>
                </a:solidFill>
                <a:uFill>
                  <a:solidFill>
                    <a:srgbClr val="D13A55"/>
                  </a:solidFill>
                </a:uFill>
                <a:latin typeface="Franklin Gothic Medium"/>
                <a:cs typeface="Franklin Gothic Medium"/>
              </a:rPr>
              <a:t>Speedy</a:t>
            </a:r>
            <a:r>
              <a:rPr sz="1850" u="sng" spc="50" dirty="0">
                <a:solidFill>
                  <a:srgbClr val="D13A55"/>
                </a:solidFill>
                <a:uFill>
                  <a:solidFill>
                    <a:srgbClr val="D13A55"/>
                  </a:solidFill>
                </a:uFill>
                <a:latin typeface="Franklin Gothic Medium"/>
                <a:cs typeface="Franklin Gothic Medium"/>
              </a:rPr>
              <a:t> </a:t>
            </a:r>
            <a:r>
              <a:rPr sz="1850" u="sng" spc="-10" dirty="0">
                <a:solidFill>
                  <a:srgbClr val="D13A55"/>
                </a:solidFill>
                <a:uFill>
                  <a:solidFill>
                    <a:srgbClr val="D13A55"/>
                  </a:solidFill>
                </a:uFill>
                <a:latin typeface="Franklin Gothic Medium"/>
                <a:cs typeface="Franklin Gothic Medium"/>
              </a:rPr>
              <a:t>Processing</a:t>
            </a:r>
            <a:endParaRPr sz="1850" dirty="0">
              <a:latin typeface="Franklin Gothic Medium"/>
              <a:cs typeface="Franklin Gothic Medium"/>
            </a:endParaRPr>
          </a:p>
          <a:p>
            <a:pPr marL="12700">
              <a:lnSpc>
                <a:spcPts val="1975"/>
              </a:lnSpc>
              <a:spcBef>
                <a:spcPts val="630"/>
              </a:spcBef>
            </a:pPr>
            <a:r>
              <a:rPr sz="1850" spc="-10" dirty="0">
                <a:solidFill>
                  <a:srgbClr val="181B0D"/>
                </a:solidFill>
                <a:latin typeface="Franklin Gothic Medium"/>
                <a:cs typeface="Franklin Gothic Medium"/>
              </a:rPr>
              <a:t>Summary</a:t>
            </a:r>
            <a:r>
              <a:rPr sz="1850" spc="14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can</a:t>
            </a:r>
            <a:r>
              <a:rPr sz="1850" spc="-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be</a:t>
            </a:r>
            <a:r>
              <a:rPr sz="1850" spc="3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generated</a:t>
            </a:r>
            <a:r>
              <a:rPr sz="1850" spc="7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very</a:t>
            </a:r>
            <a:r>
              <a:rPr sz="1850" spc="1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quickly</a:t>
            </a:r>
            <a:r>
              <a:rPr sz="1850" spc="-6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as</a:t>
            </a:r>
            <a:r>
              <a:rPr sz="1850" spc="-1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compared</a:t>
            </a:r>
            <a:r>
              <a:rPr sz="1850" spc="14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to</a:t>
            </a:r>
            <a:r>
              <a:rPr sz="1850" spc="-3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the</a:t>
            </a:r>
            <a:r>
              <a:rPr sz="1850" spc="-3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existing</a:t>
            </a:r>
            <a:r>
              <a:rPr sz="1850" spc="-114" dirty="0">
                <a:solidFill>
                  <a:srgbClr val="181B0D"/>
                </a:solidFill>
                <a:latin typeface="Franklin Gothic Medium"/>
                <a:cs typeface="Franklin Gothic Medium"/>
              </a:rPr>
              <a:t> </a:t>
            </a:r>
            <a:r>
              <a:rPr sz="1850" dirty="0">
                <a:solidFill>
                  <a:srgbClr val="181B0D"/>
                </a:solidFill>
                <a:latin typeface="Franklin Gothic Medium"/>
                <a:cs typeface="Franklin Gothic Medium"/>
              </a:rPr>
              <a:t>extension</a:t>
            </a:r>
            <a:r>
              <a:rPr sz="1850" spc="-8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as</a:t>
            </a:r>
            <a:r>
              <a:rPr sz="1850" spc="-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it</a:t>
            </a:r>
            <a:r>
              <a:rPr sz="1850" spc="-1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allows</a:t>
            </a:r>
            <a:r>
              <a:rPr sz="1850" spc="-1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the</a:t>
            </a:r>
            <a:r>
              <a:rPr sz="1850" spc="-3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use</a:t>
            </a:r>
            <a:r>
              <a:rPr sz="1850" spc="-30" dirty="0">
                <a:solidFill>
                  <a:srgbClr val="181B0D"/>
                </a:solidFill>
                <a:latin typeface="Franklin Gothic Medium"/>
                <a:cs typeface="Franklin Gothic Medium"/>
              </a:rPr>
              <a:t> </a:t>
            </a:r>
            <a:r>
              <a:rPr sz="1850" spc="-25" dirty="0">
                <a:solidFill>
                  <a:srgbClr val="181B0D"/>
                </a:solidFill>
                <a:latin typeface="Franklin Gothic Medium"/>
                <a:cs typeface="Franklin Gothic Medium"/>
              </a:rPr>
              <a:t>of</a:t>
            </a:r>
            <a:endParaRPr sz="1850" dirty="0">
              <a:latin typeface="Franklin Gothic Medium"/>
              <a:cs typeface="Franklin Gothic Medium"/>
            </a:endParaRPr>
          </a:p>
          <a:p>
            <a:pPr marL="12700" marR="81280">
              <a:lnSpc>
                <a:spcPct val="74500"/>
              </a:lnSpc>
              <a:spcBef>
                <a:spcPts val="320"/>
              </a:spcBef>
            </a:pPr>
            <a:r>
              <a:rPr sz="1850" dirty="0">
                <a:solidFill>
                  <a:srgbClr val="181B0D"/>
                </a:solidFill>
                <a:latin typeface="Franklin Gothic Medium"/>
                <a:cs typeface="Franklin Gothic Medium"/>
              </a:rPr>
              <a:t>previously</a:t>
            </a:r>
            <a:r>
              <a:rPr sz="1850" spc="-1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generated</a:t>
            </a:r>
            <a:r>
              <a:rPr sz="1850" spc="50" dirty="0">
                <a:solidFill>
                  <a:srgbClr val="181B0D"/>
                </a:solidFill>
                <a:latin typeface="Franklin Gothic Medium"/>
                <a:cs typeface="Franklin Gothic Medium"/>
              </a:rPr>
              <a:t> </a:t>
            </a:r>
            <a:r>
              <a:rPr sz="1850" spc="-10" dirty="0">
                <a:solidFill>
                  <a:srgbClr val="181B0D"/>
                </a:solidFill>
                <a:latin typeface="Franklin Gothic Medium"/>
                <a:cs typeface="Franklin Gothic Medium"/>
              </a:rPr>
              <a:t>summaries</a:t>
            </a:r>
            <a:r>
              <a:rPr sz="1850" spc="4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to</a:t>
            </a:r>
            <a:r>
              <a:rPr sz="1850" spc="-5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see</a:t>
            </a:r>
            <a:r>
              <a:rPr sz="1850" spc="1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again</a:t>
            </a:r>
            <a:r>
              <a:rPr sz="1850" spc="4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with</a:t>
            </a:r>
            <a:r>
              <a:rPr sz="1850" spc="-8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data</a:t>
            </a:r>
            <a:r>
              <a:rPr sz="1850" spc="7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stored</a:t>
            </a:r>
            <a:r>
              <a:rPr sz="1850" spc="-2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on</a:t>
            </a:r>
            <a:r>
              <a:rPr sz="1850" spc="-2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cloud. It</a:t>
            </a:r>
            <a:r>
              <a:rPr sz="1850" spc="-3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saves</a:t>
            </a:r>
            <a:r>
              <a:rPr sz="1850" spc="4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time</a:t>
            </a:r>
            <a:r>
              <a:rPr sz="1850" spc="1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required</a:t>
            </a:r>
            <a:r>
              <a:rPr sz="1850" spc="5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to</a:t>
            </a:r>
            <a:r>
              <a:rPr sz="1850" spc="-50" dirty="0">
                <a:solidFill>
                  <a:srgbClr val="181B0D"/>
                </a:solidFill>
                <a:latin typeface="Franklin Gothic Medium"/>
                <a:cs typeface="Franklin Gothic Medium"/>
              </a:rPr>
              <a:t> </a:t>
            </a:r>
            <a:r>
              <a:rPr sz="1850" spc="-25" dirty="0">
                <a:solidFill>
                  <a:srgbClr val="181B0D"/>
                </a:solidFill>
                <a:latin typeface="Franklin Gothic Medium"/>
                <a:cs typeface="Franklin Gothic Medium"/>
              </a:rPr>
              <a:t>get </a:t>
            </a:r>
            <a:r>
              <a:rPr sz="1850" dirty="0">
                <a:solidFill>
                  <a:srgbClr val="181B0D"/>
                </a:solidFill>
                <a:latin typeface="Franklin Gothic Medium"/>
                <a:cs typeface="Franklin Gothic Medium"/>
              </a:rPr>
              <a:t>the</a:t>
            </a:r>
            <a:r>
              <a:rPr sz="1850" spc="-35" dirty="0">
                <a:solidFill>
                  <a:srgbClr val="181B0D"/>
                </a:solidFill>
                <a:latin typeface="Franklin Gothic Medium"/>
                <a:cs typeface="Franklin Gothic Medium"/>
              </a:rPr>
              <a:t> </a:t>
            </a:r>
            <a:r>
              <a:rPr sz="1850" spc="-10" dirty="0">
                <a:solidFill>
                  <a:srgbClr val="181B0D"/>
                </a:solidFill>
                <a:latin typeface="Franklin Gothic Medium"/>
                <a:cs typeface="Franklin Gothic Medium"/>
              </a:rPr>
              <a:t>summarization</a:t>
            </a:r>
            <a:r>
              <a:rPr sz="1850" spc="7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of audio</a:t>
            </a:r>
            <a:r>
              <a:rPr sz="1850" spc="4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and text</a:t>
            </a:r>
            <a:r>
              <a:rPr sz="1850" spc="-85" dirty="0">
                <a:solidFill>
                  <a:srgbClr val="181B0D"/>
                </a:solidFill>
                <a:latin typeface="Franklin Gothic Medium"/>
                <a:cs typeface="Franklin Gothic Medium"/>
              </a:rPr>
              <a:t> </a:t>
            </a:r>
            <a:r>
              <a:rPr sz="1850" spc="-10" dirty="0">
                <a:solidFill>
                  <a:srgbClr val="181B0D"/>
                </a:solidFill>
                <a:latin typeface="Franklin Gothic Medium"/>
                <a:cs typeface="Franklin Gothic Medium"/>
              </a:rPr>
              <a:t>faster.</a:t>
            </a:r>
            <a:endParaRPr sz="1850" dirty="0">
              <a:latin typeface="Franklin Gothic Medium"/>
              <a:cs typeface="Franklin Gothic Medium"/>
            </a:endParaRPr>
          </a:p>
          <a:p>
            <a:pPr marL="12700">
              <a:lnSpc>
                <a:spcPct val="100000"/>
              </a:lnSpc>
              <a:spcBef>
                <a:spcPts val="710"/>
              </a:spcBef>
            </a:pPr>
            <a:r>
              <a:rPr sz="1850" u="sng" spc="-10" dirty="0">
                <a:solidFill>
                  <a:srgbClr val="D13A55"/>
                </a:solidFill>
                <a:uFill>
                  <a:solidFill>
                    <a:srgbClr val="D13A55"/>
                  </a:solidFill>
                </a:uFill>
                <a:latin typeface="Franklin Gothic Medium"/>
                <a:cs typeface="Franklin Gothic Medium"/>
              </a:rPr>
              <a:t>Accuracy</a:t>
            </a:r>
            <a:endParaRPr sz="1850" dirty="0">
              <a:latin typeface="Franklin Gothic Medium"/>
              <a:cs typeface="Franklin Gothic Medium"/>
            </a:endParaRPr>
          </a:p>
          <a:p>
            <a:pPr marL="12700">
              <a:lnSpc>
                <a:spcPts val="1975"/>
              </a:lnSpc>
              <a:spcBef>
                <a:spcPts val="630"/>
              </a:spcBef>
            </a:pPr>
            <a:r>
              <a:rPr sz="1850" dirty="0">
                <a:solidFill>
                  <a:srgbClr val="181B0D"/>
                </a:solidFill>
                <a:latin typeface="Franklin Gothic Medium"/>
                <a:cs typeface="Franklin Gothic Medium"/>
              </a:rPr>
              <a:t>One</a:t>
            </a:r>
            <a:r>
              <a:rPr sz="1850" spc="-4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of</a:t>
            </a:r>
            <a:r>
              <a:rPr sz="1850" spc="-1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the</a:t>
            </a:r>
            <a:r>
              <a:rPr sz="1850" spc="-3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most</a:t>
            </a:r>
            <a:r>
              <a:rPr sz="1850" spc="5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important</a:t>
            </a:r>
            <a:r>
              <a:rPr sz="1850" spc="5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draw</a:t>
            </a:r>
            <a:r>
              <a:rPr sz="1850" spc="12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backs</a:t>
            </a:r>
            <a:r>
              <a:rPr sz="1850" spc="5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of</a:t>
            </a:r>
            <a:r>
              <a:rPr sz="1850" spc="-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the</a:t>
            </a:r>
            <a:r>
              <a:rPr sz="1850" spc="-4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current</a:t>
            </a:r>
            <a:r>
              <a:rPr sz="1850" spc="-2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system is</a:t>
            </a:r>
            <a:r>
              <a:rPr sz="1850" spc="-1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that</a:t>
            </a:r>
            <a:r>
              <a:rPr sz="1850" spc="-2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audio</a:t>
            </a:r>
            <a:r>
              <a:rPr sz="1850" spc="3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is</a:t>
            </a:r>
            <a:r>
              <a:rPr sz="1850" spc="-1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not</a:t>
            </a:r>
            <a:r>
              <a:rPr sz="1850" spc="-2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at</a:t>
            </a:r>
            <a:r>
              <a:rPr sz="1850" spc="-2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its</a:t>
            </a:r>
            <a:r>
              <a:rPr sz="1850" spc="-1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best</a:t>
            </a:r>
            <a:r>
              <a:rPr sz="1850" spc="50" dirty="0">
                <a:solidFill>
                  <a:srgbClr val="181B0D"/>
                </a:solidFill>
                <a:latin typeface="Franklin Gothic Medium"/>
                <a:cs typeface="Franklin Gothic Medium"/>
              </a:rPr>
              <a:t> </a:t>
            </a:r>
            <a:r>
              <a:rPr sz="1850" spc="-10" dirty="0">
                <a:solidFill>
                  <a:srgbClr val="181B0D"/>
                </a:solidFill>
                <a:latin typeface="Franklin Gothic Medium"/>
                <a:cs typeface="Franklin Gothic Medium"/>
              </a:rPr>
              <a:t>accuracy</a:t>
            </a:r>
            <a:endParaRPr sz="1850" dirty="0">
              <a:latin typeface="Franklin Gothic Medium"/>
              <a:cs typeface="Franklin Gothic Medium"/>
            </a:endParaRPr>
          </a:p>
          <a:p>
            <a:pPr marL="12700">
              <a:lnSpc>
                <a:spcPts val="1689"/>
              </a:lnSpc>
            </a:pPr>
            <a:r>
              <a:rPr sz="1850" dirty="0">
                <a:solidFill>
                  <a:srgbClr val="181B0D"/>
                </a:solidFill>
                <a:latin typeface="Franklin Gothic Medium"/>
                <a:cs typeface="Franklin Gothic Medium"/>
              </a:rPr>
              <a:t>and</a:t>
            </a:r>
            <a:r>
              <a:rPr sz="1850" spc="-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can’t</a:t>
            </a:r>
            <a:r>
              <a:rPr sz="1850" spc="-2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be</a:t>
            </a:r>
            <a:r>
              <a:rPr sz="1850" spc="3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generated</a:t>
            </a:r>
            <a:r>
              <a:rPr sz="1850" spc="7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on</a:t>
            </a:r>
            <a:r>
              <a:rPr sz="1850" spc="-1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longer</a:t>
            </a:r>
            <a:r>
              <a:rPr sz="1850" spc="1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size</a:t>
            </a:r>
            <a:r>
              <a:rPr sz="1850" spc="-4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videos</a:t>
            </a:r>
            <a:r>
              <a:rPr sz="1850" spc="12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because</a:t>
            </a:r>
            <a:r>
              <a:rPr sz="1850" spc="3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of word</a:t>
            </a:r>
            <a:r>
              <a:rPr sz="1850" spc="-7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limit.</a:t>
            </a:r>
            <a:r>
              <a:rPr sz="1850" spc="1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The</a:t>
            </a:r>
            <a:r>
              <a:rPr sz="1850" spc="3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new</a:t>
            </a:r>
            <a:r>
              <a:rPr sz="1850" spc="-8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system </a:t>
            </a:r>
            <a:r>
              <a:rPr sz="1850" spc="-10" dirty="0">
                <a:solidFill>
                  <a:srgbClr val="181B0D"/>
                </a:solidFill>
                <a:latin typeface="Franklin Gothic Medium"/>
                <a:cs typeface="Franklin Gothic Medium"/>
              </a:rPr>
              <a:t>will</a:t>
            </a:r>
            <a:r>
              <a:rPr sz="1850" spc="-9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generate</a:t>
            </a:r>
            <a:r>
              <a:rPr sz="1850" spc="105" dirty="0">
                <a:solidFill>
                  <a:srgbClr val="181B0D"/>
                </a:solidFill>
                <a:latin typeface="Franklin Gothic Medium"/>
                <a:cs typeface="Franklin Gothic Medium"/>
              </a:rPr>
              <a:t> </a:t>
            </a:r>
            <a:r>
              <a:rPr sz="1850" spc="-25" dirty="0">
                <a:solidFill>
                  <a:srgbClr val="181B0D"/>
                </a:solidFill>
                <a:latin typeface="Franklin Gothic Medium"/>
                <a:cs typeface="Franklin Gothic Medium"/>
              </a:rPr>
              <a:t>the</a:t>
            </a:r>
            <a:endParaRPr sz="1850" dirty="0">
              <a:latin typeface="Franklin Gothic Medium"/>
              <a:cs typeface="Franklin Gothic Medium"/>
            </a:endParaRPr>
          </a:p>
          <a:p>
            <a:pPr marL="12700" marR="382905">
              <a:lnSpc>
                <a:spcPct val="77800"/>
              </a:lnSpc>
              <a:spcBef>
                <a:spcPts val="210"/>
              </a:spcBef>
            </a:pPr>
            <a:r>
              <a:rPr sz="1850" dirty="0">
                <a:solidFill>
                  <a:srgbClr val="181B0D"/>
                </a:solidFill>
                <a:latin typeface="Franklin Gothic Medium"/>
                <a:cs typeface="Franklin Gothic Medium"/>
              </a:rPr>
              <a:t>result</a:t>
            </a:r>
            <a:r>
              <a:rPr sz="1850" spc="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as</a:t>
            </a:r>
            <a:r>
              <a:rPr sz="1850" spc="1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soon</a:t>
            </a:r>
            <a:r>
              <a:rPr sz="1850" spc="8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as</a:t>
            </a:r>
            <a:r>
              <a:rPr sz="1850" spc="1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the</a:t>
            </a:r>
            <a:r>
              <a:rPr sz="1850" spc="-15" dirty="0">
                <a:solidFill>
                  <a:srgbClr val="181B0D"/>
                </a:solidFill>
                <a:latin typeface="Franklin Gothic Medium"/>
                <a:cs typeface="Franklin Gothic Medium"/>
              </a:rPr>
              <a:t> </a:t>
            </a:r>
            <a:r>
              <a:rPr sz="1850" spc="-10" dirty="0">
                <a:solidFill>
                  <a:srgbClr val="181B0D"/>
                </a:solidFill>
                <a:latin typeface="Franklin Gothic Medium"/>
                <a:cs typeface="Franklin Gothic Medium"/>
              </a:rPr>
              <a:t>summarization</a:t>
            </a:r>
            <a:r>
              <a:rPr sz="1850" spc="9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is</a:t>
            </a:r>
            <a:r>
              <a:rPr sz="1850" spc="1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processed</a:t>
            </a:r>
            <a:r>
              <a:rPr sz="1850" spc="9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by</a:t>
            </a:r>
            <a:r>
              <a:rPr sz="1850" spc="3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user</a:t>
            </a:r>
            <a:r>
              <a:rPr sz="1850" spc="-3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and</a:t>
            </a:r>
            <a:r>
              <a:rPr sz="1850" spc="2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will</a:t>
            </a:r>
            <a:r>
              <a:rPr sz="1850" spc="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also</a:t>
            </a:r>
            <a:r>
              <a:rPr sz="1850" spc="-1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store</a:t>
            </a:r>
            <a:r>
              <a:rPr sz="1850" spc="5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it</a:t>
            </a:r>
            <a:r>
              <a:rPr sz="1850" spc="1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in</a:t>
            </a:r>
            <a:r>
              <a:rPr sz="1850" spc="-6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the</a:t>
            </a:r>
            <a:r>
              <a:rPr sz="1850" spc="-1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database</a:t>
            </a:r>
            <a:r>
              <a:rPr sz="1850" spc="204" dirty="0">
                <a:solidFill>
                  <a:srgbClr val="181B0D"/>
                </a:solidFill>
                <a:latin typeface="Franklin Gothic Medium"/>
                <a:cs typeface="Franklin Gothic Medium"/>
              </a:rPr>
              <a:t> </a:t>
            </a:r>
            <a:r>
              <a:rPr sz="1850" spc="-25" dirty="0">
                <a:solidFill>
                  <a:srgbClr val="181B0D"/>
                </a:solidFill>
                <a:latin typeface="Franklin Gothic Medium"/>
                <a:cs typeface="Franklin Gothic Medium"/>
              </a:rPr>
              <a:t>for </a:t>
            </a:r>
            <a:r>
              <a:rPr sz="1850" dirty="0">
                <a:solidFill>
                  <a:srgbClr val="181B0D"/>
                </a:solidFill>
                <a:latin typeface="Franklin Gothic Medium"/>
                <a:cs typeface="Franklin Gothic Medium"/>
              </a:rPr>
              <a:t>future</a:t>
            </a:r>
            <a:r>
              <a:rPr sz="1850" spc="50" dirty="0">
                <a:solidFill>
                  <a:srgbClr val="181B0D"/>
                </a:solidFill>
                <a:latin typeface="Franklin Gothic Medium"/>
                <a:cs typeface="Franklin Gothic Medium"/>
              </a:rPr>
              <a:t> </a:t>
            </a:r>
            <a:r>
              <a:rPr sz="1850" spc="-10" dirty="0">
                <a:solidFill>
                  <a:srgbClr val="181B0D"/>
                </a:solidFill>
                <a:latin typeface="Franklin Gothic Medium"/>
                <a:cs typeface="Franklin Gothic Medium"/>
              </a:rPr>
              <a:t>usage.</a:t>
            </a:r>
            <a:endParaRPr sz="1850" dirty="0">
              <a:latin typeface="Franklin Gothic Medium"/>
              <a:cs typeface="Franklin Gothic Medium"/>
            </a:endParaRPr>
          </a:p>
          <a:p>
            <a:pPr marL="12700">
              <a:lnSpc>
                <a:spcPct val="100000"/>
              </a:lnSpc>
              <a:spcBef>
                <a:spcPts val="635"/>
              </a:spcBef>
            </a:pPr>
            <a:r>
              <a:rPr sz="1850" u="sng" spc="-10" dirty="0">
                <a:solidFill>
                  <a:srgbClr val="D13A55"/>
                </a:solidFill>
                <a:uFill>
                  <a:solidFill>
                    <a:srgbClr val="D13A55"/>
                  </a:solidFill>
                </a:uFill>
                <a:latin typeface="Franklin Gothic Medium"/>
                <a:cs typeface="Franklin Gothic Medium"/>
              </a:rPr>
              <a:t>High-</a:t>
            </a:r>
            <a:r>
              <a:rPr sz="1850" u="sng" dirty="0">
                <a:solidFill>
                  <a:srgbClr val="D13A55"/>
                </a:solidFill>
                <a:uFill>
                  <a:solidFill>
                    <a:srgbClr val="D13A55"/>
                  </a:solidFill>
                </a:uFill>
                <a:latin typeface="Franklin Gothic Medium"/>
                <a:cs typeface="Franklin Gothic Medium"/>
              </a:rPr>
              <a:t>quality</a:t>
            </a:r>
            <a:r>
              <a:rPr sz="1850" u="sng" spc="-40" dirty="0">
                <a:solidFill>
                  <a:srgbClr val="D13A55"/>
                </a:solidFill>
                <a:uFill>
                  <a:solidFill>
                    <a:srgbClr val="D13A55"/>
                  </a:solidFill>
                </a:uFill>
                <a:latin typeface="Franklin Gothic Medium"/>
                <a:cs typeface="Franklin Gothic Medium"/>
              </a:rPr>
              <a:t> </a:t>
            </a:r>
            <a:r>
              <a:rPr sz="1850" u="sng" spc="-20" dirty="0">
                <a:solidFill>
                  <a:srgbClr val="D13A55"/>
                </a:solidFill>
                <a:uFill>
                  <a:solidFill>
                    <a:srgbClr val="D13A55"/>
                  </a:solidFill>
                </a:uFill>
                <a:latin typeface="Franklin Gothic Medium"/>
                <a:cs typeface="Franklin Gothic Medium"/>
              </a:rPr>
              <a:t>Audio</a:t>
            </a:r>
            <a:endParaRPr sz="1850" dirty="0">
              <a:latin typeface="Franklin Gothic Medium"/>
              <a:cs typeface="Franklin Gothic Medium"/>
            </a:endParaRPr>
          </a:p>
          <a:p>
            <a:pPr marL="12700">
              <a:lnSpc>
                <a:spcPts val="1935"/>
              </a:lnSpc>
              <a:spcBef>
                <a:spcPts val="710"/>
              </a:spcBef>
            </a:pPr>
            <a:r>
              <a:rPr sz="1850" dirty="0">
                <a:solidFill>
                  <a:srgbClr val="181B0D"/>
                </a:solidFill>
                <a:latin typeface="Franklin Gothic Medium"/>
                <a:cs typeface="Franklin Gothic Medium"/>
              </a:rPr>
              <a:t>The</a:t>
            </a:r>
            <a:r>
              <a:rPr sz="1850" spc="-4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new</a:t>
            </a:r>
            <a:r>
              <a:rPr sz="1850" spc="-1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system</a:t>
            </a:r>
            <a:r>
              <a:rPr sz="1850" spc="-5" dirty="0">
                <a:solidFill>
                  <a:srgbClr val="181B0D"/>
                </a:solidFill>
                <a:latin typeface="Franklin Gothic Medium"/>
                <a:cs typeface="Franklin Gothic Medium"/>
              </a:rPr>
              <a:t> </a:t>
            </a:r>
            <a:r>
              <a:rPr sz="1850" spc="-10" dirty="0">
                <a:solidFill>
                  <a:srgbClr val="181B0D"/>
                </a:solidFill>
                <a:latin typeface="Franklin Gothic Medium"/>
                <a:cs typeface="Franklin Gothic Medium"/>
              </a:rPr>
              <a:t>makes</a:t>
            </a:r>
            <a:r>
              <a:rPr sz="1850" spc="5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it</a:t>
            </a:r>
            <a:r>
              <a:rPr sz="1850" spc="-2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easy to</a:t>
            </a:r>
            <a:r>
              <a:rPr sz="1850" spc="-4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store</a:t>
            </a:r>
            <a:r>
              <a:rPr sz="1850" spc="2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and</a:t>
            </a:r>
            <a:r>
              <a:rPr sz="1850" spc="-1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retrieve</a:t>
            </a:r>
            <a:r>
              <a:rPr sz="1850" spc="-40" dirty="0">
                <a:solidFill>
                  <a:srgbClr val="181B0D"/>
                </a:solidFill>
                <a:latin typeface="Franklin Gothic Medium"/>
                <a:cs typeface="Franklin Gothic Medium"/>
              </a:rPr>
              <a:t> </a:t>
            </a:r>
            <a:r>
              <a:rPr sz="1850" spc="-10" dirty="0">
                <a:solidFill>
                  <a:srgbClr val="181B0D"/>
                </a:solidFill>
                <a:latin typeface="Franklin Gothic Medium"/>
                <a:cs typeface="Franklin Gothic Medium"/>
              </a:rPr>
              <a:t>information</a:t>
            </a:r>
            <a:r>
              <a:rPr sz="1850" spc="6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as</a:t>
            </a:r>
            <a:r>
              <a:rPr sz="1850" spc="5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required</a:t>
            </a:r>
            <a:r>
              <a:rPr sz="1850" spc="-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and</a:t>
            </a:r>
            <a:r>
              <a:rPr sz="1850" spc="-1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does</a:t>
            </a:r>
            <a:r>
              <a:rPr sz="1850" spc="12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not</a:t>
            </a:r>
            <a:r>
              <a:rPr sz="1850" spc="-90" dirty="0">
                <a:solidFill>
                  <a:srgbClr val="181B0D"/>
                </a:solidFill>
                <a:latin typeface="Franklin Gothic Medium"/>
                <a:cs typeface="Franklin Gothic Medium"/>
              </a:rPr>
              <a:t> </a:t>
            </a:r>
            <a:r>
              <a:rPr sz="1850" spc="-10" dirty="0">
                <a:solidFill>
                  <a:srgbClr val="181B0D"/>
                </a:solidFill>
                <a:latin typeface="Franklin Gothic Medium"/>
                <a:cs typeface="Franklin Gothic Medium"/>
              </a:rPr>
              <a:t>involve</a:t>
            </a:r>
            <a:endParaRPr sz="1850" dirty="0">
              <a:latin typeface="Franklin Gothic Medium"/>
              <a:cs typeface="Franklin Gothic Medium"/>
            </a:endParaRPr>
          </a:p>
          <a:p>
            <a:pPr marL="12700">
              <a:lnSpc>
                <a:spcPts val="1689"/>
              </a:lnSpc>
            </a:pPr>
            <a:r>
              <a:rPr sz="1850" dirty="0">
                <a:solidFill>
                  <a:srgbClr val="181B0D"/>
                </a:solidFill>
                <a:latin typeface="Franklin Gothic Medium"/>
                <a:cs typeface="Franklin Gothic Medium"/>
              </a:rPr>
              <a:t>storing</a:t>
            </a:r>
            <a:r>
              <a:rPr sz="1850" spc="-75" dirty="0">
                <a:solidFill>
                  <a:srgbClr val="181B0D"/>
                </a:solidFill>
                <a:latin typeface="Franklin Gothic Medium"/>
                <a:cs typeface="Franklin Gothic Medium"/>
              </a:rPr>
              <a:t> </a:t>
            </a:r>
            <a:r>
              <a:rPr sz="1850" spc="-10" dirty="0">
                <a:solidFill>
                  <a:srgbClr val="181B0D"/>
                </a:solidFill>
                <a:latin typeface="Franklin Gothic Medium"/>
                <a:cs typeface="Franklin Gothic Medium"/>
              </a:rPr>
              <a:t>information</a:t>
            </a:r>
            <a:r>
              <a:rPr sz="1850" spc="6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by</a:t>
            </a:r>
            <a:r>
              <a:rPr sz="1850" spc="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the</a:t>
            </a:r>
            <a:r>
              <a:rPr sz="1850" spc="-3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user-self</a:t>
            </a:r>
            <a:r>
              <a:rPr sz="1850" spc="6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its</a:t>
            </a:r>
            <a:r>
              <a:rPr sz="1850" spc="-1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on</a:t>
            </a:r>
            <a:r>
              <a:rPr sz="1850" spc="-5" dirty="0">
                <a:solidFill>
                  <a:srgbClr val="181B0D"/>
                </a:solidFill>
                <a:latin typeface="Franklin Gothic Medium"/>
                <a:cs typeface="Franklin Gothic Medium"/>
              </a:rPr>
              <a:t> </a:t>
            </a:r>
            <a:r>
              <a:rPr sz="1850" spc="-35" dirty="0">
                <a:solidFill>
                  <a:srgbClr val="181B0D"/>
                </a:solidFill>
                <a:latin typeface="Franklin Gothic Medium"/>
                <a:cs typeface="Franklin Gothic Medium"/>
              </a:rPr>
              <a:t>Auto</a:t>
            </a:r>
            <a:r>
              <a:rPr sz="1850" spc="-9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mode</a:t>
            </a:r>
            <a:r>
              <a:rPr sz="1850" spc="11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from</a:t>
            </a:r>
            <a:r>
              <a:rPr sz="1850" spc="1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cloud.</a:t>
            </a:r>
            <a:r>
              <a:rPr sz="1850" spc="1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It</a:t>
            </a:r>
            <a:r>
              <a:rPr sz="1850" spc="-1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thus</a:t>
            </a:r>
            <a:r>
              <a:rPr sz="1850" spc="-1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saves</a:t>
            </a:r>
            <a:r>
              <a:rPr sz="1850" spc="6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data</a:t>
            </a:r>
            <a:r>
              <a:rPr sz="1850" spc="20" dirty="0">
                <a:solidFill>
                  <a:srgbClr val="181B0D"/>
                </a:solidFill>
                <a:latin typeface="Franklin Gothic Medium"/>
                <a:cs typeface="Franklin Gothic Medium"/>
              </a:rPr>
              <a:t> </a:t>
            </a:r>
            <a:r>
              <a:rPr sz="1850" spc="-10" dirty="0">
                <a:solidFill>
                  <a:srgbClr val="181B0D"/>
                </a:solidFill>
                <a:latin typeface="Franklin Gothic Medium"/>
                <a:cs typeface="Franklin Gothic Medium"/>
              </a:rPr>
              <a:t>management</a:t>
            </a:r>
            <a:endParaRPr sz="1850" dirty="0">
              <a:latin typeface="Franklin Gothic Medium"/>
              <a:cs typeface="Franklin Gothic Medium"/>
            </a:endParaRPr>
          </a:p>
          <a:p>
            <a:pPr marL="12700" marR="434340">
              <a:lnSpc>
                <a:spcPct val="74400"/>
              </a:lnSpc>
              <a:spcBef>
                <a:spcPts val="320"/>
              </a:spcBef>
            </a:pPr>
            <a:r>
              <a:rPr sz="1850" dirty="0">
                <a:solidFill>
                  <a:srgbClr val="181B0D"/>
                </a:solidFill>
                <a:latin typeface="Franklin Gothic Medium"/>
                <a:cs typeface="Franklin Gothic Medium"/>
              </a:rPr>
              <a:t>problems</a:t>
            </a:r>
            <a:r>
              <a:rPr sz="1850" spc="114" dirty="0">
                <a:solidFill>
                  <a:srgbClr val="181B0D"/>
                </a:solidFill>
                <a:latin typeface="Franklin Gothic Medium"/>
                <a:cs typeface="Franklin Gothic Medium"/>
              </a:rPr>
              <a:t> </a:t>
            </a:r>
            <a:r>
              <a:rPr sz="1850" dirty="0">
                <a:solidFill>
                  <a:srgbClr val="181B0D"/>
                </a:solidFill>
                <a:latin typeface="Franklin Gothic Medium"/>
                <a:cs typeface="Franklin Gothic Medium"/>
              </a:rPr>
              <a:t>faced</a:t>
            </a:r>
            <a:r>
              <a:rPr sz="1850" spc="-1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in</a:t>
            </a:r>
            <a:r>
              <a:rPr sz="1850" spc="-2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the</a:t>
            </a:r>
            <a:r>
              <a:rPr sz="1850" spc="-5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current</a:t>
            </a:r>
            <a:r>
              <a:rPr sz="1850" spc="-2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system</a:t>
            </a:r>
            <a:r>
              <a:rPr sz="1850" spc="-1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as</a:t>
            </a:r>
            <a:r>
              <a:rPr sz="1850" spc="-2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it</a:t>
            </a:r>
            <a:r>
              <a:rPr sz="1850" spc="-3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has</a:t>
            </a:r>
            <a:r>
              <a:rPr sz="1850" spc="-2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a</a:t>
            </a:r>
            <a:r>
              <a:rPr sz="1850" spc="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Database</a:t>
            </a:r>
            <a:r>
              <a:rPr sz="1850" spc="9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Management</a:t>
            </a:r>
            <a:r>
              <a:rPr sz="1850" spc="11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System</a:t>
            </a:r>
            <a:r>
              <a:rPr sz="1850" spc="6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of</a:t>
            </a:r>
            <a:r>
              <a:rPr sz="1850" spc="-1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only</a:t>
            </a:r>
            <a:r>
              <a:rPr sz="1850" spc="-7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one-</a:t>
            </a:r>
            <a:r>
              <a:rPr sz="1850" spc="-20" dirty="0">
                <a:solidFill>
                  <a:srgbClr val="181B0D"/>
                </a:solidFill>
                <a:latin typeface="Franklin Gothic Medium"/>
                <a:cs typeface="Franklin Gothic Medium"/>
              </a:rPr>
              <a:t>time </a:t>
            </a:r>
            <a:r>
              <a:rPr sz="1850" spc="-10" dirty="0">
                <a:solidFill>
                  <a:srgbClr val="181B0D"/>
                </a:solidFill>
                <a:latin typeface="Franklin Gothic Medium"/>
                <a:cs typeface="Franklin Gothic Medium"/>
              </a:rPr>
              <a:t>access.</a:t>
            </a:r>
            <a:endParaRPr sz="1850" dirty="0">
              <a:latin typeface="Franklin Gothic Medium"/>
              <a:cs typeface="Franklin Gothic Medium"/>
            </a:endParaRPr>
          </a:p>
          <a:p>
            <a:pPr marL="12700">
              <a:lnSpc>
                <a:spcPct val="100000"/>
              </a:lnSpc>
              <a:spcBef>
                <a:spcPts val="710"/>
              </a:spcBef>
            </a:pPr>
            <a:r>
              <a:rPr sz="1850" u="sng" dirty="0">
                <a:solidFill>
                  <a:srgbClr val="D13A55"/>
                </a:solidFill>
                <a:uFill>
                  <a:solidFill>
                    <a:srgbClr val="D13A55"/>
                  </a:solidFill>
                </a:uFill>
                <a:latin typeface="Franklin Gothic Medium"/>
                <a:cs typeface="Franklin Gothic Medium"/>
              </a:rPr>
              <a:t>Zero</a:t>
            </a:r>
            <a:r>
              <a:rPr sz="1850" u="sng" spc="50" dirty="0">
                <a:solidFill>
                  <a:srgbClr val="D13A55"/>
                </a:solidFill>
                <a:uFill>
                  <a:solidFill>
                    <a:srgbClr val="D13A55"/>
                  </a:solidFill>
                </a:uFill>
                <a:latin typeface="Franklin Gothic Medium"/>
                <a:cs typeface="Franklin Gothic Medium"/>
              </a:rPr>
              <a:t> </a:t>
            </a:r>
            <a:r>
              <a:rPr sz="1850" u="sng" dirty="0">
                <a:solidFill>
                  <a:srgbClr val="D13A55"/>
                </a:solidFill>
                <a:uFill>
                  <a:solidFill>
                    <a:srgbClr val="D13A55"/>
                  </a:solidFill>
                </a:uFill>
                <a:latin typeface="Franklin Gothic Medium"/>
                <a:cs typeface="Franklin Gothic Medium"/>
              </a:rPr>
              <a:t>Cost</a:t>
            </a:r>
            <a:r>
              <a:rPr sz="1850" u="sng" spc="65" dirty="0">
                <a:solidFill>
                  <a:srgbClr val="D13A55"/>
                </a:solidFill>
                <a:uFill>
                  <a:solidFill>
                    <a:srgbClr val="D13A55"/>
                  </a:solidFill>
                </a:uFill>
                <a:latin typeface="Franklin Gothic Medium"/>
                <a:cs typeface="Franklin Gothic Medium"/>
              </a:rPr>
              <a:t> </a:t>
            </a:r>
            <a:r>
              <a:rPr sz="1850" u="sng" dirty="0">
                <a:solidFill>
                  <a:srgbClr val="D13A55"/>
                </a:solidFill>
                <a:uFill>
                  <a:solidFill>
                    <a:srgbClr val="D13A55"/>
                  </a:solidFill>
                </a:uFill>
                <a:latin typeface="Franklin Gothic Medium"/>
                <a:cs typeface="Franklin Gothic Medium"/>
              </a:rPr>
              <a:t>and</a:t>
            </a:r>
            <a:r>
              <a:rPr sz="1850" u="sng" spc="15" dirty="0">
                <a:solidFill>
                  <a:srgbClr val="D13A55"/>
                </a:solidFill>
                <a:uFill>
                  <a:solidFill>
                    <a:srgbClr val="D13A55"/>
                  </a:solidFill>
                </a:uFill>
                <a:latin typeface="Franklin Gothic Medium"/>
                <a:cs typeface="Franklin Gothic Medium"/>
              </a:rPr>
              <a:t> </a:t>
            </a:r>
            <a:r>
              <a:rPr sz="1850" u="sng" dirty="0">
                <a:solidFill>
                  <a:srgbClr val="D13A55"/>
                </a:solidFill>
                <a:uFill>
                  <a:solidFill>
                    <a:srgbClr val="D13A55"/>
                  </a:solidFill>
                </a:uFill>
                <a:latin typeface="Franklin Gothic Medium"/>
                <a:cs typeface="Franklin Gothic Medium"/>
              </a:rPr>
              <a:t>No</a:t>
            </a:r>
            <a:r>
              <a:rPr sz="1850" u="sng" spc="50" dirty="0">
                <a:solidFill>
                  <a:srgbClr val="D13A55"/>
                </a:solidFill>
                <a:uFill>
                  <a:solidFill>
                    <a:srgbClr val="D13A55"/>
                  </a:solidFill>
                </a:uFill>
                <a:latin typeface="Franklin Gothic Medium"/>
                <a:cs typeface="Franklin Gothic Medium"/>
              </a:rPr>
              <a:t> </a:t>
            </a:r>
            <a:r>
              <a:rPr sz="1850" u="sng" spc="-10" dirty="0">
                <a:solidFill>
                  <a:srgbClr val="D13A55"/>
                </a:solidFill>
                <a:uFill>
                  <a:solidFill>
                    <a:srgbClr val="D13A55"/>
                  </a:solidFill>
                </a:uFill>
                <a:latin typeface="Franklin Gothic Medium"/>
                <a:cs typeface="Franklin Gothic Medium"/>
              </a:rPr>
              <a:t>Advertisements</a:t>
            </a:r>
            <a:endParaRPr sz="1850" dirty="0">
              <a:latin typeface="Franklin Gothic Medium"/>
              <a:cs typeface="Franklin Gothic Medium"/>
            </a:endParaRPr>
          </a:p>
          <a:p>
            <a:pPr marL="12700" marR="275590">
              <a:lnSpc>
                <a:spcPct val="77800"/>
              </a:lnSpc>
              <a:spcBef>
                <a:spcPts val="1125"/>
              </a:spcBef>
            </a:pPr>
            <a:r>
              <a:rPr sz="1850" dirty="0">
                <a:solidFill>
                  <a:srgbClr val="181B0D"/>
                </a:solidFill>
                <a:latin typeface="Franklin Gothic Medium"/>
                <a:cs typeface="Franklin Gothic Medium"/>
              </a:rPr>
              <a:t>Unique</a:t>
            </a:r>
            <a:r>
              <a:rPr sz="1850" spc="-2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service</a:t>
            </a:r>
            <a:r>
              <a:rPr sz="1850" spc="5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provider</a:t>
            </a:r>
            <a:r>
              <a:rPr sz="1850" spc="3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this</a:t>
            </a:r>
            <a:r>
              <a:rPr sz="1850" spc="1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extension</a:t>
            </a:r>
            <a:r>
              <a:rPr sz="1850" spc="-13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as</a:t>
            </a:r>
            <a:r>
              <a:rPr sz="1850" spc="8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it</a:t>
            </a:r>
            <a:r>
              <a:rPr sz="1850" spc="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does</a:t>
            </a:r>
            <a:r>
              <a:rPr sz="1850" spc="8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not</a:t>
            </a:r>
            <a:r>
              <a:rPr sz="1850" spc="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show</a:t>
            </a:r>
            <a:r>
              <a:rPr sz="1850" spc="-6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any</a:t>
            </a:r>
            <a:r>
              <a:rPr sz="1850" spc="10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advertisements</a:t>
            </a:r>
            <a:r>
              <a:rPr sz="1850" spc="8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and</a:t>
            </a:r>
            <a:r>
              <a:rPr sz="1850" spc="2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provide</a:t>
            </a:r>
            <a:r>
              <a:rPr sz="1850" spc="130" dirty="0">
                <a:solidFill>
                  <a:srgbClr val="181B0D"/>
                </a:solidFill>
                <a:latin typeface="Franklin Gothic Medium"/>
                <a:cs typeface="Franklin Gothic Medium"/>
              </a:rPr>
              <a:t> </a:t>
            </a:r>
            <a:r>
              <a:rPr sz="1850" spc="60" dirty="0">
                <a:solidFill>
                  <a:srgbClr val="181B0D"/>
                </a:solidFill>
                <a:latin typeface="Franklin Gothic Medium"/>
                <a:cs typeface="Franklin Gothic Medium"/>
              </a:rPr>
              <a:t>no-</a:t>
            </a:r>
            <a:r>
              <a:rPr sz="1850" spc="-20" dirty="0">
                <a:solidFill>
                  <a:srgbClr val="181B0D"/>
                </a:solidFill>
                <a:latin typeface="Franklin Gothic Medium"/>
                <a:cs typeface="Franklin Gothic Medium"/>
              </a:rPr>
              <a:t>cost </a:t>
            </a:r>
            <a:r>
              <a:rPr sz="1850" spc="-10" dirty="0">
                <a:solidFill>
                  <a:srgbClr val="181B0D"/>
                </a:solidFill>
                <a:latin typeface="Franklin Gothic Medium"/>
                <a:cs typeface="Franklin Gothic Medium"/>
              </a:rPr>
              <a:t>service.</a:t>
            </a:r>
            <a:endParaRPr sz="1850" dirty="0">
              <a:latin typeface="Franklin Gothic Medium"/>
              <a:cs typeface="Franklin Gothic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07205" y="491213"/>
            <a:ext cx="3577590" cy="391795"/>
          </a:xfrm>
          <a:prstGeom prst="rect">
            <a:avLst/>
          </a:prstGeom>
        </p:spPr>
        <p:txBody>
          <a:bodyPr vert="horz" wrap="square" lIns="0" tIns="12700" rIns="0" bIns="0" rtlCol="0">
            <a:spAutoFit/>
          </a:bodyPr>
          <a:lstStyle/>
          <a:p>
            <a:pPr marL="12700">
              <a:lnSpc>
                <a:spcPct val="100000"/>
              </a:lnSpc>
              <a:spcBef>
                <a:spcPts val="100"/>
              </a:spcBef>
            </a:pPr>
            <a:r>
              <a:rPr sz="2400" u="heavy" dirty="0">
                <a:uFill>
                  <a:solidFill>
                    <a:srgbClr val="006FC0"/>
                  </a:solidFill>
                </a:uFill>
              </a:rPr>
              <a:t>Data</a:t>
            </a:r>
            <a:r>
              <a:rPr sz="2400" u="heavy" spc="-195" dirty="0">
                <a:uFill>
                  <a:solidFill>
                    <a:srgbClr val="006FC0"/>
                  </a:solidFill>
                </a:uFill>
              </a:rPr>
              <a:t> </a:t>
            </a:r>
            <a:r>
              <a:rPr sz="2400" u="heavy" dirty="0">
                <a:uFill>
                  <a:solidFill>
                    <a:srgbClr val="006FC0"/>
                  </a:solidFill>
                </a:uFill>
              </a:rPr>
              <a:t>Flow</a:t>
            </a:r>
            <a:r>
              <a:rPr sz="2400" u="heavy" spc="-145" dirty="0">
                <a:uFill>
                  <a:solidFill>
                    <a:srgbClr val="006FC0"/>
                  </a:solidFill>
                </a:uFill>
              </a:rPr>
              <a:t> </a:t>
            </a:r>
            <a:r>
              <a:rPr sz="2400" u="heavy" spc="-35" dirty="0">
                <a:uFill>
                  <a:solidFill>
                    <a:srgbClr val="006FC0"/>
                  </a:solidFill>
                </a:uFill>
              </a:rPr>
              <a:t>Diagram</a:t>
            </a:r>
            <a:r>
              <a:rPr sz="2400" u="heavy" spc="-200" dirty="0">
                <a:uFill>
                  <a:solidFill>
                    <a:srgbClr val="006FC0"/>
                  </a:solidFill>
                </a:uFill>
              </a:rPr>
              <a:t> </a:t>
            </a:r>
            <a:r>
              <a:rPr sz="2400" u="heavy" spc="-20" dirty="0">
                <a:uFill>
                  <a:solidFill>
                    <a:srgbClr val="006FC0"/>
                  </a:solidFill>
                </a:uFill>
              </a:rPr>
              <a:t>(DFD)</a:t>
            </a:r>
            <a:endParaRPr sz="2400"/>
          </a:p>
        </p:txBody>
      </p:sp>
      <p:sp>
        <p:nvSpPr>
          <p:cNvPr id="3" name="object 3"/>
          <p:cNvSpPr txBox="1"/>
          <p:nvPr/>
        </p:nvSpPr>
        <p:spPr>
          <a:xfrm>
            <a:off x="1217602" y="846137"/>
            <a:ext cx="10134600" cy="2842895"/>
          </a:xfrm>
          <a:prstGeom prst="rect">
            <a:avLst/>
          </a:prstGeom>
        </p:spPr>
        <p:txBody>
          <a:bodyPr vert="horz" wrap="square" lIns="0" tIns="63500" rIns="0" bIns="0" rtlCol="0">
            <a:spAutoFit/>
          </a:bodyPr>
          <a:lstStyle/>
          <a:p>
            <a:pPr marL="393700" marR="5080" indent="-381000">
              <a:lnSpc>
                <a:spcPts val="2030"/>
              </a:lnSpc>
              <a:spcBef>
                <a:spcPts val="500"/>
              </a:spcBef>
              <a:buChar char="■"/>
              <a:tabLst>
                <a:tab pos="393700" algn="l"/>
              </a:tabLst>
            </a:pPr>
            <a:r>
              <a:rPr dirty="0">
                <a:solidFill>
                  <a:srgbClr val="181B0D"/>
                </a:solidFill>
                <a:latin typeface="Franklin Gothic Medium"/>
                <a:cs typeface="Franklin Gothic Medium"/>
              </a:rPr>
              <a:t>The</a:t>
            </a:r>
            <a:r>
              <a:rPr spc="-35" dirty="0">
                <a:solidFill>
                  <a:srgbClr val="181B0D"/>
                </a:solidFill>
                <a:latin typeface="Franklin Gothic Medium"/>
                <a:cs typeface="Franklin Gothic Medium"/>
              </a:rPr>
              <a:t> </a:t>
            </a:r>
            <a:r>
              <a:rPr dirty="0">
                <a:solidFill>
                  <a:srgbClr val="181B0D"/>
                </a:solidFill>
                <a:latin typeface="Franklin Gothic Medium"/>
                <a:cs typeface="Franklin Gothic Medium"/>
              </a:rPr>
              <a:t>DFD</a:t>
            </a:r>
            <a:r>
              <a:rPr spc="15" dirty="0">
                <a:solidFill>
                  <a:srgbClr val="181B0D"/>
                </a:solidFill>
                <a:latin typeface="Franklin Gothic Medium"/>
                <a:cs typeface="Franklin Gothic Medium"/>
              </a:rPr>
              <a:t> </a:t>
            </a:r>
            <a:r>
              <a:rPr dirty="0">
                <a:solidFill>
                  <a:srgbClr val="181B0D"/>
                </a:solidFill>
                <a:latin typeface="Franklin Gothic Medium"/>
                <a:cs typeface="Franklin Gothic Medium"/>
              </a:rPr>
              <a:t>(also</a:t>
            </a:r>
            <a:r>
              <a:rPr spc="-25" dirty="0">
                <a:solidFill>
                  <a:srgbClr val="181B0D"/>
                </a:solidFill>
                <a:latin typeface="Franklin Gothic Medium"/>
                <a:cs typeface="Franklin Gothic Medium"/>
              </a:rPr>
              <a:t> </a:t>
            </a:r>
            <a:r>
              <a:rPr spc="-20" dirty="0">
                <a:solidFill>
                  <a:srgbClr val="181B0D"/>
                </a:solidFill>
                <a:latin typeface="Franklin Gothic Medium"/>
                <a:cs typeface="Franklin Gothic Medium"/>
              </a:rPr>
              <a:t>known</a:t>
            </a:r>
            <a:r>
              <a:rPr spc="-155" dirty="0">
                <a:solidFill>
                  <a:srgbClr val="181B0D"/>
                </a:solidFill>
                <a:latin typeface="Franklin Gothic Medium"/>
                <a:cs typeface="Franklin Gothic Medium"/>
              </a:rPr>
              <a:t> </a:t>
            </a:r>
            <a:r>
              <a:rPr dirty="0">
                <a:solidFill>
                  <a:srgbClr val="181B0D"/>
                </a:solidFill>
                <a:latin typeface="Franklin Gothic Medium"/>
                <a:cs typeface="Franklin Gothic Medium"/>
              </a:rPr>
              <a:t>as</a:t>
            </a:r>
            <a:r>
              <a:rPr spc="10" dirty="0">
                <a:solidFill>
                  <a:srgbClr val="181B0D"/>
                </a:solidFill>
                <a:latin typeface="Franklin Gothic Medium"/>
                <a:cs typeface="Franklin Gothic Medium"/>
              </a:rPr>
              <a:t> </a:t>
            </a:r>
            <a:r>
              <a:rPr dirty="0">
                <a:solidFill>
                  <a:srgbClr val="181B0D"/>
                </a:solidFill>
                <a:latin typeface="Franklin Gothic Medium"/>
                <a:cs typeface="Franklin Gothic Medium"/>
              </a:rPr>
              <a:t>bubble</a:t>
            </a:r>
            <a:r>
              <a:rPr spc="-190" dirty="0">
                <a:solidFill>
                  <a:srgbClr val="181B0D"/>
                </a:solidFill>
                <a:latin typeface="Franklin Gothic Medium"/>
                <a:cs typeface="Franklin Gothic Medium"/>
              </a:rPr>
              <a:t> </a:t>
            </a:r>
            <a:r>
              <a:rPr dirty="0">
                <a:solidFill>
                  <a:srgbClr val="181B0D"/>
                </a:solidFill>
                <a:latin typeface="Franklin Gothic Medium"/>
                <a:cs typeface="Franklin Gothic Medium"/>
              </a:rPr>
              <a:t>chart)</a:t>
            </a:r>
            <a:r>
              <a:rPr spc="-20" dirty="0">
                <a:solidFill>
                  <a:srgbClr val="181B0D"/>
                </a:solidFill>
                <a:latin typeface="Franklin Gothic Medium"/>
                <a:cs typeface="Franklin Gothic Medium"/>
              </a:rPr>
              <a:t> </a:t>
            </a:r>
            <a:r>
              <a:rPr dirty="0">
                <a:solidFill>
                  <a:srgbClr val="181B0D"/>
                </a:solidFill>
                <a:latin typeface="Franklin Gothic Medium"/>
                <a:cs typeface="Franklin Gothic Medium"/>
              </a:rPr>
              <a:t>is</a:t>
            </a:r>
            <a:r>
              <a:rPr spc="10" dirty="0">
                <a:solidFill>
                  <a:srgbClr val="181B0D"/>
                </a:solidFill>
                <a:latin typeface="Franklin Gothic Medium"/>
                <a:cs typeface="Franklin Gothic Medium"/>
              </a:rPr>
              <a:t> </a:t>
            </a:r>
            <a:r>
              <a:rPr dirty="0">
                <a:solidFill>
                  <a:srgbClr val="181B0D"/>
                </a:solidFill>
                <a:latin typeface="Franklin Gothic Medium"/>
                <a:cs typeface="Franklin Gothic Medium"/>
              </a:rPr>
              <a:t>a</a:t>
            </a:r>
            <a:r>
              <a:rPr spc="30" dirty="0">
                <a:solidFill>
                  <a:srgbClr val="181B0D"/>
                </a:solidFill>
                <a:latin typeface="Franklin Gothic Medium"/>
                <a:cs typeface="Franklin Gothic Medium"/>
              </a:rPr>
              <a:t> </a:t>
            </a:r>
            <a:r>
              <a:rPr spc="-30" dirty="0">
                <a:solidFill>
                  <a:srgbClr val="181B0D"/>
                </a:solidFill>
                <a:latin typeface="Franklin Gothic Medium"/>
                <a:cs typeface="Franklin Gothic Medium"/>
              </a:rPr>
              <a:t>simple</a:t>
            </a:r>
            <a:r>
              <a:rPr spc="-110" dirty="0">
                <a:solidFill>
                  <a:srgbClr val="181B0D"/>
                </a:solidFill>
                <a:latin typeface="Franklin Gothic Medium"/>
                <a:cs typeface="Franklin Gothic Medium"/>
              </a:rPr>
              <a:t> </a:t>
            </a:r>
            <a:r>
              <a:rPr spc="-10" dirty="0">
                <a:solidFill>
                  <a:srgbClr val="181B0D"/>
                </a:solidFill>
                <a:latin typeface="Franklin Gothic Medium"/>
                <a:cs typeface="Franklin Gothic Medium"/>
              </a:rPr>
              <a:t>graphical</a:t>
            </a:r>
            <a:r>
              <a:rPr spc="35" dirty="0">
                <a:solidFill>
                  <a:srgbClr val="181B0D"/>
                </a:solidFill>
                <a:latin typeface="Franklin Gothic Medium"/>
                <a:cs typeface="Franklin Gothic Medium"/>
              </a:rPr>
              <a:t> </a:t>
            </a:r>
            <a:r>
              <a:rPr spc="-45" dirty="0">
                <a:solidFill>
                  <a:srgbClr val="181B0D"/>
                </a:solidFill>
                <a:latin typeface="Franklin Gothic Medium"/>
                <a:cs typeface="Franklin Gothic Medium"/>
              </a:rPr>
              <a:t>formalism</a:t>
            </a:r>
            <a:r>
              <a:rPr spc="-30" dirty="0">
                <a:solidFill>
                  <a:srgbClr val="181B0D"/>
                </a:solidFill>
                <a:latin typeface="Franklin Gothic Medium"/>
                <a:cs typeface="Franklin Gothic Medium"/>
              </a:rPr>
              <a:t> </a:t>
            </a:r>
            <a:r>
              <a:rPr spc="-20" dirty="0">
                <a:solidFill>
                  <a:srgbClr val="181B0D"/>
                </a:solidFill>
                <a:latin typeface="Franklin Gothic Medium"/>
                <a:cs typeface="Franklin Gothic Medium"/>
              </a:rPr>
              <a:t>that</a:t>
            </a:r>
            <a:r>
              <a:rPr spc="-45" dirty="0">
                <a:solidFill>
                  <a:srgbClr val="181B0D"/>
                </a:solidFill>
                <a:latin typeface="Franklin Gothic Medium"/>
                <a:cs typeface="Franklin Gothic Medium"/>
              </a:rPr>
              <a:t> </a:t>
            </a:r>
            <a:r>
              <a:rPr dirty="0">
                <a:solidFill>
                  <a:srgbClr val="181B0D"/>
                </a:solidFill>
                <a:latin typeface="Franklin Gothic Medium"/>
                <a:cs typeface="Franklin Gothic Medium"/>
              </a:rPr>
              <a:t>can be</a:t>
            </a:r>
            <a:r>
              <a:rPr spc="-35" dirty="0">
                <a:solidFill>
                  <a:srgbClr val="181B0D"/>
                </a:solidFill>
                <a:latin typeface="Franklin Gothic Medium"/>
                <a:cs typeface="Franklin Gothic Medium"/>
              </a:rPr>
              <a:t> </a:t>
            </a:r>
            <a:r>
              <a:rPr dirty="0">
                <a:solidFill>
                  <a:srgbClr val="181B0D"/>
                </a:solidFill>
                <a:latin typeface="Franklin Gothic Medium"/>
                <a:cs typeface="Franklin Gothic Medium"/>
              </a:rPr>
              <a:t>used</a:t>
            </a:r>
            <a:r>
              <a:rPr spc="-155" dirty="0">
                <a:solidFill>
                  <a:srgbClr val="181B0D"/>
                </a:solidFill>
                <a:latin typeface="Franklin Gothic Medium"/>
                <a:cs typeface="Franklin Gothic Medium"/>
              </a:rPr>
              <a:t> </a:t>
            </a:r>
            <a:r>
              <a:rPr spc="-25" dirty="0">
                <a:solidFill>
                  <a:srgbClr val="181B0D"/>
                </a:solidFill>
                <a:latin typeface="Franklin Gothic Medium"/>
                <a:cs typeface="Franklin Gothic Medium"/>
              </a:rPr>
              <a:t>to </a:t>
            </a:r>
            <a:r>
              <a:rPr dirty="0">
                <a:solidFill>
                  <a:srgbClr val="181B0D"/>
                </a:solidFill>
                <a:latin typeface="Franklin Gothic Medium"/>
                <a:cs typeface="Franklin Gothic Medium"/>
              </a:rPr>
              <a:t>represent</a:t>
            </a:r>
            <a:r>
              <a:rPr spc="-145" dirty="0">
                <a:solidFill>
                  <a:srgbClr val="181B0D"/>
                </a:solidFill>
                <a:latin typeface="Franklin Gothic Medium"/>
                <a:cs typeface="Franklin Gothic Medium"/>
              </a:rPr>
              <a:t> </a:t>
            </a:r>
            <a:r>
              <a:rPr dirty="0">
                <a:solidFill>
                  <a:srgbClr val="181B0D"/>
                </a:solidFill>
                <a:latin typeface="Franklin Gothic Medium"/>
                <a:cs typeface="Franklin Gothic Medium"/>
              </a:rPr>
              <a:t>a</a:t>
            </a:r>
            <a:r>
              <a:rPr spc="-25" dirty="0">
                <a:solidFill>
                  <a:srgbClr val="181B0D"/>
                </a:solidFill>
                <a:latin typeface="Franklin Gothic Medium"/>
                <a:cs typeface="Franklin Gothic Medium"/>
              </a:rPr>
              <a:t> system</a:t>
            </a:r>
            <a:r>
              <a:rPr spc="-200" dirty="0">
                <a:solidFill>
                  <a:srgbClr val="181B0D"/>
                </a:solidFill>
                <a:latin typeface="Franklin Gothic Medium"/>
                <a:cs typeface="Franklin Gothic Medium"/>
              </a:rPr>
              <a:t> </a:t>
            </a:r>
            <a:r>
              <a:rPr dirty="0">
                <a:solidFill>
                  <a:srgbClr val="181B0D"/>
                </a:solidFill>
                <a:latin typeface="Franklin Gothic Medium"/>
                <a:cs typeface="Franklin Gothic Medium"/>
              </a:rPr>
              <a:t>in</a:t>
            </a:r>
            <a:r>
              <a:rPr spc="40" dirty="0">
                <a:solidFill>
                  <a:srgbClr val="181B0D"/>
                </a:solidFill>
                <a:latin typeface="Franklin Gothic Medium"/>
                <a:cs typeface="Franklin Gothic Medium"/>
              </a:rPr>
              <a:t> </a:t>
            </a:r>
            <a:r>
              <a:rPr spc="-25" dirty="0">
                <a:solidFill>
                  <a:srgbClr val="181B0D"/>
                </a:solidFill>
                <a:latin typeface="Franklin Gothic Medium"/>
                <a:cs typeface="Franklin Gothic Medium"/>
              </a:rPr>
              <a:t>terms</a:t>
            </a:r>
            <a:r>
              <a:rPr spc="-95" dirty="0">
                <a:solidFill>
                  <a:srgbClr val="181B0D"/>
                </a:solidFill>
                <a:latin typeface="Franklin Gothic Medium"/>
                <a:cs typeface="Franklin Gothic Medium"/>
              </a:rPr>
              <a:t> </a:t>
            </a:r>
            <a:r>
              <a:rPr dirty="0">
                <a:solidFill>
                  <a:srgbClr val="181B0D"/>
                </a:solidFill>
                <a:latin typeface="Franklin Gothic Medium"/>
                <a:cs typeface="Franklin Gothic Medium"/>
              </a:rPr>
              <a:t>of</a:t>
            </a:r>
            <a:r>
              <a:rPr spc="-70" dirty="0">
                <a:solidFill>
                  <a:srgbClr val="181B0D"/>
                </a:solidFill>
                <a:latin typeface="Franklin Gothic Medium"/>
                <a:cs typeface="Franklin Gothic Medium"/>
              </a:rPr>
              <a:t> </a:t>
            </a:r>
            <a:r>
              <a:rPr dirty="0">
                <a:solidFill>
                  <a:srgbClr val="181B0D"/>
                </a:solidFill>
                <a:latin typeface="Franklin Gothic Medium"/>
                <a:cs typeface="Franklin Gothic Medium"/>
              </a:rPr>
              <a:t>the</a:t>
            </a:r>
            <a:r>
              <a:rPr spc="-60" dirty="0">
                <a:solidFill>
                  <a:srgbClr val="181B0D"/>
                </a:solidFill>
                <a:latin typeface="Franklin Gothic Medium"/>
                <a:cs typeface="Franklin Gothic Medium"/>
              </a:rPr>
              <a:t> </a:t>
            </a:r>
            <a:r>
              <a:rPr dirty="0">
                <a:solidFill>
                  <a:srgbClr val="181B0D"/>
                </a:solidFill>
                <a:latin typeface="Franklin Gothic Medium"/>
                <a:cs typeface="Franklin Gothic Medium"/>
              </a:rPr>
              <a:t>input</a:t>
            </a:r>
            <a:r>
              <a:rPr spc="-75" dirty="0">
                <a:solidFill>
                  <a:srgbClr val="181B0D"/>
                </a:solidFill>
                <a:latin typeface="Franklin Gothic Medium"/>
                <a:cs typeface="Franklin Gothic Medium"/>
              </a:rPr>
              <a:t> </a:t>
            </a:r>
            <a:r>
              <a:rPr dirty="0">
                <a:solidFill>
                  <a:srgbClr val="181B0D"/>
                </a:solidFill>
                <a:latin typeface="Franklin Gothic Medium"/>
                <a:cs typeface="Franklin Gothic Medium"/>
              </a:rPr>
              <a:t>data</a:t>
            </a:r>
            <a:r>
              <a:rPr spc="-5" dirty="0">
                <a:solidFill>
                  <a:srgbClr val="181B0D"/>
                </a:solidFill>
                <a:latin typeface="Franklin Gothic Medium"/>
                <a:cs typeface="Franklin Gothic Medium"/>
              </a:rPr>
              <a:t> </a:t>
            </a:r>
            <a:r>
              <a:rPr dirty="0">
                <a:solidFill>
                  <a:srgbClr val="181B0D"/>
                </a:solidFill>
                <a:latin typeface="Franklin Gothic Medium"/>
                <a:cs typeface="Franklin Gothic Medium"/>
              </a:rPr>
              <a:t>into</a:t>
            </a:r>
            <a:r>
              <a:rPr spc="-55" dirty="0">
                <a:solidFill>
                  <a:srgbClr val="181B0D"/>
                </a:solidFill>
                <a:latin typeface="Franklin Gothic Medium"/>
                <a:cs typeface="Franklin Gothic Medium"/>
              </a:rPr>
              <a:t> </a:t>
            </a:r>
            <a:r>
              <a:rPr dirty="0">
                <a:solidFill>
                  <a:srgbClr val="181B0D"/>
                </a:solidFill>
                <a:latin typeface="Franklin Gothic Medium"/>
                <a:cs typeface="Franklin Gothic Medium"/>
              </a:rPr>
              <a:t>the</a:t>
            </a:r>
            <a:r>
              <a:rPr spc="-65" dirty="0">
                <a:solidFill>
                  <a:srgbClr val="181B0D"/>
                </a:solidFill>
                <a:latin typeface="Franklin Gothic Medium"/>
                <a:cs typeface="Franklin Gothic Medium"/>
              </a:rPr>
              <a:t> </a:t>
            </a:r>
            <a:r>
              <a:rPr spc="-20" dirty="0">
                <a:solidFill>
                  <a:srgbClr val="181B0D"/>
                </a:solidFill>
                <a:latin typeface="Franklin Gothic Medium"/>
                <a:cs typeface="Franklin Gothic Medium"/>
              </a:rPr>
              <a:t>system,</a:t>
            </a:r>
            <a:r>
              <a:rPr spc="-185" dirty="0">
                <a:solidFill>
                  <a:srgbClr val="181B0D"/>
                </a:solidFill>
                <a:latin typeface="Franklin Gothic Medium"/>
                <a:cs typeface="Franklin Gothic Medium"/>
              </a:rPr>
              <a:t> </a:t>
            </a:r>
            <a:r>
              <a:rPr dirty="0">
                <a:solidFill>
                  <a:srgbClr val="181B0D"/>
                </a:solidFill>
                <a:latin typeface="Franklin Gothic Medium"/>
                <a:cs typeface="Franklin Gothic Medium"/>
              </a:rPr>
              <a:t>various</a:t>
            </a:r>
            <a:r>
              <a:rPr spc="-95" dirty="0">
                <a:solidFill>
                  <a:srgbClr val="181B0D"/>
                </a:solidFill>
                <a:latin typeface="Franklin Gothic Medium"/>
                <a:cs typeface="Franklin Gothic Medium"/>
              </a:rPr>
              <a:t> </a:t>
            </a:r>
            <a:r>
              <a:rPr dirty="0">
                <a:solidFill>
                  <a:srgbClr val="181B0D"/>
                </a:solidFill>
                <a:latin typeface="Franklin Gothic Medium"/>
                <a:cs typeface="Franklin Gothic Medium"/>
              </a:rPr>
              <a:t>processes</a:t>
            </a:r>
            <a:r>
              <a:rPr spc="-170" dirty="0">
                <a:solidFill>
                  <a:srgbClr val="181B0D"/>
                </a:solidFill>
                <a:latin typeface="Franklin Gothic Medium"/>
                <a:cs typeface="Franklin Gothic Medium"/>
              </a:rPr>
              <a:t> </a:t>
            </a:r>
            <a:r>
              <a:rPr dirty="0">
                <a:solidFill>
                  <a:srgbClr val="181B0D"/>
                </a:solidFill>
                <a:latin typeface="Franklin Gothic Medium"/>
                <a:cs typeface="Franklin Gothic Medium"/>
              </a:rPr>
              <a:t>carried</a:t>
            </a:r>
            <a:r>
              <a:rPr spc="-100" dirty="0">
                <a:solidFill>
                  <a:srgbClr val="181B0D"/>
                </a:solidFill>
                <a:latin typeface="Franklin Gothic Medium"/>
                <a:cs typeface="Franklin Gothic Medium"/>
              </a:rPr>
              <a:t> </a:t>
            </a:r>
            <a:r>
              <a:rPr spc="-25" dirty="0">
                <a:solidFill>
                  <a:srgbClr val="181B0D"/>
                </a:solidFill>
                <a:latin typeface="Franklin Gothic Medium"/>
                <a:cs typeface="Franklin Gothic Medium"/>
              </a:rPr>
              <a:t>on </a:t>
            </a:r>
            <a:r>
              <a:rPr dirty="0">
                <a:solidFill>
                  <a:srgbClr val="181B0D"/>
                </a:solidFill>
                <a:latin typeface="Franklin Gothic Medium"/>
                <a:cs typeface="Franklin Gothic Medium"/>
              </a:rPr>
              <a:t>these</a:t>
            </a:r>
            <a:r>
              <a:rPr spc="-130" dirty="0">
                <a:solidFill>
                  <a:srgbClr val="181B0D"/>
                </a:solidFill>
                <a:latin typeface="Franklin Gothic Medium"/>
                <a:cs typeface="Franklin Gothic Medium"/>
              </a:rPr>
              <a:t> </a:t>
            </a:r>
            <a:r>
              <a:rPr dirty="0">
                <a:solidFill>
                  <a:srgbClr val="181B0D"/>
                </a:solidFill>
                <a:latin typeface="Franklin Gothic Medium"/>
                <a:cs typeface="Franklin Gothic Medium"/>
              </a:rPr>
              <a:t>data,</a:t>
            </a:r>
            <a:r>
              <a:rPr spc="-70" dirty="0">
                <a:solidFill>
                  <a:srgbClr val="181B0D"/>
                </a:solidFill>
                <a:latin typeface="Franklin Gothic Medium"/>
                <a:cs typeface="Franklin Gothic Medium"/>
              </a:rPr>
              <a:t> </a:t>
            </a:r>
            <a:r>
              <a:rPr dirty="0">
                <a:solidFill>
                  <a:srgbClr val="181B0D"/>
                </a:solidFill>
                <a:latin typeface="Franklin Gothic Medium"/>
                <a:cs typeface="Franklin Gothic Medium"/>
              </a:rPr>
              <a:t>and</a:t>
            </a:r>
            <a:r>
              <a:rPr spc="-40" dirty="0">
                <a:solidFill>
                  <a:srgbClr val="181B0D"/>
                </a:solidFill>
                <a:latin typeface="Franklin Gothic Medium"/>
                <a:cs typeface="Franklin Gothic Medium"/>
              </a:rPr>
              <a:t> </a:t>
            </a:r>
            <a:r>
              <a:rPr dirty="0">
                <a:solidFill>
                  <a:srgbClr val="181B0D"/>
                </a:solidFill>
                <a:latin typeface="Franklin Gothic Medium"/>
                <a:cs typeface="Franklin Gothic Medium"/>
              </a:rPr>
              <a:t>the</a:t>
            </a:r>
            <a:r>
              <a:rPr spc="-75" dirty="0">
                <a:solidFill>
                  <a:srgbClr val="181B0D"/>
                </a:solidFill>
                <a:latin typeface="Franklin Gothic Medium"/>
                <a:cs typeface="Franklin Gothic Medium"/>
              </a:rPr>
              <a:t> </a:t>
            </a:r>
            <a:r>
              <a:rPr dirty="0">
                <a:solidFill>
                  <a:srgbClr val="181B0D"/>
                </a:solidFill>
                <a:latin typeface="Franklin Gothic Medium"/>
                <a:cs typeface="Franklin Gothic Medium"/>
              </a:rPr>
              <a:t>output</a:t>
            </a:r>
            <a:r>
              <a:rPr spc="-85" dirty="0">
                <a:solidFill>
                  <a:srgbClr val="181B0D"/>
                </a:solidFill>
                <a:latin typeface="Franklin Gothic Medium"/>
                <a:cs typeface="Franklin Gothic Medium"/>
              </a:rPr>
              <a:t> </a:t>
            </a:r>
            <a:r>
              <a:rPr spc="-10" dirty="0">
                <a:solidFill>
                  <a:srgbClr val="181B0D"/>
                </a:solidFill>
                <a:latin typeface="Franklin Gothic Medium"/>
                <a:cs typeface="Franklin Gothic Medium"/>
              </a:rPr>
              <a:t>data</a:t>
            </a:r>
            <a:r>
              <a:rPr spc="-90" dirty="0">
                <a:solidFill>
                  <a:srgbClr val="181B0D"/>
                </a:solidFill>
                <a:latin typeface="Franklin Gothic Medium"/>
                <a:cs typeface="Franklin Gothic Medium"/>
              </a:rPr>
              <a:t> </a:t>
            </a:r>
            <a:r>
              <a:rPr spc="-10" dirty="0">
                <a:solidFill>
                  <a:srgbClr val="181B0D"/>
                </a:solidFill>
                <a:latin typeface="Franklin Gothic Medium"/>
                <a:cs typeface="Franklin Gothic Medium"/>
              </a:rPr>
              <a:t>generated</a:t>
            </a:r>
            <a:r>
              <a:rPr spc="-114" dirty="0">
                <a:solidFill>
                  <a:srgbClr val="181B0D"/>
                </a:solidFill>
                <a:latin typeface="Franklin Gothic Medium"/>
                <a:cs typeface="Franklin Gothic Medium"/>
              </a:rPr>
              <a:t> </a:t>
            </a:r>
            <a:r>
              <a:rPr dirty="0">
                <a:solidFill>
                  <a:srgbClr val="181B0D"/>
                </a:solidFill>
                <a:latin typeface="Franklin Gothic Medium"/>
                <a:cs typeface="Franklin Gothic Medium"/>
              </a:rPr>
              <a:t>by</a:t>
            </a:r>
            <a:r>
              <a:rPr spc="-85" dirty="0">
                <a:solidFill>
                  <a:srgbClr val="181B0D"/>
                </a:solidFill>
                <a:latin typeface="Franklin Gothic Medium"/>
                <a:cs typeface="Franklin Gothic Medium"/>
              </a:rPr>
              <a:t> </a:t>
            </a:r>
            <a:r>
              <a:rPr dirty="0">
                <a:solidFill>
                  <a:srgbClr val="181B0D"/>
                </a:solidFill>
                <a:latin typeface="Franklin Gothic Medium"/>
                <a:cs typeface="Franklin Gothic Medium"/>
              </a:rPr>
              <a:t>the</a:t>
            </a:r>
            <a:r>
              <a:rPr spc="-75" dirty="0">
                <a:solidFill>
                  <a:srgbClr val="181B0D"/>
                </a:solidFill>
                <a:latin typeface="Franklin Gothic Medium"/>
                <a:cs typeface="Franklin Gothic Medium"/>
              </a:rPr>
              <a:t> </a:t>
            </a:r>
            <a:r>
              <a:rPr spc="-10" dirty="0">
                <a:solidFill>
                  <a:srgbClr val="181B0D"/>
                </a:solidFill>
                <a:latin typeface="Franklin Gothic Medium"/>
                <a:cs typeface="Franklin Gothic Medium"/>
              </a:rPr>
              <a:t>system.</a:t>
            </a:r>
            <a:endParaRPr dirty="0">
              <a:latin typeface="Franklin Gothic Medium"/>
              <a:cs typeface="Franklin Gothic Medium"/>
            </a:endParaRPr>
          </a:p>
          <a:p>
            <a:pPr marL="393700" marR="7620" indent="-381000">
              <a:lnSpc>
                <a:spcPts val="2030"/>
              </a:lnSpc>
              <a:spcBef>
                <a:spcPts val="1195"/>
              </a:spcBef>
              <a:buChar char="■"/>
              <a:tabLst>
                <a:tab pos="393700" algn="l"/>
              </a:tabLst>
            </a:pPr>
            <a:r>
              <a:rPr dirty="0">
                <a:solidFill>
                  <a:srgbClr val="181B0D"/>
                </a:solidFill>
                <a:latin typeface="Franklin Gothic Medium"/>
                <a:cs typeface="Franklin Gothic Medium"/>
              </a:rPr>
              <a:t>The</a:t>
            </a:r>
            <a:r>
              <a:rPr spc="-75" dirty="0">
                <a:solidFill>
                  <a:srgbClr val="181B0D"/>
                </a:solidFill>
                <a:latin typeface="Franklin Gothic Medium"/>
                <a:cs typeface="Franklin Gothic Medium"/>
              </a:rPr>
              <a:t> </a:t>
            </a:r>
            <a:r>
              <a:rPr spc="-25" dirty="0">
                <a:solidFill>
                  <a:srgbClr val="181B0D"/>
                </a:solidFill>
                <a:latin typeface="Franklin Gothic Medium"/>
                <a:cs typeface="Franklin Gothic Medium"/>
              </a:rPr>
              <a:t>main</a:t>
            </a:r>
            <a:r>
              <a:rPr spc="-35" dirty="0">
                <a:solidFill>
                  <a:srgbClr val="181B0D"/>
                </a:solidFill>
                <a:latin typeface="Franklin Gothic Medium"/>
                <a:cs typeface="Franklin Gothic Medium"/>
              </a:rPr>
              <a:t> </a:t>
            </a:r>
            <a:r>
              <a:rPr dirty="0">
                <a:solidFill>
                  <a:srgbClr val="181B0D"/>
                </a:solidFill>
                <a:latin typeface="Franklin Gothic Medium"/>
                <a:cs typeface="Franklin Gothic Medium"/>
              </a:rPr>
              <a:t>reason</a:t>
            </a:r>
            <a:r>
              <a:rPr spc="-105" dirty="0">
                <a:solidFill>
                  <a:srgbClr val="181B0D"/>
                </a:solidFill>
                <a:latin typeface="Franklin Gothic Medium"/>
                <a:cs typeface="Franklin Gothic Medium"/>
              </a:rPr>
              <a:t> </a:t>
            </a:r>
            <a:r>
              <a:rPr spc="-45" dirty="0">
                <a:solidFill>
                  <a:srgbClr val="181B0D"/>
                </a:solidFill>
                <a:latin typeface="Franklin Gothic Medium"/>
                <a:cs typeface="Franklin Gothic Medium"/>
              </a:rPr>
              <a:t>why</a:t>
            </a:r>
            <a:r>
              <a:rPr spc="-70" dirty="0">
                <a:solidFill>
                  <a:srgbClr val="181B0D"/>
                </a:solidFill>
                <a:latin typeface="Franklin Gothic Medium"/>
                <a:cs typeface="Franklin Gothic Medium"/>
              </a:rPr>
              <a:t> </a:t>
            </a:r>
            <a:r>
              <a:rPr dirty="0">
                <a:solidFill>
                  <a:srgbClr val="181B0D"/>
                </a:solidFill>
                <a:latin typeface="Franklin Gothic Medium"/>
                <a:cs typeface="Franklin Gothic Medium"/>
              </a:rPr>
              <a:t>the</a:t>
            </a:r>
            <a:r>
              <a:rPr spc="-65" dirty="0">
                <a:solidFill>
                  <a:srgbClr val="181B0D"/>
                </a:solidFill>
                <a:latin typeface="Franklin Gothic Medium"/>
                <a:cs typeface="Franklin Gothic Medium"/>
              </a:rPr>
              <a:t> </a:t>
            </a:r>
            <a:r>
              <a:rPr dirty="0">
                <a:solidFill>
                  <a:srgbClr val="181B0D"/>
                </a:solidFill>
                <a:latin typeface="Franklin Gothic Medium"/>
                <a:cs typeface="Franklin Gothic Medium"/>
              </a:rPr>
              <a:t>DFD</a:t>
            </a:r>
            <a:r>
              <a:rPr spc="-20" dirty="0">
                <a:solidFill>
                  <a:srgbClr val="181B0D"/>
                </a:solidFill>
                <a:latin typeface="Franklin Gothic Medium"/>
                <a:cs typeface="Franklin Gothic Medium"/>
              </a:rPr>
              <a:t> </a:t>
            </a:r>
            <a:r>
              <a:rPr spc="-10" dirty="0">
                <a:solidFill>
                  <a:srgbClr val="181B0D"/>
                </a:solidFill>
                <a:latin typeface="Franklin Gothic Medium"/>
                <a:cs typeface="Franklin Gothic Medium"/>
              </a:rPr>
              <a:t>technique</a:t>
            </a:r>
            <a:r>
              <a:rPr spc="-204" dirty="0">
                <a:solidFill>
                  <a:srgbClr val="181B0D"/>
                </a:solidFill>
                <a:latin typeface="Franklin Gothic Medium"/>
                <a:cs typeface="Franklin Gothic Medium"/>
              </a:rPr>
              <a:t> </a:t>
            </a:r>
            <a:r>
              <a:rPr dirty="0">
                <a:solidFill>
                  <a:srgbClr val="181B0D"/>
                </a:solidFill>
                <a:latin typeface="Franklin Gothic Medium"/>
                <a:cs typeface="Franklin Gothic Medium"/>
              </a:rPr>
              <a:t>is</a:t>
            </a:r>
            <a:r>
              <a:rPr spc="-20" dirty="0">
                <a:solidFill>
                  <a:srgbClr val="181B0D"/>
                </a:solidFill>
                <a:latin typeface="Franklin Gothic Medium"/>
                <a:cs typeface="Franklin Gothic Medium"/>
              </a:rPr>
              <a:t> </a:t>
            </a:r>
            <a:r>
              <a:rPr dirty="0">
                <a:solidFill>
                  <a:srgbClr val="181B0D"/>
                </a:solidFill>
                <a:latin typeface="Franklin Gothic Medium"/>
                <a:cs typeface="Franklin Gothic Medium"/>
              </a:rPr>
              <a:t>so</a:t>
            </a:r>
            <a:r>
              <a:rPr spc="-60" dirty="0">
                <a:solidFill>
                  <a:srgbClr val="181B0D"/>
                </a:solidFill>
                <a:latin typeface="Franklin Gothic Medium"/>
                <a:cs typeface="Franklin Gothic Medium"/>
              </a:rPr>
              <a:t> </a:t>
            </a:r>
            <a:r>
              <a:rPr dirty="0">
                <a:solidFill>
                  <a:srgbClr val="181B0D"/>
                </a:solidFill>
                <a:latin typeface="Franklin Gothic Medium"/>
                <a:cs typeface="Franklin Gothic Medium"/>
              </a:rPr>
              <a:t>popular</a:t>
            </a:r>
            <a:r>
              <a:rPr spc="20" dirty="0">
                <a:solidFill>
                  <a:srgbClr val="181B0D"/>
                </a:solidFill>
                <a:latin typeface="Franklin Gothic Medium"/>
                <a:cs typeface="Franklin Gothic Medium"/>
              </a:rPr>
              <a:t> </a:t>
            </a:r>
            <a:r>
              <a:rPr dirty="0">
                <a:solidFill>
                  <a:srgbClr val="181B0D"/>
                </a:solidFill>
                <a:latin typeface="Franklin Gothic Medium"/>
                <a:cs typeface="Franklin Gothic Medium"/>
              </a:rPr>
              <a:t>is</a:t>
            </a:r>
            <a:r>
              <a:rPr spc="-20" dirty="0">
                <a:solidFill>
                  <a:srgbClr val="181B0D"/>
                </a:solidFill>
                <a:latin typeface="Franklin Gothic Medium"/>
                <a:cs typeface="Franklin Gothic Medium"/>
              </a:rPr>
              <a:t> </a:t>
            </a:r>
            <a:r>
              <a:rPr dirty="0">
                <a:solidFill>
                  <a:srgbClr val="181B0D"/>
                </a:solidFill>
                <a:latin typeface="Franklin Gothic Medium"/>
                <a:cs typeface="Franklin Gothic Medium"/>
              </a:rPr>
              <a:t>because</a:t>
            </a:r>
            <a:r>
              <a:rPr spc="-204" dirty="0">
                <a:solidFill>
                  <a:srgbClr val="181B0D"/>
                </a:solidFill>
                <a:latin typeface="Franklin Gothic Medium"/>
                <a:cs typeface="Franklin Gothic Medium"/>
              </a:rPr>
              <a:t> </a:t>
            </a:r>
            <a:r>
              <a:rPr dirty="0">
                <a:solidFill>
                  <a:srgbClr val="181B0D"/>
                </a:solidFill>
                <a:latin typeface="Franklin Gothic Medium"/>
                <a:cs typeface="Franklin Gothic Medium"/>
              </a:rPr>
              <a:t>the</a:t>
            </a:r>
            <a:r>
              <a:rPr spc="-65" dirty="0">
                <a:solidFill>
                  <a:srgbClr val="181B0D"/>
                </a:solidFill>
                <a:latin typeface="Franklin Gothic Medium"/>
                <a:cs typeface="Franklin Gothic Medium"/>
              </a:rPr>
              <a:t> </a:t>
            </a:r>
            <a:r>
              <a:rPr spc="-10" dirty="0">
                <a:solidFill>
                  <a:srgbClr val="181B0D"/>
                </a:solidFill>
                <a:latin typeface="Franklin Gothic Medium"/>
                <a:cs typeface="Franklin Gothic Medium"/>
              </a:rPr>
              <a:t>fact</a:t>
            </a:r>
            <a:r>
              <a:rPr spc="-75" dirty="0">
                <a:solidFill>
                  <a:srgbClr val="181B0D"/>
                </a:solidFill>
                <a:latin typeface="Franklin Gothic Medium"/>
                <a:cs typeface="Franklin Gothic Medium"/>
              </a:rPr>
              <a:t> </a:t>
            </a:r>
            <a:r>
              <a:rPr dirty="0">
                <a:solidFill>
                  <a:srgbClr val="181B0D"/>
                </a:solidFill>
                <a:latin typeface="Franklin Gothic Medium"/>
                <a:cs typeface="Franklin Gothic Medium"/>
              </a:rPr>
              <a:t>that</a:t>
            </a:r>
            <a:r>
              <a:rPr spc="-10" dirty="0">
                <a:solidFill>
                  <a:srgbClr val="181B0D"/>
                </a:solidFill>
                <a:latin typeface="Franklin Gothic Medium"/>
                <a:cs typeface="Franklin Gothic Medium"/>
              </a:rPr>
              <a:t> </a:t>
            </a:r>
            <a:r>
              <a:rPr dirty="0">
                <a:solidFill>
                  <a:srgbClr val="181B0D"/>
                </a:solidFill>
                <a:latin typeface="Franklin Gothic Medium"/>
                <a:cs typeface="Franklin Gothic Medium"/>
              </a:rPr>
              <a:t>the</a:t>
            </a:r>
            <a:r>
              <a:rPr spc="-60" dirty="0">
                <a:solidFill>
                  <a:srgbClr val="181B0D"/>
                </a:solidFill>
                <a:latin typeface="Franklin Gothic Medium"/>
                <a:cs typeface="Franklin Gothic Medium"/>
              </a:rPr>
              <a:t> </a:t>
            </a:r>
            <a:r>
              <a:rPr dirty="0">
                <a:solidFill>
                  <a:srgbClr val="181B0D"/>
                </a:solidFill>
                <a:latin typeface="Franklin Gothic Medium"/>
                <a:cs typeface="Franklin Gothic Medium"/>
              </a:rPr>
              <a:t>DFD</a:t>
            </a:r>
            <a:r>
              <a:rPr spc="-20" dirty="0">
                <a:solidFill>
                  <a:srgbClr val="181B0D"/>
                </a:solidFill>
                <a:latin typeface="Franklin Gothic Medium"/>
                <a:cs typeface="Franklin Gothic Medium"/>
              </a:rPr>
              <a:t> </a:t>
            </a:r>
            <a:r>
              <a:rPr dirty="0">
                <a:solidFill>
                  <a:srgbClr val="181B0D"/>
                </a:solidFill>
                <a:latin typeface="Franklin Gothic Medium"/>
                <a:cs typeface="Franklin Gothic Medium"/>
              </a:rPr>
              <a:t>is</a:t>
            </a:r>
            <a:r>
              <a:rPr spc="-25" dirty="0">
                <a:solidFill>
                  <a:srgbClr val="181B0D"/>
                </a:solidFill>
                <a:latin typeface="Franklin Gothic Medium"/>
                <a:cs typeface="Franklin Gothic Medium"/>
              </a:rPr>
              <a:t> </a:t>
            </a:r>
            <a:r>
              <a:rPr spc="-50" dirty="0">
                <a:solidFill>
                  <a:srgbClr val="181B0D"/>
                </a:solidFill>
                <a:latin typeface="Franklin Gothic Medium"/>
                <a:cs typeface="Franklin Gothic Medium"/>
              </a:rPr>
              <a:t>a </a:t>
            </a:r>
            <a:r>
              <a:rPr dirty="0">
                <a:solidFill>
                  <a:srgbClr val="181B0D"/>
                </a:solidFill>
                <a:latin typeface="Franklin Gothic Medium"/>
                <a:cs typeface="Franklin Gothic Medium"/>
              </a:rPr>
              <a:t>very</a:t>
            </a:r>
            <a:r>
              <a:rPr spc="-65" dirty="0">
                <a:solidFill>
                  <a:srgbClr val="181B0D"/>
                </a:solidFill>
                <a:latin typeface="Franklin Gothic Medium"/>
                <a:cs typeface="Franklin Gothic Medium"/>
              </a:rPr>
              <a:t> </a:t>
            </a:r>
            <a:r>
              <a:rPr spc="-30" dirty="0">
                <a:solidFill>
                  <a:srgbClr val="181B0D"/>
                </a:solidFill>
                <a:latin typeface="Franklin Gothic Medium"/>
                <a:cs typeface="Franklin Gothic Medium"/>
              </a:rPr>
              <a:t>simple</a:t>
            </a:r>
            <a:r>
              <a:rPr spc="-130" dirty="0">
                <a:solidFill>
                  <a:srgbClr val="181B0D"/>
                </a:solidFill>
                <a:latin typeface="Franklin Gothic Medium"/>
                <a:cs typeface="Franklin Gothic Medium"/>
              </a:rPr>
              <a:t> </a:t>
            </a:r>
            <a:r>
              <a:rPr spc="-45" dirty="0">
                <a:solidFill>
                  <a:srgbClr val="181B0D"/>
                </a:solidFill>
                <a:latin typeface="Franklin Gothic Medium"/>
                <a:cs typeface="Franklin Gothic Medium"/>
              </a:rPr>
              <a:t>formalism</a:t>
            </a:r>
            <a:r>
              <a:rPr spc="-70" dirty="0">
                <a:solidFill>
                  <a:srgbClr val="181B0D"/>
                </a:solidFill>
                <a:latin typeface="Franklin Gothic Medium"/>
                <a:cs typeface="Franklin Gothic Medium"/>
              </a:rPr>
              <a:t> </a:t>
            </a:r>
            <a:r>
              <a:rPr dirty="0">
                <a:solidFill>
                  <a:srgbClr val="181B0D"/>
                </a:solidFill>
                <a:latin typeface="Franklin Gothic Medium"/>
                <a:cs typeface="Franklin Gothic Medium"/>
              </a:rPr>
              <a:t>–</a:t>
            </a:r>
            <a:r>
              <a:rPr spc="35" dirty="0">
                <a:solidFill>
                  <a:srgbClr val="181B0D"/>
                </a:solidFill>
                <a:latin typeface="Franklin Gothic Medium"/>
                <a:cs typeface="Franklin Gothic Medium"/>
              </a:rPr>
              <a:t> </a:t>
            </a:r>
            <a:r>
              <a:rPr dirty="0">
                <a:solidFill>
                  <a:srgbClr val="181B0D"/>
                </a:solidFill>
                <a:latin typeface="Franklin Gothic Medium"/>
                <a:cs typeface="Franklin Gothic Medium"/>
              </a:rPr>
              <a:t>it is</a:t>
            </a:r>
            <a:r>
              <a:rPr spc="-20" dirty="0">
                <a:solidFill>
                  <a:srgbClr val="181B0D"/>
                </a:solidFill>
                <a:latin typeface="Franklin Gothic Medium"/>
                <a:cs typeface="Franklin Gothic Medium"/>
              </a:rPr>
              <a:t> simple</a:t>
            </a:r>
            <a:r>
              <a:rPr spc="-55" dirty="0">
                <a:solidFill>
                  <a:srgbClr val="181B0D"/>
                </a:solidFill>
                <a:latin typeface="Franklin Gothic Medium"/>
                <a:cs typeface="Franklin Gothic Medium"/>
              </a:rPr>
              <a:t> </a:t>
            </a:r>
            <a:r>
              <a:rPr dirty="0">
                <a:solidFill>
                  <a:srgbClr val="181B0D"/>
                </a:solidFill>
                <a:latin typeface="Franklin Gothic Medium"/>
                <a:cs typeface="Franklin Gothic Medium"/>
              </a:rPr>
              <a:t>to</a:t>
            </a:r>
            <a:r>
              <a:rPr spc="-50" dirty="0">
                <a:solidFill>
                  <a:srgbClr val="181B0D"/>
                </a:solidFill>
                <a:latin typeface="Franklin Gothic Medium"/>
                <a:cs typeface="Franklin Gothic Medium"/>
              </a:rPr>
              <a:t> </a:t>
            </a:r>
            <a:r>
              <a:rPr dirty="0">
                <a:solidFill>
                  <a:srgbClr val="181B0D"/>
                </a:solidFill>
                <a:latin typeface="Franklin Gothic Medium"/>
                <a:cs typeface="Franklin Gothic Medium"/>
              </a:rPr>
              <a:t>understand</a:t>
            </a:r>
            <a:r>
              <a:rPr spc="-170" dirty="0">
                <a:solidFill>
                  <a:srgbClr val="181B0D"/>
                </a:solidFill>
                <a:latin typeface="Franklin Gothic Medium"/>
                <a:cs typeface="Franklin Gothic Medium"/>
              </a:rPr>
              <a:t> </a:t>
            </a:r>
            <a:r>
              <a:rPr dirty="0">
                <a:solidFill>
                  <a:srgbClr val="181B0D"/>
                </a:solidFill>
                <a:latin typeface="Franklin Gothic Medium"/>
                <a:cs typeface="Franklin Gothic Medium"/>
              </a:rPr>
              <a:t>and</a:t>
            </a:r>
            <a:r>
              <a:rPr spc="-95" dirty="0">
                <a:solidFill>
                  <a:srgbClr val="181B0D"/>
                </a:solidFill>
                <a:latin typeface="Franklin Gothic Medium"/>
                <a:cs typeface="Franklin Gothic Medium"/>
              </a:rPr>
              <a:t> </a:t>
            </a:r>
            <a:r>
              <a:rPr spc="-20" dirty="0">
                <a:solidFill>
                  <a:srgbClr val="181B0D"/>
                </a:solidFill>
                <a:latin typeface="Franklin Gothic Medium"/>
                <a:cs typeface="Franklin Gothic Medium"/>
              </a:rPr>
              <a:t>use.</a:t>
            </a:r>
            <a:endParaRPr dirty="0">
              <a:latin typeface="Franklin Gothic Medium"/>
              <a:cs typeface="Franklin Gothic Medium"/>
            </a:endParaRPr>
          </a:p>
          <a:p>
            <a:pPr marL="393700" marR="329565" indent="-381000">
              <a:lnSpc>
                <a:spcPts val="2030"/>
              </a:lnSpc>
              <a:spcBef>
                <a:spcPts val="1125"/>
              </a:spcBef>
              <a:buChar char="■"/>
              <a:tabLst>
                <a:tab pos="393700" algn="l"/>
              </a:tabLst>
            </a:pPr>
            <a:r>
              <a:rPr spc="-120" dirty="0">
                <a:solidFill>
                  <a:srgbClr val="181B0D"/>
                </a:solidFill>
                <a:latin typeface="Franklin Gothic Medium"/>
                <a:cs typeface="Franklin Gothic Medium"/>
              </a:rPr>
              <a:t>A</a:t>
            </a:r>
            <a:r>
              <a:rPr spc="-10" dirty="0">
                <a:solidFill>
                  <a:srgbClr val="181B0D"/>
                </a:solidFill>
                <a:latin typeface="Franklin Gothic Medium"/>
                <a:cs typeface="Franklin Gothic Medium"/>
              </a:rPr>
              <a:t> </a:t>
            </a:r>
            <a:r>
              <a:rPr dirty="0">
                <a:solidFill>
                  <a:srgbClr val="181B0D"/>
                </a:solidFill>
                <a:latin typeface="Franklin Gothic Medium"/>
                <a:cs typeface="Franklin Gothic Medium"/>
              </a:rPr>
              <a:t>DFD</a:t>
            </a:r>
            <a:r>
              <a:rPr spc="-5" dirty="0">
                <a:solidFill>
                  <a:srgbClr val="181B0D"/>
                </a:solidFill>
                <a:latin typeface="Franklin Gothic Medium"/>
                <a:cs typeface="Franklin Gothic Medium"/>
              </a:rPr>
              <a:t> </a:t>
            </a:r>
            <a:r>
              <a:rPr spc="-30" dirty="0">
                <a:solidFill>
                  <a:srgbClr val="181B0D"/>
                </a:solidFill>
                <a:latin typeface="Franklin Gothic Medium"/>
                <a:cs typeface="Franklin Gothic Medium"/>
              </a:rPr>
              <a:t>model</a:t>
            </a:r>
            <a:r>
              <a:rPr spc="-145" dirty="0">
                <a:solidFill>
                  <a:srgbClr val="181B0D"/>
                </a:solidFill>
                <a:latin typeface="Franklin Gothic Medium"/>
                <a:cs typeface="Franklin Gothic Medium"/>
              </a:rPr>
              <a:t> </a:t>
            </a:r>
            <a:r>
              <a:rPr dirty="0">
                <a:solidFill>
                  <a:srgbClr val="181B0D"/>
                </a:solidFill>
                <a:latin typeface="Franklin Gothic Medium"/>
                <a:cs typeface="Franklin Gothic Medium"/>
              </a:rPr>
              <a:t>uses</a:t>
            </a:r>
            <a:r>
              <a:rPr spc="-90" dirty="0">
                <a:solidFill>
                  <a:srgbClr val="181B0D"/>
                </a:solidFill>
                <a:latin typeface="Franklin Gothic Medium"/>
                <a:cs typeface="Franklin Gothic Medium"/>
              </a:rPr>
              <a:t> </a:t>
            </a:r>
            <a:r>
              <a:rPr dirty="0">
                <a:solidFill>
                  <a:srgbClr val="181B0D"/>
                </a:solidFill>
                <a:latin typeface="Franklin Gothic Medium"/>
                <a:cs typeface="Franklin Gothic Medium"/>
              </a:rPr>
              <a:t>a</a:t>
            </a:r>
            <a:r>
              <a:rPr spc="10" dirty="0">
                <a:solidFill>
                  <a:srgbClr val="181B0D"/>
                </a:solidFill>
                <a:latin typeface="Franklin Gothic Medium"/>
                <a:cs typeface="Franklin Gothic Medium"/>
              </a:rPr>
              <a:t> </a:t>
            </a:r>
            <a:r>
              <a:rPr dirty="0">
                <a:solidFill>
                  <a:srgbClr val="181B0D"/>
                </a:solidFill>
                <a:latin typeface="Franklin Gothic Medium"/>
                <a:cs typeface="Franklin Gothic Medium"/>
              </a:rPr>
              <a:t>very</a:t>
            </a:r>
            <a:r>
              <a:rPr spc="-65" dirty="0">
                <a:solidFill>
                  <a:srgbClr val="181B0D"/>
                </a:solidFill>
                <a:latin typeface="Franklin Gothic Medium"/>
                <a:cs typeface="Franklin Gothic Medium"/>
              </a:rPr>
              <a:t> </a:t>
            </a:r>
            <a:r>
              <a:rPr spc="-40" dirty="0">
                <a:solidFill>
                  <a:srgbClr val="181B0D"/>
                </a:solidFill>
                <a:latin typeface="Franklin Gothic Medium"/>
                <a:cs typeface="Franklin Gothic Medium"/>
              </a:rPr>
              <a:t>limited</a:t>
            </a:r>
            <a:r>
              <a:rPr spc="-90" dirty="0">
                <a:solidFill>
                  <a:srgbClr val="181B0D"/>
                </a:solidFill>
                <a:latin typeface="Franklin Gothic Medium"/>
                <a:cs typeface="Franklin Gothic Medium"/>
              </a:rPr>
              <a:t> </a:t>
            </a:r>
            <a:r>
              <a:rPr dirty="0">
                <a:solidFill>
                  <a:srgbClr val="181B0D"/>
                </a:solidFill>
                <a:latin typeface="Franklin Gothic Medium"/>
                <a:cs typeface="Franklin Gothic Medium"/>
              </a:rPr>
              <a:t>number</a:t>
            </a:r>
            <a:r>
              <a:rPr spc="-120" dirty="0">
                <a:solidFill>
                  <a:srgbClr val="181B0D"/>
                </a:solidFill>
                <a:latin typeface="Franklin Gothic Medium"/>
                <a:cs typeface="Franklin Gothic Medium"/>
              </a:rPr>
              <a:t> </a:t>
            </a:r>
            <a:r>
              <a:rPr dirty="0">
                <a:solidFill>
                  <a:srgbClr val="181B0D"/>
                </a:solidFill>
                <a:latin typeface="Franklin Gothic Medium"/>
                <a:cs typeface="Franklin Gothic Medium"/>
              </a:rPr>
              <a:t>of</a:t>
            </a:r>
            <a:r>
              <a:rPr spc="-55" dirty="0">
                <a:solidFill>
                  <a:srgbClr val="181B0D"/>
                </a:solidFill>
                <a:latin typeface="Franklin Gothic Medium"/>
                <a:cs typeface="Franklin Gothic Medium"/>
              </a:rPr>
              <a:t> </a:t>
            </a:r>
            <a:r>
              <a:rPr spc="-25" dirty="0">
                <a:solidFill>
                  <a:srgbClr val="181B0D"/>
                </a:solidFill>
                <a:latin typeface="Franklin Gothic Medium"/>
                <a:cs typeface="Franklin Gothic Medium"/>
              </a:rPr>
              <a:t>primitive</a:t>
            </a:r>
            <a:r>
              <a:rPr spc="25" dirty="0">
                <a:solidFill>
                  <a:srgbClr val="181B0D"/>
                </a:solidFill>
                <a:latin typeface="Franklin Gothic Medium"/>
                <a:cs typeface="Franklin Gothic Medium"/>
              </a:rPr>
              <a:t> </a:t>
            </a:r>
            <a:r>
              <a:rPr spc="-20" dirty="0">
                <a:solidFill>
                  <a:srgbClr val="181B0D"/>
                </a:solidFill>
                <a:latin typeface="Franklin Gothic Medium"/>
                <a:cs typeface="Franklin Gothic Medium"/>
              </a:rPr>
              <a:t>symbols</a:t>
            </a:r>
            <a:r>
              <a:rPr spc="-165" dirty="0">
                <a:solidFill>
                  <a:srgbClr val="181B0D"/>
                </a:solidFill>
                <a:latin typeface="Franklin Gothic Medium"/>
                <a:cs typeface="Franklin Gothic Medium"/>
              </a:rPr>
              <a:t> </a:t>
            </a:r>
            <a:r>
              <a:rPr dirty="0">
                <a:solidFill>
                  <a:srgbClr val="181B0D"/>
                </a:solidFill>
                <a:latin typeface="Franklin Gothic Medium"/>
                <a:cs typeface="Franklin Gothic Medium"/>
              </a:rPr>
              <a:t>to</a:t>
            </a:r>
            <a:r>
              <a:rPr spc="-45" dirty="0">
                <a:solidFill>
                  <a:srgbClr val="181B0D"/>
                </a:solidFill>
                <a:latin typeface="Franklin Gothic Medium"/>
                <a:cs typeface="Franklin Gothic Medium"/>
              </a:rPr>
              <a:t> </a:t>
            </a:r>
            <a:r>
              <a:rPr dirty="0">
                <a:solidFill>
                  <a:srgbClr val="181B0D"/>
                </a:solidFill>
                <a:latin typeface="Franklin Gothic Medium"/>
                <a:cs typeface="Franklin Gothic Medium"/>
              </a:rPr>
              <a:t>represent</a:t>
            </a:r>
            <a:r>
              <a:rPr spc="-145" dirty="0">
                <a:solidFill>
                  <a:srgbClr val="181B0D"/>
                </a:solidFill>
                <a:latin typeface="Franklin Gothic Medium"/>
                <a:cs typeface="Franklin Gothic Medium"/>
              </a:rPr>
              <a:t> </a:t>
            </a:r>
            <a:r>
              <a:rPr dirty="0">
                <a:solidFill>
                  <a:srgbClr val="181B0D"/>
                </a:solidFill>
                <a:latin typeface="Franklin Gothic Medium"/>
                <a:cs typeface="Franklin Gothic Medium"/>
              </a:rPr>
              <a:t>the</a:t>
            </a:r>
            <a:r>
              <a:rPr spc="-50" dirty="0">
                <a:solidFill>
                  <a:srgbClr val="181B0D"/>
                </a:solidFill>
                <a:latin typeface="Franklin Gothic Medium"/>
                <a:cs typeface="Franklin Gothic Medium"/>
              </a:rPr>
              <a:t> </a:t>
            </a:r>
            <a:r>
              <a:rPr spc="-10" dirty="0">
                <a:solidFill>
                  <a:srgbClr val="181B0D"/>
                </a:solidFill>
                <a:latin typeface="Franklin Gothic Medium"/>
                <a:cs typeface="Franklin Gothic Medium"/>
              </a:rPr>
              <a:t>functions </a:t>
            </a:r>
            <a:r>
              <a:rPr spc="-25" dirty="0">
                <a:solidFill>
                  <a:srgbClr val="181B0D"/>
                </a:solidFill>
                <a:latin typeface="Franklin Gothic Medium"/>
                <a:cs typeface="Franklin Gothic Medium"/>
              </a:rPr>
              <a:t>performed</a:t>
            </a:r>
            <a:r>
              <a:rPr spc="-100" dirty="0">
                <a:solidFill>
                  <a:srgbClr val="181B0D"/>
                </a:solidFill>
                <a:latin typeface="Franklin Gothic Medium"/>
                <a:cs typeface="Franklin Gothic Medium"/>
              </a:rPr>
              <a:t> </a:t>
            </a:r>
            <a:r>
              <a:rPr dirty="0">
                <a:solidFill>
                  <a:srgbClr val="181B0D"/>
                </a:solidFill>
                <a:latin typeface="Franklin Gothic Medium"/>
                <a:cs typeface="Franklin Gothic Medium"/>
              </a:rPr>
              <a:t>by</a:t>
            </a:r>
            <a:r>
              <a:rPr spc="-65" dirty="0">
                <a:solidFill>
                  <a:srgbClr val="181B0D"/>
                </a:solidFill>
                <a:latin typeface="Franklin Gothic Medium"/>
                <a:cs typeface="Franklin Gothic Medium"/>
              </a:rPr>
              <a:t> </a:t>
            </a:r>
            <a:r>
              <a:rPr dirty="0">
                <a:solidFill>
                  <a:srgbClr val="181B0D"/>
                </a:solidFill>
                <a:latin typeface="Franklin Gothic Medium"/>
                <a:cs typeface="Franklin Gothic Medium"/>
              </a:rPr>
              <a:t>a</a:t>
            </a:r>
            <a:r>
              <a:rPr spc="5" dirty="0">
                <a:solidFill>
                  <a:srgbClr val="181B0D"/>
                </a:solidFill>
                <a:latin typeface="Franklin Gothic Medium"/>
                <a:cs typeface="Franklin Gothic Medium"/>
              </a:rPr>
              <a:t> </a:t>
            </a:r>
            <a:r>
              <a:rPr spc="-25" dirty="0">
                <a:solidFill>
                  <a:srgbClr val="181B0D"/>
                </a:solidFill>
                <a:latin typeface="Franklin Gothic Medium"/>
                <a:cs typeface="Franklin Gothic Medium"/>
              </a:rPr>
              <a:t>system</a:t>
            </a:r>
            <a:r>
              <a:rPr spc="-200" dirty="0">
                <a:solidFill>
                  <a:srgbClr val="181B0D"/>
                </a:solidFill>
                <a:latin typeface="Franklin Gothic Medium"/>
                <a:cs typeface="Franklin Gothic Medium"/>
              </a:rPr>
              <a:t> </a:t>
            </a:r>
            <a:r>
              <a:rPr dirty="0">
                <a:solidFill>
                  <a:srgbClr val="181B0D"/>
                </a:solidFill>
                <a:latin typeface="Franklin Gothic Medium"/>
                <a:cs typeface="Franklin Gothic Medium"/>
              </a:rPr>
              <a:t>and</a:t>
            </a:r>
            <a:r>
              <a:rPr spc="-20" dirty="0">
                <a:solidFill>
                  <a:srgbClr val="181B0D"/>
                </a:solidFill>
                <a:latin typeface="Franklin Gothic Medium"/>
                <a:cs typeface="Franklin Gothic Medium"/>
              </a:rPr>
              <a:t> </a:t>
            </a:r>
            <a:r>
              <a:rPr dirty="0">
                <a:solidFill>
                  <a:srgbClr val="181B0D"/>
                </a:solidFill>
                <a:latin typeface="Franklin Gothic Medium"/>
                <a:cs typeface="Franklin Gothic Medium"/>
              </a:rPr>
              <a:t>the</a:t>
            </a:r>
            <a:r>
              <a:rPr spc="-55" dirty="0">
                <a:solidFill>
                  <a:srgbClr val="181B0D"/>
                </a:solidFill>
                <a:latin typeface="Franklin Gothic Medium"/>
                <a:cs typeface="Franklin Gothic Medium"/>
              </a:rPr>
              <a:t> </a:t>
            </a:r>
            <a:r>
              <a:rPr spc="-10" dirty="0">
                <a:solidFill>
                  <a:srgbClr val="181B0D"/>
                </a:solidFill>
                <a:latin typeface="Franklin Gothic Medium"/>
                <a:cs typeface="Franklin Gothic Medium"/>
              </a:rPr>
              <a:t>data</a:t>
            </a:r>
            <a:r>
              <a:rPr spc="-70" dirty="0">
                <a:solidFill>
                  <a:srgbClr val="181B0D"/>
                </a:solidFill>
                <a:latin typeface="Franklin Gothic Medium"/>
                <a:cs typeface="Franklin Gothic Medium"/>
              </a:rPr>
              <a:t> </a:t>
            </a:r>
            <a:r>
              <a:rPr spc="-35" dirty="0">
                <a:solidFill>
                  <a:srgbClr val="181B0D"/>
                </a:solidFill>
                <a:latin typeface="Franklin Gothic Medium"/>
                <a:cs typeface="Franklin Gothic Medium"/>
              </a:rPr>
              <a:t>flow</a:t>
            </a:r>
            <a:r>
              <a:rPr spc="-45" dirty="0">
                <a:solidFill>
                  <a:srgbClr val="181B0D"/>
                </a:solidFill>
                <a:latin typeface="Franklin Gothic Medium"/>
                <a:cs typeface="Franklin Gothic Medium"/>
              </a:rPr>
              <a:t> </a:t>
            </a:r>
            <a:r>
              <a:rPr spc="-30" dirty="0">
                <a:solidFill>
                  <a:srgbClr val="181B0D"/>
                </a:solidFill>
                <a:latin typeface="Franklin Gothic Medium"/>
                <a:cs typeface="Franklin Gothic Medium"/>
              </a:rPr>
              <a:t>among</a:t>
            </a:r>
            <a:r>
              <a:rPr spc="-70" dirty="0">
                <a:solidFill>
                  <a:srgbClr val="181B0D"/>
                </a:solidFill>
                <a:latin typeface="Franklin Gothic Medium"/>
                <a:cs typeface="Franklin Gothic Medium"/>
              </a:rPr>
              <a:t> </a:t>
            </a:r>
            <a:r>
              <a:rPr dirty="0">
                <a:solidFill>
                  <a:srgbClr val="181B0D"/>
                </a:solidFill>
                <a:latin typeface="Franklin Gothic Medium"/>
                <a:cs typeface="Franklin Gothic Medium"/>
              </a:rPr>
              <a:t>the</a:t>
            </a:r>
            <a:r>
              <a:rPr spc="-60" dirty="0">
                <a:solidFill>
                  <a:srgbClr val="181B0D"/>
                </a:solidFill>
                <a:latin typeface="Franklin Gothic Medium"/>
                <a:cs typeface="Franklin Gothic Medium"/>
              </a:rPr>
              <a:t> </a:t>
            </a:r>
            <a:r>
              <a:rPr spc="-10" dirty="0">
                <a:solidFill>
                  <a:srgbClr val="181B0D"/>
                </a:solidFill>
                <a:latin typeface="Franklin Gothic Medium"/>
                <a:cs typeface="Franklin Gothic Medium"/>
              </a:rPr>
              <a:t>functions.</a:t>
            </a:r>
            <a:endParaRPr dirty="0">
              <a:latin typeface="Franklin Gothic Medium"/>
              <a:cs typeface="Franklin Gothic Medium"/>
            </a:endParaRPr>
          </a:p>
          <a:p>
            <a:pPr marL="393700" marR="264795" indent="-381000">
              <a:lnSpc>
                <a:spcPts val="2030"/>
              </a:lnSpc>
              <a:spcBef>
                <a:spcPts val="1195"/>
              </a:spcBef>
              <a:buChar char="■"/>
              <a:tabLst>
                <a:tab pos="393700" algn="l"/>
              </a:tabLst>
            </a:pPr>
            <a:r>
              <a:rPr spc="-10" dirty="0">
                <a:solidFill>
                  <a:srgbClr val="181B0D"/>
                </a:solidFill>
                <a:latin typeface="Franklin Gothic Medium"/>
                <a:cs typeface="Franklin Gothic Medium"/>
              </a:rPr>
              <a:t>Starting </a:t>
            </a:r>
            <a:r>
              <a:rPr spc="-20" dirty="0">
                <a:solidFill>
                  <a:srgbClr val="181B0D"/>
                </a:solidFill>
                <a:latin typeface="Franklin Gothic Medium"/>
                <a:cs typeface="Franklin Gothic Medium"/>
              </a:rPr>
              <a:t>with</a:t>
            </a:r>
            <a:r>
              <a:rPr spc="-25" dirty="0">
                <a:solidFill>
                  <a:srgbClr val="181B0D"/>
                </a:solidFill>
                <a:latin typeface="Franklin Gothic Medium"/>
                <a:cs typeface="Franklin Gothic Medium"/>
              </a:rPr>
              <a:t> </a:t>
            </a:r>
            <a:r>
              <a:rPr dirty="0">
                <a:solidFill>
                  <a:srgbClr val="181B0D"/>
                </a:solidFill>
                <a:latin typeface="Franklin Gothic Medium"/>
                <a:cs typeface="Franklin Gothic Medium"/>
              </a:rPr>
              <a:t>a set</a:t>
            </a:r>
            <a:r>
              <a:rPr spc="-75" dirty="0">
                <a:solidFill>
                  <a:srgbClr val="181B0D"/>
                </a:solidFill>
                <a:latin typeface="Franklin Gothic Medium"/>
                <a:cs typeface="Franklin Gothic Medium"/>
              </a:rPr>
              <a:t> </a:t>
            </a:r>
            <a:r>
              <a:rPr dirty="0">
                <a:solidFill>
                  <a:srgbClr val="181B0D"/>
                </a:solidFill>
                <a:latin typeface="Franklin Gothic Medium"/>
                <a:cs typeface="Franklin Gothic Medium"/>
              </a:rPr>
              <a:t>of</a:t>
            </a:r>
            <a:r>
              <a:rPr spc="-65" dirty="0">
                <a:solidFill>
                  <a:srgbClr val="181B0D"/>
                </a:solidFill>
                <a:latin typeface="Franklin Gothic Medium"/>
                <a:cs typeface="Franklin Gothic Medium"/>
              </a:rPr>
              <a:t> </a:t>
            </a:r>
            <a:r>
              <a:rPr spc="-10" dirty="0">
                <a:solidFill>
                  <a:srgbClr val="181B0D"/>
                </a:solidFill>
                <a:latin typeface="Franklin Gothic Medium"/>
                <a:cs typeface="Franklin Gothic Medium"/>
              </a:rPr>
              <a:t>high-</a:t>
            </a:r>
            <a:r>
              <a:rPr spc="-25" dirty="0">
                <a:solidFill>
                  <a:srgbClr val="181B0D"/>
                </a:solidFill>
                <a:latin typeface="Franklin Gothic Medium"/>
                <a:cs typeface="Franklin Gothic Medium"/>
              </a:rPr>
              <a:t>level</a:t>
            </a:r>
            <a:r>
              <a:rPr spc="-150" dirty="0">
                <a:solidFill>
                  <a:srgbClr val="181B0D"/>
                </a:solidFill>
                <a:latin typeface="Franklin Gothic Medium"/>
                <a:cs typeface="Franklin Gothic Medium"/>
              </a:rPr>
              <a:t> </a:t>
            </a:r>
            <a:r>
              <a:rPr dirty="0">
                <a:solidFill>
                  <a:srgbClr val="181B0D"/>
                </a:solidFill>
                <a:latin typeface="Franklin Gothic Medium"/>
                <a:cs typeface="Franklin Gothic Medium"/>
              </a:rPr>
              <a:t>functions</a:t>
            </a:r>
            <a:r>
              <a:rPr spc="-170" dirty="0">
                <a:solidFill>
                  <a:srgbClr val="181B0D"/>
                </a:solidFill>
                <a:latin typeface="Franklin Gothic Medium"/>
                <a:cs typeface="Franklin Gothic Medium"/>
              </a:rPr>
              <a:t> </a:t>
            </a:r>
            <a:r>
              <a:rPr spc="-20" dirty="0">
                <a:solidFill>
                  <a:srgbClr val="181B0D"/>
                </a:solidFill>
                <a:latin typeface="Franklin Gothic Medium"/>
                <a:cs typeface="Franklin Gothic Medium"/>
              </a:rPr>
              <a:t>that</a:t>
            </a:r>
            <a:r>
              <a:rPr spc="-75" dirty="0">
                <a:solidFill>
                  <a:srgbClr val="181B0D"/>
                </a:solidFill>
                <a:latin typeface="Franklin Gothic Medium"/>
                <a:cs typeface="Franklin Gothic Medium"/>
              </a:rPr>
              <a:t> </a:t>
            </a:r>
            <a:r>
              <a:rPr dirty="0">
                <a:solidFill>
                  <a:srgbClr val="181B0D"/>
                </a:solidFill>
                <a:latin typeface="Franklin Gothic Medium"/>
                <a:cs typeface="Franklin Gothic Medium"/>
              </a:rPr>
              <a:t>a</a:t>
            </a:r>
            <a:r>
              <a:rPr spc="-5" dirty="0">
                <a:solidFill>
                  <a:srgbClr val="181B0D"/>
                </a:solidFill>
                <a:latin typeface="Franklin Gothic Medium"/>
                <a:cs typeface="Franklin Gothic Medium"/>
              </a:rPr>
              <a:t> </a:t>
            </a:r>
            <a:r>
              <a:rPr spc="-25" dirty="0">
                <a:solidFill>
                  <a:srgbClr val="181B0D"/>
                </a:solidFill>
                <a:latin typeface="Franklin Gothic Medium"/>
                <a:cs typeface="Franklin Gothic Medium"/>
              </a:rPr>
              <a:t>system</a:t>
            </a:r>
            <a:r>
              <a:rPr spc="-130" dirty="0">
                <a:solidFill>
                  <a:srgbClr val="181B0D"/>
                </a:solidFill>
                <a:latin typeface="Franklin Gothic Medium"/>
                <a:cs typeface="Franklin Gothic Medium"/>
              </a:rPr>
              <a:t> </a:t>
            </a:r>
            <a:r>
              <a:rPr spc="-20" dirty="0">
                <a:solidFill>
                  <a:srgbClr val="181B0D"/>
                </a:solidFill>
                <a:latin typeface="Franklin Gothic Medium"/>
                <a:cs typeface="Franklin Gothic Medium"/>
              </a:rPr>
              <a:t>performs,</a:t>
            </a:r>
            <a:r>
              <a:rPr spc="-110" dirty="0">
                <a:solidFill>
                  <a:srgbClr val="181B0D"/>
                </a:solidFill>
                <a:latin typeface="Franklin Gothic Medium"/>
                <a:cs typeface="Franklin Gothic Medium"/>
              </a:rPr>
              <a:t> </a:t>
            </a:r>
            <a:r>
              <a:rPr dirty="0">
                <a:solidFill>
                  <a:srgbClr val="181B0D"/>
                </a:solidFill>
                <a:latin typeface="Franklin Gothic Medium"/>
                <a:cs typeface="Franklin Gothic Medium"/>
              </a:rPr>
              <a:t>a</a:t>
            </a:r>
            <a:r>
              <a:rPr spc="-75" dirty="0">
                <a:solidFill>
                  <a:srgbClr val="181B0D"/>
                </a:solidFill>
                <a:latin typeface="Franklin Gothic Medium"/>
                <a:cs typeface="Franklin Gothic Medium"/>
              </a:rPr>
              <a:t> </a:t>
            </a:r>
            <a:r>
              <a:rPr dirty="0">
                <a:solidFill>
                  <a:srgbClr val="181B0D"/>
                </a:solidFill>
                <a:latin typeface="Franklin Gothic Medium"/>
                <a:cs typeface="Franklin Gothic Medium"/>
              </a:rPr>
              <a:t>DFD</a:t>
            </a:r>
            <a:r>
              <a:rPr spc="-15" dirty="0">
                <a:solidFill>
                  <a:srgbClr val="181B0D"/>
                </a:solidFill>
                <a:latin typeface="Franklin Gothic Medium"/>
                <a:cs typeface="Franklin Gothic Medium"/>
              </a:rPr>
              <a:t> </a:t>
            </a:r>
            <a:r>
              <a:rPr spc="-20" dirty="0">
                <a:solidFill>
                  <a:srgbClr val="181B0D"/>
                </a:solidFill>
                <a:latin typeface="Franklin Gothic Medium"/>
                <a:cs typeface="Franklin Gothic Medium"/>
              </a:rPr>
              <a:t>model</a:t>
            </a:r>
            <a:r>
              <a:rPr spc="-80" dirty="0">
                <a:solidFill>
                  <a:srgbClr val="181B0D"/>
                </a:solidFill>
                <a:latin typeface="Franklin Gothic Medium"/>
                <a:cs typeface="Franklin Gothic Medium"/>
              </a:rPr>
              <a:t> </a:t>
            </a:r>
            <a:r>
              <a:rPr spc="-10" dirty="0">
                <a:solidFill>
                  <a:srgbClr val="181B0D"/>
                </a:solidFill>
                <a:latin typeface="Franklin Gothic Medium"/>
                <a:cs typeface="Franklin Gothic Medium"/>
              </a:rPr>
              <a:t>hierarchy </a:t>
            </a:r>
            <a:r>
              <a:rPr dirty="0">
                <a:solidFill>
                  <a:srgbClr val="181B0D"/>
                </a:solidFill>
                <a:latin typeface="Franklin Gothic Medium"/>
                <a:cs typeface="Franklin Gothic Medium"/>
              </a:rPr>
              <a:t>represents</a:t>
            </a:r>
            <a:r>
              <a:rPr spc="-95" dirty="0">
                <a:solidFill>
                  <a:srgbClr val="181B0D"/>
                </a:solidFill>
                <a:latin typeface="Franklin Gothic Medium"/>
                <a:cs typeface="Franklin Gothic Medium"/>
              </a:rPr>
              <a:t> </a:t>
            </a:r>
            <a:r>
              <a:rPr dirty="0">
                <a:solidFill>
                  <a:srgbClr val="181B0D"/>
                </a:solidFill>
                <a:latin typeface="Franklin Gothic Medium"/>
                <a:cs typeface="Franklin Gothic Medium"/>
              </a:rPr>
              <a:t>various</a:t>
            </a:r>
            <a:r>
              <a:rPr spc="85" dirty="0">
                <a:solidFill>
                  <a:srgbClr val="181B0D"/>
                </a:solidFill>
                <a:latin typeface="Franklin Gothic Medium"/>
                <a:cs typeface="Franklin Gothic Medium"/>
              </a:rPr>
              <a:t> </a:t>
            </a:r>
            <a:r>
              <a:rPr dirty="0">
                <a:solidFill>
                  <a:srgbClr val="181B0D"/>
                </a:solidFill>
                <a:latin typeface="Franklin Gothic Medium"/>
                <a:cs typeface="Franklin Gothic Medium"/>
              </a:rPr>
              <a:t>sub-</a:t>
            </a:r>
            <a:r>
              <a:rPr spc="-10" dirty="0">
                <a:solidFill>
                  <a:srgbClr val="181B0D"/>
                </a:solidFill>
                <a:latin typeface="Franklin Gothic Medium"/>
                <a:cs typeface="Franklin Gothic Medium"/>
              </a:rPr>
              <a:t>functions.</a:t>
            </a:r>
            <a:endParaRPr dirty="0">
              <a:latin typeface="Franklin Gothic Medium"/>
              <a:cs typeface="Franklin Gothic Medium"/>
            </a:endParaRPr>
          </a:p>
        </p:txBody>
      </p:sp>
      <p:pic>
        <p:nvPicPr>
          <p:cNvPr id="4" name="object 4"/>
          <p:cNvPicPr/>
          <p:nvPr/>
        </p:nvPicPr>
        <p:blipFill>
          <a:blip r:embed="rId2" cstate="print"/>
          <a:stretch>
            <a:fillRect/>
          </a:stretch>
        </p:blipFill>
        <p:spPr>
          <a:xfrm>
            <a:off x="1207770" y="3689032"/>
            <a:ext cx="6168390" cy="2483168"/>
          </a:xfrm>
          <a:prstGeom prst="rect">
            <a:avLst/>
          </a:prstGeom>
        </p:spPr>
      </p:pic>
      <p:pic>
        <p:nvPicPr>
          <p:cNvPr id="6" name="object 2"/>
          <p:cNvPicPr/>
          <p:nvPr/>
        </p:nvPicPr>
        <p:blipFill>
          <a:blip r:embed="rId3" cstate="print"/>
          <a:stretch>
            <a:fillRect/>
          </a:stretch>
        </p:blipFill>
        <p:spPr>
          <a:xfrm>
            <a:off x="7620000" y="3689032"/>
            <a:ext cx="3886200" cy="232283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sz="2400" u="heavy" spc="-25" dirty="0">
                <a:uFill>
                  <a:solidFill>
                    <a:srgbClr val="006FC0"/>
                  </a:solidFill>
                </a:uFill>
              </a:rPr>
              <a:t>Context</a:t>
            </a:r>
            <a:r>
              <a:rPr sz="2400" u="heavy" spc="-155" dirty="0">
                <a:uFill>
                  <a:solidFill>
                    <a:srgbClr val="006FC0"/>
                  </a:solidFill>
                </a:uFill>
              </a:rPr>
              <a:t> </a:t>
            </a:r>
            <a:r>
              <a:rPr sz="2400" u="heavy" spc="-10" dirty="0">
                <a:uFill>
                  <a:solidFill>
                    <a:srgbClr val="006FC0"/>
                  </a:solidFill>
                </a:uFill>
              </a:rPr>
              <a:t>Diagram</a:t>
            </a:r>
            <a:endParaRPr sz="2400"/>
          </a:p>
        </p:txBody>
      </p:sp>
      <p:sp>
        <p:nvSpPr>
          <p:cNvPr id="3" name="object 3"/>
          <p:cNvSpPr txBox="1"/>
          <p:nvPr/>
        </p:nvSpPr>
        <p:spPr>
          <a:xfrm>
            <a:off x="1569974" y="1012507"/>
            <a:ext cx="10230485" cy="620395"/>
          </a:xfrm>
          <a:prstGeom prst="rect">
            <a:avLst/>
          </a:prstGeom>
        </p:spPr>
        <p:txBody>
          <a:bodyPr vert="horz" wrap="square" lIns="0" tIns="41275" rIns="0" bIns="0" rtlCol="0">
            <a:spAutoFit/>
          </a:bodyPr>
          <a:lstStyle/>
          <a:p>
            <a:pPr marL="12700" marR="5080">
              <a:lnSpc>
                <a:spcPts val="2250"/>
              </a:lnSpc>
              <a:spcBef>
                <a:spcPts val="325"/>
              </a:spcBef>
            </a:pPr>
            <a:r>
              <a:rPr sz="2000" dirty="0">
                <a:solidFill>
                  <a:srgbClr val="181B0D"/>
                </a:solidFill>
                <a:latin typeface="Franklin Gothic Medium"/>
                <a:cs typeface="Franklin Gothic Medium"/>
              </a:rPr>
              <a:t>The</a:t>
            </a:r>
            <a:r>
              <a:rPr sz="2000" spc="-55" dirty="0">
                <a:solidFill>
                  <a:srgbClr val="181B0D"/>
                </a:solidFill>
                <a:latin typeface="Franklin Gothic Medium"/>
                <a:cs typeface="Franklin Gothic Medium"/>
              </a:rPr>
              <a:t> </a:t>
            </a:r>
            <a:r>
              <a:rPr sz="2000" spc="-25" dirty="0">
                <a:solidFill>
                  <a:srgbClr val="181B0D"/>
                </a:solidFill>
                <a:latin typeface="Franklin Gothic Medium"/>
                <a:cs typeface="Franklin Gothic Medium"/>
              </a:rPr>
              <a:t>context</a:t>
            </a:r>
            <a:r>
              <a:rPr sz="2000" spc="-150" dirty="0">
                <a:solidFill>
                  <a:srgbClr val="181B0D"/>
                </a:solidFill>
                <a:latin typeface="Franklin Gothic Medium"/>
                <a:cs typeface="Franklin Gothic Medium"/>
              </a:rPr>
              <a:t> </a:t>
            </a:r>
            <a:r>
              <a:rPr sz="2000" spc="-30" dirty="0">
                <a:solidFill>
                  <a:srgbClr val="181B0D"/>
                </a:solidFill>
                <a:latin typeface="Franklin Gothic Medium"/>
                <a:cs typeface="Franklin Gothic Medium"/>
              </a:rPr>
              <a:t>diagram</a:t>
            </a:r>
            <a:r>
              <a:rPr sz="2000" spc="-50" dirty="0">
                <a:solidFill>
                  <a:srgbClr val="181B0D"/>
                </a:solidFill>
                <a:latin typeface="Franklin Gothic Medium"/>
                <a:cs typeface="Franklin Gothic Medium"/>
              </a:rPr>
              <a:t> </a:t>
            </a:r>
            <a:r>
              <a:rPr sz="2000" dirty="0">
                <a:solidFill>
                  <a:srgbClr val="181B0D"/>
                </a:solidFill>
                <a:latin typeface="Franklin Gothic Medium"/>
                <a:cs typeface="Franklin Gothic Medium"/>
              </a:rPr>
              <a:t>is</a:t>
            </a:r>
            <a:r>
              <a:rPr sz="2000" spc="-20" dirty="0">
                <a:solidFill>
                  <a:srgbClr val="181B0D"/>
                </a:solidFill>
                <a:latin typeface="Franklin Gothic Medium"/>
                <a:cs typeface="Franklin Gothic Medium"/>
              </a:rPr>
              <a:t> </a:t>
            </a:r>
            <a:r>
              <a:rPr sz="2000" dirty="0">
                <a:solidFill>
                  <a:srgbClr val="181B0D"/>
                </a:solidFill>
                <a:latin typeface="Franklin Gothic Medium"/>
                <a:cs typeface="Franklin Gothic Medium"/>
              </a:rPr>
              <a:t>a </a:t>
            </a:r>
            <a:r>
              <a:rPr sz="2000" spc="-25" dirty="0">
                <a:solidFill>
                  <a:srgbClr val="181B0D"/>
                </a:solidFill>
                <a:latin typeface="Franklin Gothic Medium"/>
                <a:cs typeface="Franklin Gothic Medium"/>
              </a:rPr>
              <a:t>top-level</a:t>
            </a:r>
            <a:r>
              <a:rPr sz="2000" spc="-145" dirty="0">
                <a:solidFill>
                  <a:srgbClr val="181B0D"/>
                </a:solidFill>
                <a:latin typeface="Franklin Gothic Medium"/>
                <a:cs typeface="Franklin Gothic Medium"/>
              </a:rPr>
              <a:t> </a:t>
            </a:r>
            <a:r>
              <a:rPr sz="2000" spc="-10" dirty="0">
                <a:solidFill>
                  <a:srgbClr val="181B0D"/>
                </a:solidFill>
                <a:latin typeface="Franklin Gothic Medium"/>
                <a:cs typeface="Franklin Gothic Medium"/>
              </a:rPr>
              <a:t>view</a:t>
            </a:r>
            <a:r>
              <a:rPr sz="2000" spc="-50" dirty="0">
                <a:solidFill>
                  <a:srgbClr val="181B0D"/>
                </a:solidFill>
                <a:latin typeface="Franklin Gothic Medium"/>
                <a:cs typeface="Franklin Gothic Medium"/>
              </a:rPr>
              <a:t> </a:t>
            </a:r>
            <a:r>
              <a:rPr sz="2000" dirty="0">
                <a:solidFill>
                  <a:srgbClr val="181B0D"/>
                </a:solidFill>
                <a:latin typeface="Franklin Gothic Medium"/>
                <a:cs typeface="Franklin Gothic Medium"/>
              </a:rPr>
              <a:t>of</a:t>
            </a:r>
            <a:r>
              <a:rPr sz="2000" spc="10" dirty="0">
                <a:solidFill>
                  <a:srgbClr val="181B0D"/>
                </a:solidFill>
                <a:latin typeface="Franklin Gothic Medium"/>
                <a:cs typeface="Franklin Gothic Medium"/>
              </a:rPr>
              <a:t> </a:t>
            </a:r>
            <a:r>
              <a:rPr sz="2000" dirty="0">
                <a:solidFill>
                  <a:srgbClr val="181B0D"/>
                </a:solidFill>
                <a:latin typeface="Franklin Gothic Medium"/>
                <a:cs typeface="Franklin Gothic Medium"/>
              </a:rPr>
              <a:t>an</a:t>
            </a:r>
            <a:r>
              <a:rPr sz="2000" spc="-30" dirty="0">
                <a:solidFill>
                  <a:srgbClr val="181B0D"/>
                </a:solidFill>
                <a:latin typeface="Franklin Gothic Medium"/>
                <a:cs typeface="Franklin Gothic Medium"/>
              </a:rPr>
              <a:t> </a:t>
            </a:r>
            <a:r>
              <a:rPr sz="2000" spc="-35" dirty="0">
                <a:solidFill>
                  <a:srgbClr val="181B0D"/>
                </a:solidFill>
                <a:latin typeface="Franklin Gothic Medium"/>
                <a:cs typeface="Franklin Gothic Medium"/>
              </a:rPr>
              <a:t>information</a:t>
            </a:r>
            <a:r>
              <a:rPr sz="2000" spc="-30" dirty="0">
                <a:solidFill>
                  <a:srgbClr val="181B0D"/>
                </a:solidFill>
                <a:latin typeface="Franklin Gothic Medium"/>
                <a:cs typeface="Franklin Gothic Medium"/>
              </a:rPr>
              <a:t> system</a:t>
            </a:r>
            <a:r>
              <a:rPr sz="2000" spc="-200" dirty="0">
                <a:solidFill>
                  <a:srgbClr val="181B0D"/>
                </a:solidFill>
                <a:latin typeface="Franklin Gothic Medium"/>
                <a:cs typeface="Franklin Gothic Medium"/>
              </a:rPr>
              <a:t> </a:t>
            </a:r>
            <a:r>
              <a:rPr sz="2000" dirty="0">
                <a:solidFill>
                  <a:srgbClr val="181B0D"/>
                </a:solidFill>
                <a:latin typeface="Franklin Gothic Medium"/>
                <a:cs typeface="Franklin Gothic Medium"/>
              </a:rPr>
              <a:t>that</a:t>
            </a:r>
            <a:r>
              <a:rPr sz="2000" spc="-5" dirty="0">
                <a:solidFill>
                  <a:srgbClr val="181B0D"/>
                </a:solidFill>
                <a:latin typeface="Franklin Gothic Medium"/>
                <a:cs typeface="Franklin Gothic Medium"/>
              </a:rPr>
              <a:t> </a:t>
            </a:r>
            <a:r>
              <a:rPr sz="2000" dirty="0">
                <a:solidFill>
                  <a:srgbClr val="181B0D"/>
                </a:solidFill>
                <a:latin typeface="Franklin Gothic Medium"/>
                <a:cs typeface="Franklin Gothic Medium"/>
              </a:rPr>
              <a:t>shows</a:t>
            </a:r>
            <a:r>
              <a:rPr sz="2000" spc="-170" dirty="0">
                <a:solidFill>
                  <a:srgbClr val="181B0D"/>
                </a:solidFill>
                <a:latin typeface="Franklin Gothic Medium"/>
                <a:cs typeface="Franklin Gothic Medium"/>
              </a:rPr>
              <a:t> </a:t>
            </a:r>
            <a:r>
              <a:rPr sz="2000" dirty="0">
                <a:solidFill>
                  <a:srgbClr val="181B0D"/>
                </a:solidFill>
                <a:latin typeface="Franklin Gothic Medium"/>
                <a:cs typeface="Franklin Gothic Medium"/>
              </a:rPr>
              <a:t>the</a:t>
            </a:r>
            <a:r>
              <a:rPr sz="2000" spc="-55" dirty="0">
                <a:solidFill>
                  <a:srgbClr val="181B0D"/>
                </a:solidFill>
                <a:latin typeface="Franklin Gothic Medium"/>
                <a:cs typeface="Franklin Gothic Medium"/>
              </a:rPr>
              <a:t> </a:t>
            </a:r>
            <a:r>
              <a:rPr sz="2000" dirty="0">
                <a:solidFill>
                  <a:srgbClr val="181B0D"/>
                </a:solidFill>
                <a:latin typeface="Franklin Gothic Medium"/>
                <a:cs typeface="Franklin Gothic Medium"/>
              </a:rPr>
              <a:t>boundaries</a:t>
            </a:r>
            <a:r>
              <a:rPr sz="2000" spc="-170" dirty="0">
                <a:solidFill>
                  <a:srgbClr val="181B0D"/>
                </a:solidFill>
                <a:latin typeface="Franklin Gothic Medium"/>
                <a:cs typeface="Franklin Gothic Medium"/>
              </a:rPr>
              <a:t> </a:t>
            </a:r>
            <a:r>
              <a:rPr sz="2000" spc="-25" dirty="0">
                <a:solidFill>
                  <a:srgbClr val="181B0D"/>
                </a:solidFill>
                <a:latin typeface="Franklin Gothic Medium"/>
                <a:cs typeface="Franklin Gothic Medium"/>
              </a:rPr>
              <a:t>and </a:t>
            </a:r>
            <a:r>
              <a:rPr sz="2000" dirty="0">
                <a:solidFill>
                  <a:srgbClr val="181B0D"/>
                </a:solidFill>
                <a:latin typeface="Franklin Gothic Medium"/>
                <a:cs typeface="Franklin Gothic Medium"/>
              </a:rPr>
              <a:t>scope.</a:t>
            </a:r>
            <a:r>
              <a:rPr sz="2000" spc="-105" dirty="0">
                <a:solidFill>
                  <a:srgbClr val="181B0D"/>
                </a:solidFill>
                <a:latin typeface="Franklin Gothic Medium"/>
                <a:cs typeface="Franklin Gothic Medium"/>
              </a:rPr>
              <a:t> </a:t>
            </a:r>
            <a:r>
              <a:rPr sz="2000" dirty="0">
                <a:solidFill>
                  <a:srgbClr val="181B0D"/>
                </a:solidFill>
                <a:latin typeface="Franklin Gothic Medium"/>
                <a:cs typeface="Franklin Gothic Medium"/>
              </a:rPr>
              <a:t>It</a:t>
            </a:r>
            <a:r>
              <a:rPr sz="2000" spc="-65" dirty="0">
                <a:solidFill>
                  <a:srgbClr val="181B0D"/>
                </a:solidFill>
                <a:latin typeface="Franklin Gothic Medium"/>
                <a:cs typeface="Franklin Gothic Medium"/>
              </a:rPr>
              <a:t> </a:t>
            </a:r>
            <a:r>
              <a:rPr sz="2000" dirty="0">
                <a:solidFill>
                  <a:srgbClr val="181B0D"/>
                </a:solidFill>
                <a:latin typeface="Franklin Gothic Medium"/>
                <a:cs typeface="Franklin Gothic Medium"/>
              </a:rPr>
              <a:t>describes</a:t>
            </a:r>
            <a:r>
              <a:rPr sz="2000" spc="-165" dirty="0">
                <a:solidFill>
                  <a:srgbClr val="181B0D"/>
                </a:solidFill>
                <a:latin typeface="Franklin Gothic Medium"/>
                <a:cs typeface="Franklin Gothic Medium"/>
              </a:rPr>
              <a:t> </a:t>
            </a:r>
            <a:r>
              <a:rPr sz="2000" dirty="0">
                <a:solidFill>
                  <a:srgbClr val="181B0D"/>
                </a:solidFill>
                <a:latin typeface="Franklin Gothic Medium"/>
                <a:cs typeface="Franklin Gothic Medium"/>
              </a:rPr>
              <a:t>the</a:t>
            </a:r>
            <a:r>
              <a:rPr sz="2000" spc="-45" dirty="0">
                <a:solidFill>
                  <a:srgbClr val="181B0D"/>
                </a:solidFill>
                <a:latin typeface="Franklin Gothic Medium"/>
                <a:cs typeface="Franklin Gothic Medium"/>
              </a:rPr>
              <a:t> </a:t>
            </a:r>
            <a:r>
              <a:rPr sz="2000" spc="-35" dirty="0">
                <a:solidFill>
                  <a:srgbClr val="181B0D"/>
                </a:solidFill>
                <a:latin typeface="Franklin Gothic Medium"/>
                <a:cs typeface="Franklin Gothic Medium"/>
              </a:rPr>
              <a:t>main</a:t>
            </a:r>
            <a:r>
              <a:rPr sz="2000" spc="-25" dirty="0">
                <a:solidFill>
                  <a:srgbClr val="181B0D"/>
                </a:solidFill>
                <a:latin typeface="Franklin Gothic Medium"/>
                <a:cs typeface="Franklin Gothic Medium"/>
              </a:rPr>
              <a:t> </a:t>
            </a:r>
            <a:r>
              <a:rPr sz="2000" spc="-20" dirty="0">
                <a:solidFill>
                  <a:srgbClr val="181B0D"/>
                </a:solidFill>
                <a:latin typeface="Franklin Gothic Medium"/>
                <a:cs typeface="Franklin Gothic Medium"/>
              </a:rPr>
              <a:t>objective</a:t>
            </a:r>
            <a:r>
              <a:rPr sz="2000" spc="-120" dirty="0">
                <a:solidFill>
                  <a:srgbClr val="181B0D"/>
                </a:solidFill>
                <a:latin typeface="Franklin Gothic Medium"/>
                <a:cs typeface="Franklin Gothic Medium"/>
              </a:rPr>
              <a:t> </a:t>
            </a:r>
            <a:r>
              <a:rPr sz="2000" dirty="0">
                <a:solidFill>
                  <a:srgbClr val="181B0D"/>
                </a:solidFill>
                <a:latin typeface="Franklin Gothic Medium"/>
                <a:cs typeface="Franklin Gothic Medium"/>
              </a:rPr>
              <a:t>of</a:t>
            </a:r>
            <a:r>
              <a:rPr sz="2000" spc="-55" dirty="0">
                <a:solidFill>
                  <a:srgbClr val="181B0D"/>
                </a:solidFill>
                <a:latin typeface="Franklin Gothic Medium"/>
                <a:cs typeface="Franklin Gothic Medium"/>
              </a:rPr>
              <a:t> </a:t>
            </a:r>
            <a:r>
              <a:rPr sz="2000" dirty="0">
                <a:solidFill>
                  <a:srgbClr val="181B0D"/>
                </a:solidFill>
                <a:latin typeface="Franklin Gothic Medium"/>
                <a:cs typeface="Franklin Gothic Medium"/>
              </a:rPr>
              <a:t>the</a:t>
            </a:r>
            <a:r>
              <a:rPr sz="2000" spc="-50" dirty="0">
                <a:solidFill>
                  <a:srgbClr val="181B0D"/>
                </a:solidFill>
                <a:latin typeface="Franklin Gothic Medium"/>
                <a:cs typeface="Franklin Gothic Medium"/>
              </a:rPr>
              <a:t> </a:t>
            </a:r>
            <a:r>
              <a:rPr sz="2000" spc="-30" dirty="0">
                <a:solidFill>
                  <a:srgbClr val="181B0D"/>
                </a:solidFill>
                <a:latin typeface="Franklin Gothic Medium"/>
                <a:cs typeface="Franklin Gothic Medium"/>
              </a:rPr>
              <a:t>system</a:t>
            </a:r>
            <a:r>
              <a:rPr sz="2000" spc="-114" dirty="0">
                <a:solidFill>
                  <a:srgbClr val="181B0D"/>
                </a:solidFill>
                <a:latin typeface="Franklin Gothic Medium"/>
                <a:cs typeface="Franklin Gothic Medium"/>
              </a:rPr>
              <a:t> </a:t>
            </a:r>
            <a:r>
              <a:rPr sz="2000" dirty="0">
                <a:solidFill>
                  <a:srgbClr val="181B0D"/>
                </a:solidFill>
                <a:latin typeface="Franklin Gothic Medium"/>
                <a:cs typeface="Franklin Gothic Medium"/>
              </a:rPr>
              <a:t>and</a:t>
            </a:r>
            <a:r>
              <a:rPr sz="2000" spc="-15" dirty="0">
                <a:solidFill>
                  <a:srgbClr val="181B0D"/>
                </a:solidFill>
                <a:latin typeface="Franklin Gothic Medium"/>
                <a:cs typeface="Franklin Gothic Medium"/>
              </a:rPr>
              <a:t> </a:t>
            </a:r>
            <a:r>
              <a:rPr sz="2000" dirty="0">
                <a:solidFill>
                  <a:srgbClr val="181B0D"/>
                </a:solidFill>
                <a:latin typeface="Franklin Gothic Medium"/>
                <a:cs typeface="Franklin Gothic Medium"/>
              </a:rPr>
              <a:t>the</a:t>
            </a:r>
            <a:r>
              <a:rPr sz="2000" spc="-45" dirty="0">
                <a:solidFill>
                  <a:srgbClr val="181B0D"/>
                </a:solidFill>
                <a:latin typeface="Franklin Gothic Medium"/>
                <a:cs typeface="Franklin Gothic Medium"/>
              </a:rPr>
              <a:t> </a:t>
            </a:r>
            <a:r>
              <a:rPr sz="2000" spc="-25" dirty="0">
                <a:solidFill>
                  <a:srgbClr val="181B0D"/>
                </a:solidFill>
                <a:latin typeface="Franklin Gothic Medium"/>
                <a:cs typeface="Franklin Gothic Medium"/>
              </a:rPr>
              <a:t>entities</a:t>
            </a:r>
            <a:r>
              <a:rPr sz="2000" spc="-85" dirty="0">
                <a:solidFill>
                  <a:srgbClr val="181B0D"/>
                </a:solidFill>
                <a:latin typeface="Franklin Gothic Medium"/>
                <a:cs typeface="Franklin Gothic Medium"/>
              </a:rPr>
              <a:t> </a:t>
            </a:r>
            <a:r>
              <a:rPr sz="2000" spc="-10" dirty="0">
                <a:solidFill>
                  <a:srgbClr val="181B0D"/>
                </a:solidFill>
                <a:latin typeface="Franklin Gothic Medium"/>
                <a:cs typeface="Franklin Gothic Medium"/>
              </a:rPr>
              <a:t>involved.</a:t>
            </a:r>
            <a:endParaRPr sz="2000">
              <a:latin typeface="Franklin Gothic Medium"/>
              <a:cs typeface="Franklin Gothic Medium"/>
            </a:endParaRPr>
          </a:p>
        </p:txBody>
      </p:sp>
      <p:pic>
        <p:nvPicPr>
          <p:cNvPr id="4" name="object 4"/>
          <p:cNvPicPr/>
          <p:nvPr/>
        </p:nvPicPr>
        <p:blipFill>
          <a:blip r:embed="rId2" cstate="print"/>
          <a:stretch>
            <a:fillRect/>
          </a:stretch>
        </p:blipFill>
        <p:spPr>
          <a:xfrm>
            <a:off x="1485900" y="1866900"/>
            <a:ext cx="5676899" cy="3467100"/>
          </a:xfrm>
          <a:prstGeom prst="rect">
            <a:avLst/>
          </a:prstGeom>
        </p:spPr>
      </p:pic>
      <p:pic>
        <p:nvPicPr>
          <p:cNvPr id="5" name="object 2"/>
          <p:cNvPicPr/>
          <p:nvPr/>
        </p:nvPicPr>
        <p:blipFill rotWithShape="1">
          <a:blip r:embed="rId3" cstate="print"/>
          <a:srcRect l="5664" t="3269" r="12213" b="762"/>
          <a:stretch/>
        </p:blipFill>
        <p:spPr>
          <a:xfrm>
            <a:off x="7315200" y="1866900"/>
            <a:ext cx="4500499" cy="34671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75082" rIns="0" bIns="0" rtlCol="0">
            <a:spAutoFit/>
          </a:bodyPr>
          <a:lstStyle/>
          <a:p>
            <a:pPr marL="12700">
              <a:lnSpc>
                <a:spcPct val="100000"/>
              </a:lnSpc>
              <a:spcBef>
                <a:spcPts val="100"/>
              </a:spcBef>
            </a:pPr>
            <a:r>
              <a:rPr sz="2400" u="heavy" spc="110" dirty="0">
                <a:uFill>
                  <a:solidFill>
                    <a:srgbClr val="006FC0"/>
                  </a:solidFill>
                </a:uFill>
              </a:rPr>
              <a:t>E-</a:t>
            </a:r>
            <a:r>
              <a:rPr sz="2400" u="heavy" spc="-85" dirty="0">
                <a:uFill>
                  <a:solidFill>
                    <a:srgbClr val="006FC0"/>
                  </a:solidFill>
                </a:uFill>
              </a:rPr>
              <a:t>R</a:t>
            </a:r>
            <a:r>
              <a:rPr sz="2400" u="heavy" spc="-190" dirty="0">
                <a:uFill>
                  <a:solidFill>
                    <a:srgbClr val="006FC0"/>
                  </a:solidFill>
                </a:uFill>
              </a:rPr>
              <a:t> </a:t>
            </a:r>
            <a:r>
              <a:rPr sz="2400" u="heavy" spc="-10" dirty="0">
                <a:uFill>
                  <a:solidFill>
                    <a:srgbClr val="006FC0"/>
                  </a:solidFill>
                </a:uFill>
              </a:rPr>
              <a:t>diagram</a:t>
            </a:r>
            <a:endParaRPr sz="2400"/>
          </a:p>
        </p:txBody>
      </p:sp>
      <p:pic>
        <p:nvPicPr>
          <p:cNvPr id="7" name="Picture 6">
            <a:extLst>
              <a:ext uri="{FF2B5EF4-FFF2-40B4-BE49-F238E27FC236}">
                <a16:creationId xmlns:a16="http://schemas.microsoft.com/office/drawing/2014/main" id="{BB4DB0C2-D60C-4AA1-3A98-1CA85499B1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982132"/>
            <a:ext cx="10283190" cy="5030600"/>
          </a:xfrm>
          <a:prstGeom prst="rect">
            <a:avLst/>
          </a:prstGeom>
        </p:spPr>
      </p:pic>
      <p:pic>
        <p:nvPicPr>
          <p:cNvPr id="9" name="Picture 8">
            <a:extLst>
              <a:ext uri="{FF2B5EF4-FFF2-40B4-BE49-F238E27FC236}">
                <a16:creationId xmlns:a16="http://schemas.microsoft.com/office/drawing/2014/main" id="{DC3BB330-9E22-4523-9896-55F08660FABF}"/>
              </a:ext>
            </a:extLst>
          </p:cNvPr>
          <p:cNvPicPr>
            <a:picLocks noChangeAspect="1"/>
          </p:cNvPicPr>
          <p:nvPr/>
        </p:nvPicPr>
        <p:blipFill>
          <a:blip r:embed="rId3"/>
          <a:stretch>
            <a:fillRect/>
          </a:stretch>
        </p:blipFill>
        <p:spPr>
          <a:xfrm>
            <a:off x="1160206" y="982132"/>
            <a:ext cx="4630994" cy="279568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27900" y="1708785"/>
            <a:ext cx="4664075" cy="392430"/>
          </a:xfrm>
          <a:prstGeom prst="rect">
            <a:avLst/>
          </a:prstGeom>
        </p:spPr>
        <p:txBody>
          <a:bodyPr vert="horz" wrap="square" lIns="0" tIns="13335" rIns="0" bIns="0" rtlCol="0">
            <a:spAutoFit/>
          </a:bodyPr>
          <a:lstStyle/>
          <a:p>
            <a:pPr marL="12700">
              <a:lnSpc>
                <a:spcPct val="100000"/>
              </a:lnSpc>
              <a:spcBef>
                <a:spcPts val="105"/>
              </a:spcBef>
            </a:pPr>
            <a:r>
              <a:rPr sz="2400" u="heavy" dirty="0">
                <a:uFill>
                  <a:solidFill>
                    <a:srgbClr val="006FC0"/>
                  </a:solidFill>
                </a:uFill>
              </a:rPr>
              <a:t>Google</a:t>
            </a:r>
            <a:r>
              <a:rPr sz="2400" u="heavy" spc="-170" dirty="0">
                <a:uFill>
                  <a:solidFill>
                    <a:srgbClr val="006FC0"/>
                  </a:solidFill>
                </a:uFill>
              </a:rPr>
              <a:t> </a:t>
            </a:r>
            <a:r>
              <a:rPr sz="2400" u="heavy" spc="-25" dirty="0">
                <a:uFill>
                  <a:solidFill>
                    <a:srgbClr val="006FC0"/>
                  </a:solidFill>
                </a:uFill>
              </a:rPr>
              <a:t>Chrome</a:t>
            </a:r>
            <a:r>
              <a:rPr sz="2400" u="heavy" spc="-170" dirty="0">
                <a:uFill>
                  <a:solidFill>
                    <a:srgbClr val="006FC0"/>
                  </a:solidFill>
                </a:uFill>
              </a:rPr>
              <a:t> </a:t>
            </a:r>
            <a:r>
              <a:rPr sz="2400" u="heavy" spc="-10" dirty="0">
                <a:uFill>
                  <a:solidFill>
                    <a:srgbClr val="006FC0"/>
                  </a:solidFill>
                </a:uFill>
              </a:rPr>
              <a:t>browser</a:t>
            </a:r>
            <a:r>
              <a:rPr sz="2400" u="heavy" spc="-185" dirty="0">
                <a:uFill>
                  <a:solidFill>
                    <a:srgbClr val="006FC0"/>
                  </a:solidFill>
                </a:uFill>
              </a:rPr>
              <a:t> </a:t>
            </a:r>
            <a:r>
              <a:rPr sz="2400" u="heavy" spc="-10" dirty="0">
                <a:uFill>
                  <a:solidFill>
                    <a:srgbClr val="006FC0"/>
                  </a:solidFill>
                </a:uFill>
              </a:rPr>
              <a:t>Home</a:t>
            </a:r>
            <a:r>
              <a:rPr sz="2400" u="heavy" spc="-160" dirty="0">
                <a:uFill>
                  <a:solidFill>
                    <a:srgbClr val="006FC0"/>
                  </a:solidFill>
                </a:uFill>
              </a:rPr>
              <a:t> </a:t>
            </a:r>
            <a:r>
              <a:rPr sz="2400" u="heavy" spc="-20" dirty="0">
                <a:uFill>
                  <a:solidFill>
                    <a:srgbClr val="006FC0"/>
                  </a:solidFill>
                </a:uFill>
              </a:rPr>
              <a:t>Page</a:t>
            </a:r>
            <a:endParaRPr sz="2400" dirty="0"/>
          </a:p>
        </p:txBody>
      </p:sp>
      <p:pic>
        <p:nvPicPr>
          <p:cNvPr id="3" name="object 3"/>
          <p:cNvPicPr/>
          <p:nvPr/>
        </p:nvPicPr>
        <p:blipFill>
          <a:blip r:embed="rId2" cstate="print"/>
          <a:stretch>
            <a:fillRect/>
          </a:stretch>
        </p:blipFill>
        <p:spPr>
          <a:xfrm>
            <a:off x="914400" y="577215"/>
            <a:ext cx="6019800" cy="2851785"/>
          </a:xfrm>
          <a:prstGeom prst="rect">
            <a:avLst/>
          </a:prstGeom>
        </p:spPr>
      </p:pic>
      <p:pic>
        <p:nvPicPr>
          <p:cNvPr id="4" name="object 3"/>
          <p:cNvPicPr/>
          <p:nvPr/>
        </p:nvPicPr>
        <p:blipFill>
          <a:blip r:embed="rId3" cstate="print"/>
          <a:stretch>
            <a:fillRect/>
          </a:stretch>
        </p:blipFill>
        <p:spPr>
          <a:xfrm>
            <a:off x="6934201" y="3429000"/>
            <a:ext cx="4572000" cy="2590800"/>
          </a:xfrm>
          <a:prstGeom prst="rect">
            <a:avLst/>
          </a:prstGeom>
        </p:spPr>
      </p:pic>
      <p:sp>
        <p:nvSpPr>
          <p:cNvPr id="5" name="object 2"/>
          <p:cNvSpPr txBox="1">
            <a:spLocks/>
          </p:cNvSpPr>
          <p:nvPr/>
        </p:nvSpPr>
        <p:spPr>
          <a:xfrm>
            <a:off x="2743200" y="4191000"/>
            <a:ext cx="2882584" cy="640945"/>
          </a:xfrm>
          <a:prstGeom prst="rect">
            <a:avLst/>
          </a:prstGeom>
        </p:spPr>
        <p:txBody>
          <a:bodyPr vert="horz" wrap="square" lIns="0" tIns="268986" rIns="0" bIns="0" rtlCol="0">
            <a:spAutoFit/>
          </a:bodyPr>
          <a:lstStyle>
            <a:lvl1pPr>
              <a:defRPr sz="2150" b="0" i="0" u="sng">
                <a:solidFill>
                  <a:srgbClr val="006FC0"/>
                </a:solidFill>
                <a:latin typeface="Franklin Gothic Medium"/>
                <a:ea typeface="+mj-ea"/>
                <a:cs typeface="Franklin Gothic Medium"/>
              </a:defRPr>
            </a:lvl1pPr>
          </a:lstStyle>
          <a:p>
            <a:pPr marL="12700">
              <a:spcBef>
                <a:spcPts val="100"/>
              </a:spcBef>
            </a:pPr>
            <a:r>
              <a:rPr lang="en-IN" sz="2400" u="heavy" dirty="0">
                <a:uFill>
                  <a:solidFill>
                    <a:srgbClr val="006FC0"/>
                  </a:solidFill>
                </a:uFill>
              </a:rPr>
              <a:t>Google</a:t>
            </a:r>
            <a:r>
              <a:rPr lang="en-IN" sz="2400" u="heavy" spc="-165" dirty="0">
                <a:uFill>
                  <a:solidFill>
                    <a:srgbClr val="006FC0"/>
                  </a:solidFill>
                </a:uFill>
              </a:rPr>
              <a:t> </a:t>
            </a:r>
            <a:r>
              <a:rPr lang="en-IN" sz="2400" u="heavy" spc="-25" dirty="0">
                <a:uFill>
                  <a:solidFill>
                    <a:srgbClr val="006FC0"/>
                  </a:solidFill>
                </a:uFill>
              </a:rPr>
              <a:t>Chrome</a:t>
            </a:r>
            <a:r>
              <a:rPr lang="en-IN" sz="2400" u="heavy" spc="-140" dirty="0">
                <a:uFill>
                  <a:solidFill>
                    <a:srgbClr val="006FC0"/>
                  </a:solidFill>
                </a:uFill>
              </a:rPr>
              <a:t> </a:t>
            </a:r>
            <a:r>
              <a:rPr lang="en-IN" sz="2400" u="heavy" spc="-20" dirty="0">
                <a:uFill>
                  <a:solidFill>
                    <a:srgbClr val="006FC0"/>
                  </a:solidFill>
                </a:uFill>
              </a:rPr>
              <a:t>Icon</a:t>
            </a:r>
            <a:endParaRPr lang="en-IN"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00342" rIns="0" bIns="0" rtlCol="0">
            <a:spAutoFit/>
          </a:bodyPr>
          <a:lstStyle/>
          <a:p>
            <a:pPr marL="12700">
              <a:lnSpc>
                <a:spcPct val="100000"/>
              </a:lnSpc>
              <a:spcBef>
                <a:spcPts val="105"/>
              </a:spcBef>
            </a:pPr>
            <a:r>
              <a:rPr sz="2400" u="heavy" dirty="0">
                <a:uFill>
                  <a:solidFill>
                    <a:srgbClr val="006FC0"/>
                  </a:solidFill>
                </a:uFill>
              </a:rPr>
              <a:t>Google</a:t>
            </a:r>
            <a:r>
              <a:rPr sz="2400" u="heavy" spc="-200" dirty="0">
                <a:uFill>
                  <a:solidFill>
                    <a:srgbClr val="006FC0"/>
                  </a:solidFill>
                </a:uFill>
              </a:rPr>
              <a:t> </a:t>
            </a:r>
            <a:r>
              <a:rPr sz="2400" u="heavy" spc="-15" dirty="0">
                <a:uFill>
                  <a:solidFill>
                    <a:srgbClr val="006FC0"/>
                  </a:solidFill>
                </a:uFill>
              </a:rPr>
              <a:t>extension</a:t>
            </a:r>
            <a:r>
              <a:rPr sz="2400" u="heavy" spc="-175" dirty="0">
                <a:uFill>
                  <a:solidFill>
                    <a:srgbClr val="006FC0"/>
                  </a:solidFill>
                </a:uFill>
              </a:rPr>
              <a:t> </a:t>
            </a:r>
            <a:r>
              <a:rPr sz="2400" u="heavy" spc="-10" dirty="0">
                <a:uFill>
                  <a:solidFill>
                    <a:srgbClr val="006FC0"/>
                  </a:solidFill>
                </a:uFill>
              </a:rPr>
              <a:t>storage</a:t>
            </a:r>
            <a:endParaRPr sz="2400"/>
          </a:p>
        </p:txBody>
      </p:sp>
      <p:pic>
        <p:nvPicPr>
          <p:cNvPr id="3" name="object 3"/>
          <p:cNvPicPr/>
          <p:nvPr/>
        </p:nvPicPr>
        <p:blipFill>
          <a:blip r:embed="rId2" cstate="print"/>
          <a:stretch>
            <a:fillRect/>
          </a:stretch>
        </p:blipFill>
        <p:spPr>
          <a:xfrm>
            <a:off x="1143000" y="787982"/>
            <a:ext cx="10191750" cy="51149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2" y="533400"/>
            <a:ext cx="9601196" cy="577979"/>
          </a:xfrm>
          <a:prstGeom prst="rect">
            <a:avLst/>
          </a:prstGeom>
        </p:spPr>
        <p:txBody>
          <a:bodyPr vert="horz" wrap="square" lIns="0" tIns="12065" rIns="0" bIns="0" rtlCol="0">
            <a:spAutoFit/>
          </a:bodyPr>
          <a:lstStyle/>
          <a:p>
            <a:pPr marL="12700" marR="5080">
              <a:lnSpc>
                <a:spcPct val="122200"/>
              </a:lnSpc>
              <a:spcBef>
                <a:spcPts val="95"/>
              </a:spcBef>
            </a:pPr>
            <a:r>
              <a:rPr sz="3200" dirty="0"/>
              <a:t>Conclusion</a:t>
            </a:r>
            <a:r>
              <a:rPr sz="3200" spc="-10" dirty="0"/>
              <a:t> </a:t>
            </a:r>
            <a:r>
              <a:rPr sz="3200" dirty="0"/>
              <a:t>And</a:t>
            </a:r>
            <a:r>
              <a:rPr sz="3200" spc="10" dirty="0"/>
              <a:t> </a:t>
            </a:r>
            <a:r>
              <a:rPr sz="3200" dirty="0"/>
              <a:t>Future</a:t>
            </a:r>
            <a:r>
              <a:rPr sz="3200" spc="-40" dirty="0"/>
              <a:t> </a:t>
            </a:r>
            <a:r>
              <a:rPr sz="3200" spc="-10" dirty="0"/>
              <a:t>Enhancement</a:t>
            </a:r>
            <a:r>
              <a:rPr sz="3200" u="none" spc="-10" dirty="0"/>
              <a:t> </a:t>
            </a:r>
            <a:r>
              <a:rPr sz="3200" spc="-10" dirty="0"/>
              <a:t>Limitations</a:t>
            </a:r>
          </a:p>
        </p:txBody>
      </p:sp>
      <p:sp>
        <p:nvSpPr>
          <p:cNvPr id="3" name="object 3"/>
          <p:cNvSpPr txBox="1"/>
          <p:nvPr/>
        </p:nvSpPr>
        <p:spPr>
          <a:xfrm>
            <a:off x="990600" y="1111379"/>
            <a:ext cx="10615295" cy="4963795"/>
          </a:xfrm>
          <a:prstGeom prst="rect">
            <a:avLst/>
          </a:prstGeom>
        </p:spPr>
        <p:txBody>
          <a:bodyPr vert="horz" wrap="square" lIns="0" tIns="15875" rIns="0" bIns="0" rtlCol="0">
            <a:spAutoFit/>
          </a:bodyPr>
          <a:lstStyle/>
          <a:p>
            <a:pPr marL="12700">
              <a:lnSpc>
                <a:spcPts val="1935"/>
              </a:lnSpc>
              <a:spcBef>
                <a:spcPts val="125"/>
              </a:spcBef>
            </a:pPr>
            <a:r>
              <a:rPr lang="en-US" sz="1600" b="0" i="0" dirty="0">
                <a:solidFill>
                  <a:srgbClr val="0D0D0D"/>
                </a:solidFill>
                <a:effectLst/>
                <a:highlight>
                  <a:srgbClr val="FFFFFF"/>
                </a:highlight>
                <a:latin typeface="ui-sans-serif"/>
              </a:rPr>
              <a:t>The newly developed system represents a notable advancement in meeting user requirements, yet it is not without limitations. Specifically, its summarization functionality is currently constrained to a maximum of 1024 words, occasionally resulting in suboptimal accuracy. Nevertheless, the system holds promise for future improvements through the integration of updated backend models. This indicates a commitment to enhancing summarization capabilities, thereby ensuring greater utility and efficacy for users.</a:t>
            </a:r>
          </a:p>
          <a:p>
            <a:pPr marL="12700">
              <a:lnSpc>
                <a:spcPts val="1935"/>
              </a:lnSpc>
              <a:spcBef>
                <a:spcPts val="125"/>
              </a:spcBef>
            </a:pPr>
            <a:endParaRPr lang="en-US" sz="1600" u="sng" dirty="0">
              <a:solidFill>
                <a:srgbClr val="0D0D0D"/>
              </a:solidFill>
              <a:highlight>
                <a:srgbClr val="FFFFFF"/>
              </a:highlight>
              <a:uFill>
                <a:solidFill>
                  <a:srgbClr val="006FC0"/>
                </a:solidFill>
              </a:uFill>
              <a:latin typeface="ui-sans-serif"/>
              <a:cs typeface="Franklin Gothic Medium"/>
            </a:endParaRPr>
          </a:p>
          <a:p>
            <a:pPr marL="12700">
              <a:lnSpc>
                <a:spcPts val="1935"/>
              </a:lnSpc>
              <a:spcBef>
                <a:spcPts val="125"/>
              </a:spcBef>
            </a:pPr>
            <a:r>
              <a:rPr u="sng" dirty="0">
                <a:solidFill>
                  <a:srgbClr val="006FC0"/>
                </a:solidFill>
                <a:uFill>
                  <a:solidFill>
                    <a:srgbClr val="006FC0"/>
                  </a:solidFill>
                </a:uFill>
                <a:latin typeface="Franklin Gothic Medium"/>
                <a:cs typeface="Franklin Gothic Medium"/>
              </a:rPr>
              <a:t>Accuracy</a:t>
            </a:r>
            <a:r>
              <a:rPr u="sng" spc="-60" dirty="0">
                <a:solidFill>
                  <a:srgbClr val="006FC0"/>
                </a:solidFill>
                <a:uFill>
                  <a:solidFill>
                    <a:srgbClr val="006FC0"/>
                  </a:solidFill>
                </a:uFill>
                <a:latin typeface="Franklin Gothic Medium"/>
                <a:cs typeface="Franklin Gothic Medium"/>
              </a:rPr>
              <a:t> </a:t>
            </a:r>
            <a:r>
              <a:rPr u="sng" dirty="0">
                <a:solidFill>
                  <a:srgbClr val="006FC0"/>
                </a:solidFill>
                <a:uFill>
                  <a:solidFill>
                    <a:srgbClr val="006FC0"/>
                  </a:solidFill>
                </a:uFill>
                <a:latin typeface="Franklin Gothic Medium"/>
                <a:cs typeface="Franklin Gothic Medium"/>
              </a:rPr>
              <a:t>of</a:t>
            </a:r>
            <a:r>
              <a:rPr u="sng" spc="-30" dirty="0">
                <a:solidFill>
                  <a:srgbClr val="006FC0"/>
                </a:solidFill>
                <a:uFill>
                  <a:solidFill>
                    <a:srgbClr val="006FC0"/>
                  </a:solidFill>
                </a:uFill>
                <a:latin typeface="Franklin Gothic Medium"/>
                <a:cs typeface="Franklin Gothic Medium"/>
              </a:rPr>
              <a:t> </a:t>
            </a:r>
            <a:r>
              <a:rPr u="sng" spc="-10" dirty="0">
                <a:solidFill>
                  <a:srgbClr val="006FC0"/>
                </a:solidFill>
                <a:uFill>
                  <a:solidFill>
                    <a:srgbClr val="006FC0"/>
                  </a:solidFill>
                </a:uFill>
                <a:latin typeface="Franklin Gothic Medium"/>
                <a:cs typeface="Franklin Gothic Medium"/>
              </a:rPr>
              <a:t>summary</a:t>
            </a:r>
            <a:endParaRPr dirty="0">
              <a:latin typeface="Franklin Gothic Medium"/>
              <a:cs typeface="Franklin Gothic Medium"/>
            </a:endParaRPr>
          </a:p>
          <a:p>
            <a:pPr marL="12700">
              <a:lnSpc>
                <a:spcPts val="1975"/>
              </a:lnSpc>
              <a:spcBef>
                <a:spcPts val="650"/>
              </a:spcBef>
            </a:pPr>
            <a:r>
              <a:rPr sz="1600" dirty="0">
                <a:solidFill>
                  <a:srgbClr val="181B0D"/>
                </a:solidFill>
                <a:latin typeface="Franklin Gothic Medium"/>
                <a:cs typeface="Franklin Gothic Medium"/>
              </a:rPr>
              <a:t>The</a:t>
            </a:r>
            <a:r>
              <a:rPr sz="1600" spc="-30" dirty="0">
                <a:solidFill>
                  <a:srgbClr val="181B0D"/>
                </a:solidFill>
                <a:latin typeface="Franklin Gothic Medium"/>
                <a:cs typeface="Franklin Gothic Medium"/>
              </a:rPr>
              <a:t> </a:t>
            </a:r>
            <a:r>
              <a:rPr sz="1600" dirty="0">
                <a:solidFill>
                  <a:srgbClr val="181B0D"/>
                </a:solidFill>
                <a:latin typeface="Franklin Gothic Medium"/>
                <a:cs typeface="Franklin Gothic Medium"/>
              </a:rPr>
              <a:t>existing</a:t>
            </a:r>
            <a:r>
              <a:rPr sz="1600" spc="-40" dirty="0">
                <a:solidFill>
                  <a:srgbClr val="181B0D"/>
                </a:solidFill>
                <a:latin typeface="Franklin Gothic Medium"/>
                <a:cs typeface="Franklin Gothic Medium"/>
              </a:rPr>
              <a:t> </a:t>
            </a:r>
            <a:r>
              <a:rPr sz="1600" spc="-10" dirty="0">
                <a:solidFill>
                  <a:srgbClr val="181B0D"/>
                </a:solidFill>
                <a:latin typeface="Franklin Gothic Medium"/>
                <a:cs typeface="Franklin Gothic Medium"/>
              </a:rPr>
              <a:t>system</a:t>
            </a:r>
            <a:r>
              <a:rPr sz="1600" spc="-5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does</a:t>
            </a:r>
            <a:r>
              <a:rPr sz="1600" spc="140" dirty="0">
                <a:solidFill>
                  <a:srgbClr val="181B0D"/>
                </a:solidFill>
                <a:latin typeface="Franklin Gothic Medium"/>
                <a:cs typeface="Franklin Gothic Medium"/>
              </a:rPr>
              <a:t> </a:t>
            </a:r>
            <a:r>
              <a:rPr sz="1600" dirty="0">
                <a:solidFill>
                  <a:srgbClr val="181B0D"/>
                </a:solidFill>
                <a:latin typeface="Franklin Gothic Medium"/>
                <a:cs typeface="Franklin Gothic Medium"/>
              </a:rPr>
              <a:t>not</a:t>
            </a:r>
            <a:r>
              <a:rPr sz="1600" spc="-80" dirty="0">
                <a:solidFill>
                  <a:srgbClr val="181B0D"/>
                </a:solidFill>
                <a:latin typeface="Franklin Gothic Medium"/>
                <a:cs typeface="Franklin Gothic Medium"/>
              </a:rPr>
              <a:t> </a:t>
            </a:r>
            <a:r>
              <a:rPr sz="1600" dirty="0">
                <a:solidFill>
                  <a:srgbClr val="181B0D"/>
                </a:solidFill>
                <a:latin typeface="Franklin Gothic Medium"/>
                <a:cs typeface="Franklin Gothic Medium"/>
              </a:rPr>
              <a:t>provide</a:t>
            </a:r>
            <a:r>
              <a:rPr sz="1600" spc="114" dirty="0">
                <a:solidFill>
                  <a:srgbClr val="181B0D"/>
                </a:solidFill>
                <a:latin typeface="Franklin Gothic Medium"/>
                <a:cs typeface="Franklin Gothic Medium"/>
              </a:rPr>
              <a:t> </a:t>
            </a:r>
            <a:r>
              <a:rPr sz="1600" dirty="0">
                <a:solidFill>
                  <a:srgbClr val="181B0D"/>
                </a:solidFill>
                <a:latin typeface="Franklin Gothic Medium"/>
                <a:cs typeface="Franklin Gothic Medium"/>
              </a:rPr>
              <a:t>high</a:t>
            </a:r>
            <a:r>
              <a:rPr sz="1600" spc="10" dirty="0">
                <a:solidFill>
                  <a:srgbClr val="181B0D"/>
                </a:solidFill>
                <a:latin typeface="Franklin Gothic Medium"/>
                <a:cs typeface="Franklin Gothic Medium"/>
              </a:rPr>
              <a:t> </a:t>
            </a:r>
            <a:r>
              <a:rPr sz="1600" dirty="0">
                <a:solidFill>
                  <a:srgbClr val="181B0D"/>
                </a:solidFill>
                <a:latin typeface="Franklin Gothic Medium"/>
                <a:cs typeface="Franklin Gothic Medium"/>
              </a:rPr>
              <a:t>rate</a:t>
            </a:r>
            <a:r>
              <a:rPr sz="1600" spc="-2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of</a:t>
            </a:r>
            <a:r>
              <a:rPr sz="1600" spc="80" dirty="0">
                <a:solidFill>
                  <a:srgbClr val="181B0D"/>
                </a:solidFill>
                <a:latin typeface="Franklin Gothic Medium"/>
                <a:cs typeface="Franklin Gothic Medium"/>
              </a:rPr>
              <a:t> </a:t>
            </a:r>
            <a:r>
              <a:rPr sz="1600" dirty="0">
                <a:solidFill>
                  <a:srgbClr val="181B0D"/>
                </a:solidFill>
                <a:latin typeface="Franklin Gothic Medium"/>
                <a:cs typeface="Franklin Gothic Medium"/>
              </a:rPr>
              <a:t>accuracy</a:t>
            </a:r>
            <a:r>
              <a:rPr sz="1600" spc="20" dirty="0">
                <a:solidFill>
                  <a:srgbClr val="181B0D"/>
                </a:solidFill>
                <a:latin typeface="Franklin Gothic Medium"/>
                <a:cs typeface="Franklin Gothic Medium"/>
              </a:rPr>
              <a:t> </a:t>
            </a:r>
            <a:r>
              <a:rPr sz="1600" dirty="0">
                <a:solidFill>
                  <a:srgbClr val="181B0D"/>
                </a:solidFill>
                <a:latin typeface="Franklin Gothic Medium"/>
                <a:cs typeface="Franklin Gothic Medium"/>
              </a:rPr>
              <a:t>and</a:t>
            </a:r>
            <a:r>
              <a:rPr sz="1600" spc="10" dirty="0">
                <a:solidFill>
                  <a:srgbClr val="181B0D"/>
                </a:solidFill>
                <a:latin typeface="Franklin Gothic Medium"/>
                <a:cs typeface="Franklin Gothic Medium"/>
              </a:rPr>
              <a:t> </a:t>
            </a:r>
            <a:r>
              <a:rPr sz="1600" dirty="0">
                <a:solidFill>
                  <a:srgbClr val="181B0D"/>
                </a:solidFill>
                <a:latin typeface="Franklin Gothic Medium"/>
                <a:cs typeface="Franklin Gothic Medium"/>
              </a:rPr>
              <a:t>its</a:t>
            </a:r>
            <a:r>
              <a:rPr sz="1600" spc="-7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hard</a:t>
            </a:r>
            <a:r>
              <a:rPr sz="1600" spc="10" dirty="0">
                <a:solidFill>
                  <a:srgbClr val="181B0D"/>
                </a:solidFill>
                <a:latin typeface="Franklin Gothic Medium"/>
                <a:cs typeface="Franklin Gothic Medium"/>
              </a:rPr>
              <a:t> </a:t>
            </a:r>
            <a:r>
              <a:rPr sz="1600" dirty="0">
                <a:solidFill>
                  <a:srgbClr val="181B0D"/>
                </a:solidFill>
                <a:latin typeface="Franklin Gothic Medium"/>
                <a:cs typeface="Franklin Gothic Medium"/>
              </a:rPr>
              <a:t>to</a:t>
            </a:r>
            <a:r>
              <a:rPr sz="1600" spc="-2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be</a:t>
            </a:r>
            <a:r>
              <a:rPr sz="1600" spc="4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only</a:t>
            </a:r>
            <a:r>
              <a:rPr sz="1600" spc="1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dependent</a:t>
            </a:r>
            <a:r>
              <a:rPr sz="1600" spc="140" dirty="0">
                <a:solidFill>
                  <a:srgbClr val="181B0D"/>
                </a:solidFill>
                <a:latin typeface="Franklin Gothic Medium"/>
                <a:cs typeface="Franklin Gothic Medium"/>
              </a:rPr>
              <a:t> </a:t>
            </a:r>
            <a:r>
              <a:rPr sz="1600" dirty="0">
                <a:solidFill>
                  <a:srgbClr val="181B0D"/>
                </a:solidFill>
                <a:latin typeface="Franklin Gothic Medium"/>
                <a:cs typeface="Franklin Gothic Medium"/>
              </a:rPr>
              <a:t>on</a:t>
            </a:r>
            <a:r>
              <a:rPr sz="1600" spc="5" dirty="0">
                <a:solidFill>
                  <a:srgbClr val="181B0D"/>
                </a:solidFill>
                <a:latin typeface="Franklin Gothic Medium"/>
                <a:cs typeface="Franklin Gothic Medium"/>
              </a:rPr>
              <a:t> </a:t>
            </a:r>
            <a:r>
              <a:rPr sz="1600" spc="-20" dirty="0">
                <a:solidFill>
                  <a:srgbClr val="181B0D"/>
                </a:solidFill>
                <a:latin typeface="Franklin Gothic Medium"/>
                <a:cs typeface="Franklin Gothic Medium"/>
              </a:rPr>
              <a:t>this</a:t>
            </a:r>
            <a:endParaRPr sz="1600" dirty="0">
              <a:latin typeface="Franklin Gothic Medium"/>
              <a:cs typeface="Franklin Gothic Medium"/>
            </a:endParaRPr>
          </a:p>
          <a:p>
            <a:pPr marL="12700" marR="832485">
              <a:lnSpc>
                <a:spcPct val="74400"/>
              </a:lnSpc>
              <a:spcBef>
                <a:spcPts val="320"/>
              </a:spcBef>
            </a:pPr>
            <a:r>
              <a:rPr sz="1600" dirty="0">
                <a:solidFill>
                  <a:srgbClr val="181B0D"/>
                </a:solidFill>
                <a:latin typeface="Franklin Gothic Medium"/>
                <a:cs typeface="Franklin Gothic Medium"/>
              </a:rPr>
              <a:t>model</a:t>
            </a:r>
            <a:r>
              <a:rPr sz="1600" spc="100" dirty="0">
                <a:solidFill>
                  <a:srgbClr val="181B0D"/>
                </a:solidFill>
                <a:latin typeface="Franklin Gothic Medium"/>
                <a:cs typeface="Franklin Gothic Medium"/>
              </a:rPr>
              <a:t> </a:t>
            </a:r>
            <a:r>
              <a:rPr sz="1600" dirty="0">
                <a:solidFill>
                  <a:srgbClr val="181B0D"/>
                </a:solidFill>
                <a:latin typeface="Franklin Gothic Medium"/>
                <a:cs typeface="Franklin Gothic Medium"/>
              </a:rPr>
              <a:t>for</a:t>
            </a:r>
            <a:r>
              <a:rPr sz="1600" spc="10" dirty="0">
                <a:solidFill>
                  <a:srgbClr val="181B0D"/>
                </a:solidFill>
                <a:latin typeface="Franklin Gothic Medium"/>
                <a:cs typeface="Franklin Gothic Medium"/>
              </a:rPr>
              <a:t> </a:t>
            </a:r>
            <a:r>
              <a:rPr sz="1600" dirty="0">
                <a:solidFill>
                  <a:srgbClr val="181B0D"/>
                </a:solidFill>
                <a:latin typeface="Franklin Gothic Medium"/>
                <a:cs typeface="Franklin Gothic Medium"/>
              </a:rPr>
              <a:t>future</a:t>
            </a:r>
            <a:r>
              <a:rPr sz="1600" spc="-114" dirty="0">
                <a:solidFill>
                  <a:srgbClr val="181B0D"/>
                </a:solidFill>
                <a:latin typeface="Franklin Gothic Medium"/>
                <a:cs typeface="Franklin Gothic Medium"/>
              </a:rPr>
              <a:t> </a:t>
            </a:r>
            <a:r>
              <a:rPr sz="1600" dirty="0">
                <a:solidFill>
                  <a:srgbClr val="181B0D"/>
                </a:solidFill>
                <a:latin typeface="Franklin Gothic Medium"/>
                <a:cs typeface="Franklin Gothic Medium"/>
              </a:rPr>
              <a:t>works</a:t>
            </a:r>
            <a:r>
              <a:rPr sz="1600" spc="-2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because</a:t>
            </a:r>
            <a:r>
              <a:rPr sz="1600" spc="2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this</a:t>
            </a:r>
            <a:r>
              <a:rPr sz="1600" spc="-25" dirty="0">
                <a:solidFill>
                  <a:srgbClr val="181B0D"/>
                </a:solidFill>
                <a:latin typeface="Franklin Gothic Medium"/>
                <a:cs typeface="Franklin Gothic Medium"/>
              </a:rPr>
              <a:t> </a:t>
            </a:r>
            <a:r>
              <a:rPr sz="1600" spc="-20" dirty="0">
                <a:solidFill>
                  <a:srgbClr val="181B0D"/>
                </a:solidFill>
                <a:latin typeface="Franklin Gothic Medium"/>
                <a:cs typeface="Franklin Gothic Medium"/>
              </a:rPr>
              <a:t>might</a:t>
            </a:r>
            <a:r>
              <a:rPr sz="1600" spc="-2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lead</a:t>
            </a:r>
            <a:r>
              <a:rPr sz="1600" spc="60" dirty="0">
                <a:solidFill>
                  <a:srgbClr val="181B0D"/>
                </a:solidFill>
                <a:latin typeface="Franklin Gothic Medium"/>
                <a:cs typeface="Franklin Gothic Medium"/>
              </a:rPr>
              <a:t> </a:t>
            </a:r>
            <a:r>
              <a:rPr sz="1600" dirty="0">
                <a:solidFill>
                  <a:srgbClr val="181B0D"/>
                </a:solidFill>
                <a:latin typeface="Franklin Gothic Medium"/>
                <a:cs typeface="Franklin Gothic Medium"/>
              </a:rPr>
              <a:t>to</a:t>
            </a:r>
            <a:r>
              <a:rPr sz="1600" spc="-45" dirty="0">
                <a:solidFill>
                  <a:srgbClr val="181B0D"/>
                </a:solidFill>
                <a:latin typeface="Franklin Gothic Medium"/>
                <a:cs typeface="Franklin Gothic Medium"/>
              </a:rPr>
              <a:t> </a:t>
            </a:r>
            <a:r>
              <a:rPr sz="1600" spc="-30" dirty="0">
                <a:solidFill>
                  <a:srgbClr val="181B0D"/>
                </a:solidFill>
                <a:latin typeface="Franklin Gothic Medium"/>
                <a:cs typeface="Franklin Gothic Medium"/>
              </a:rPr>
              <a:t>make</a:t>
            </a:r>
            <a:r>
              <a:rPr sz="1600" spc="20" dirty="0">
                <a:solidFill>
                  <a:srgbClr val="181B0D"/>
                </a:solidFill>
                <a:latin typeface="Franklin Gothic Medium"/>
                <a:cs typeface="Franklin Gothic Medium"/>
              </a:rPr>
              <a:t> </a:t>
            </a:r>
            <a:r>
              <a:rPr sz="1600" dirty="0">
                <a:solidFill>
                  <a:srgbClr val="181B0D"/>
                </a:solidFill>
                <a:latin typeface="Franklin Gothic Medium"/>
                <a:cs typeface="Franklin Gothic Medium"/>
              </a:rPr>
              <a:t>us</a:t>
            </a:r>
            <a:r>
              <a:rPr sz="1600" spc="-20" dirty="0">
                <a:solidFill>
                  <a:srgbClr val="181B0D"/>
                </a:solidFill>
                <a:latin typeface="Franklin Gothic Medium"/>
                <a:cs typeface="Franklin Gothic Medium"/>
              </a:rPr>
              <a:t> </a:t>
            </a:r>
            <a:r>
              <a:rPr sz="1600" dirty="0">
                <a:solidFill>
                  <a:srgbClr val="181B0D"/>
                </a:solidFill>
                <a:latin typeface="Franklin Gothic Medium"/>
                <a:cs typeface="Franklin Gothic Medium"/>
              </a:rPr>
              <a:t>miss</a:t>
            </a:r>
            <a:r>
              <a:rPr sz="1600" spc="4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some</a:t>
            </a:r>
            <a:r>
              <a:rPr sz="1600" spc="20" dirty="0">
                <a:solidFill>
                  <a:srgbClr val="181B0D"/>
                </a:solidFill>
                <a:latin typeface="Franklin Gothic Medium"/>
                <a:cs typeface="Franklin Gothic Medium"/>
              </a:rPr>
              <a:t> </a:t>
            </a:r>
            <a:r>
              <a:rPr sz="1600" dirty="0">
                <a:solidFill>
                  <a:srgbClr val="181B0D"/>
                </a:solidFill>
                <a:latin typeface="Franklin Gothic Medium"/>
                <a:cs typeface="Franklin Gothic Medium"/>
              </a:rPr>
              <a:t>good</a:t>
            </a:r>
            <a:r>
              <a:rPr sz="1600" spc="60" dirty="0">
                <a:solidFill>
                  <a:srgbClr val="181B0D"/>
                </a:solidFill>
                <a:latin typeface="Franklin Gothic Medium"/>
                <a:cs typeface="Franklin Gothic Medium"/>
              </a:rPr>
              <a:t> </a:t>
            </a:r>
            <a:r>
              <a:rPr sz="1600" dirty="0">
                <a:solidFill>
                  <a:srgbClr val="181B0D"/>
                </a:solidFill>
                <a:latin typeface="Franklin Gothic Medium"/>
                <a:cs typeface="Franklin Gothic Medium"/>
              </a:rPr>
              <a:t>video</a:t>
            </a:r>
            <a:r>
              <a:rPr sz="1600" spc="20" dirty="0">
                <a:solidFill>
                  <a:srgbClr val="181B0D"/>
                </a:solidFill>
                <a:latin typeface="Franklin Gothic Medium"/>
                <a:cs typeface="Franklin Gothic Medium"/>
              </a:rPr>
              <a:t> </a:t>
            </a:r>
            <a:r>
              <a:rPr sz="1600" dirty="0">
                <a:solidFill>
                  <a:srgbClr val="181B0D"/>
                </a:solidFill>
                <a:latin typeface="Franklin Gothic Medium"/>
                <a:cs typeface="Franklin Gothic Medium"/>
              </a:rPr>
              <a:t>content</a:t>
            </a:r>
            <a:r>
              <a:rPr sz="1600" spc="-95" dirty="0">
                <a:solidFill>
                  <a:srgbClr val="181B0D"/>
                </a:solidFill>
                <a:latin typeface="Franklin Gothic Medium"/>
                <a:cs typeface="Franklin Gothic Medium"/>
              </a:rPr>
              <a:t> </a:t>
            </a:r>
            <a:r>
              <a:rPr sz="1600" spc="-25" dirty="0">
                <a:solidFill>
                  <a:srgbClr val="181B0D"/>
                </a:solidFill>
                <a:latin typeface="Franklin Gothic Medium"/>
                <a:cs typeface="Franklin Gothic Medium"/>
              </a:rPr>
              <a:t>if </a:t>
            </a:r>
            <a:r>
              <a:rPr sz="1600" dirty="0">
                <a:solidFill>
                  <a:srgbClr val="181B0D"/>
                </a:solidFill>
                <a:latin typeface="Franklin Gothic Medium"/>
                <a:cs typeface="Franklin Gothic Medium"/>
              </a:rPr>
              <a:t>summary</a:t>
            </a:r>
            <a:r>
              <a:rPr sz="1600" spc="60" dirty="0">
                <a:solidFill>
                  <a:srgbClr val="181B0D"/>
                </a:solidFill>
                <a:latin typeface="Franklin Gothic Medium"/>
                <a:cs typeface="Franklin Gothic Medium"/>
              </a:rPr>
              <a:t> </a:t>
            </a:r>
            <a:r>
              <a:rPr sz="1600" dirty="0">
                <a:solidFill>
                  <a:srgbClr val="181B0D"/>
                </a:solidFill>
                <a:latin typeface="Franklin Gothic Medium"/>
                <a:cs typeface="Franklin Gothic Medium"/>
              </a:rPr>
              <a:t>is</a:t>
            </a:r>
            <a:r>
              <a:rPr sz="1600" spc="-30" dirty="0">
                <a:solidFill>
                  <a:srgbClr val="181B0D"/>
                </a:solidFill>
                <a:latin typeface="Franklin Gothic Medium"/>
                <a:cs typeface="Franklin Gothic Medium"/>
              </a:rPr>
              <a:t> </a:t>
            </a:r>
            <a:r>
              <a:rPr sz="1600" dirty="0">
                <a:solidFill>
                  <a:srgbClr val="181B0D"/>
                </a:solidFill>
                <a:latin typeface="Franklin Gothic Medium"/>
                <a:cs typeface="Franklin Gothic Medium"/>
              </a:rPr>
              <a:t>not</a:t>
            </a:r>
            <a:r>
              <a:rPr sz="1600" spc="-30" dirty="0">
                <a:solidFill>
                  <a:srgbClr val="181B0D"/>
                </a:solidFill>
                <a:latin typeface="Franklin Gothic Medium"/>
                <a:cs typeface="Franklin Gothic Medium"/>
              </a:rPr>
              <a:t> </a:t>
            </a:r>
            <a:r>
              <a:rPr sz="1600" dirty="0">
                <a:solidFill>
                  <a:srgbClr val="181B0D"/>
                </a:solidFill>
                <a:latin typeface="Franklin Gothic Medium"/>
                <a:cs typeface="Franklin Gothic Medium"/>
              </a:rPr>
              <a:t>all</a:t>
            </a:r>
            <a:r>
              <a:rPr sz="1600" spc="-30" dirty="0">
                <a:solidFill>
                  <a:srgbClr val="181B0D"/>
                </a:solidFill>
                <a:latin typeface="Franklin Gothic Medium"/>
                <a:cs typeface="Franklin Gothic Medium"/>
              </a:rPr>
              <a:t> </a:t>
            </a:r>
            <a:r>
              <a:rPr sz="1600" dirty="0">
                <a:solidFill>
                  <a:srgbClr val="181B0D"/>
                </a:solidFill>
                <a:latin typeface="Franklin Gothic Medium"/>
                <a:cs typeface="Franklin Gothic Medium"/>
              </a:rPr>
              <a:t>accurate</a:t>
            </a:r>
            <a:r>
              <a:rPr sz="1600" spc="-50" dirty="0">
                <a:solidFill>
                  <a:srgbClr val="181B0D"/>
                </a:solidFill>
                <a:latin typeface="Franklin Gothic Medium"/>
                <a:cs typeface="Franklin Gothic Medium"/>
              </a:rPr>
              <a:t> </a:t>
            </a:r>
            <a:r>
              <a:rPr sz="1600" spc="-10" dirty="0">
                <a:solidFill>
                  <a:srgbClr val="181B0D"/>
                </a:solidFill>
                <a:latin typeface="Franklin Gothic Medium"/>
                <a:cs typeface="Franklin Gothic Medium"/>
              </a:rPr>
              <a:t>enough.</a:t>
            </a:r>
            <a:endParaRPr sz="1600" dirty="0">
              <a:latin typeface="Franklin Gothic Medium"/>
              <a:cs typeface="Franklin Gothic Medium"/>
            </a:endParaRPr>
          </a:p>
          <a:p>
            <a:pPr marL="12700">
              <a:lnSpc>
                <a:spcPct val="100000"/>
              </a:lnSpc>
              <a:spcBef>
                <a:spcPts val="635"/>
              </a:spcBef>
            </a:pPr>
            <a:r>
              <a:rPr sz="1600" u="sng" dirty="0">
                <a:solidFill>
                  <a:srgbClr val="006FC0"/>
                </a:solidFill>
                <a:uFill>
                  <a:solidFill>
                    <a:srgbClr val="006FC0"/>
                  </a:solidFill>
                </a:uFill>
                <a:latin typeface="Franklin Gothic Medium"/>
                <a:cs typeface="Franklin Gothic Medium"/>
              </a:rPr>
              <a:t>Audio</a:t>
            </a:r>
            <a:r>
              <a:rPr sz="1600" u="sng" spc="-90" dirty="0">
                <a:solidFill>
                  <a:srgbClr val="006FC0"/>
                </a:solidFill>
                <a:uFill>
                  <a:solidFill>
                    <a:srgbClr val="006FC0"/>
                  </a:solidFill>
                </a:uFill>
                <a:latin typeface="Franklin Gothic Medium"/>
                <a:cs typeface="Franklin Gothic Medium"/>
              </a:rPr>
              <a:t> </a:t>
            </a:r>
            <a:r>
              <a:rPr sz="1600" u="sng" dirty="0">
                <a:solidFill>
                  <a:srgbClr val="006FC0"/>
                </a:solidFill>
                <a:uFill>
                  <a:solidFill>
                    <a:srgbClr val="006FC0"/>
                  </a:solidFill>
                </a:uFill>
                <a:latin typeface="Franklin Gothic Medium"/>
                <a:cs typeface="Franklin Gothic Medium"/>
              </a:rPr>
              <a:t>accuracy</a:t>
            </a:r>
            <a:r>
              <a:rPr sz="1600" u="sng" spc="-110" dirty="0">
                <a:solidFill>
                  <a:srgbClr val="006FC0"/>
                </a:solidFill>
                <a:uFill>
                  <a:solidFill>
                    <a:srgbClr val="006FC0"/>
                  </a:solidFill>
                </a:uFill>
                <a:latin typeface="Franklin Gothic Medium"/>
                <a:cs typeface="Franklin Gothic Medium"/>
              </a:rPr>
              <a:t> </a:t>
            </a:r>
            <a:r>
              <a:rPr sz="1600" u="sng" dirty="0">
                <a:solidFill>
                  <a:srgbClr val="006FC0"/>
                </a:solidFill>
                <a:uFill>
                  <a:solidFill>
                    <a:srgbClr val="006FC0"/>
                  </a:solidFill>
                </a:uFill>
                <a:latin typeface="Franklin Gothic Medium"/>
                <a:cs typeface="Franklin Gothic Medium"/>
              </a:rPr>
              <a:t>and</a:t>
            </a:r>
            <a:r>
              <a:rPr sz="1600" u="sng" spc="-130" dirty="0">
                <a:solidFill>
                  <a:srgbClr val="006FC0"/>
                </a:solidFill>
                <a:uFill>
                  <a:solidFill>
                    <a:srgbClr val="006FC0"/>
                  </a:solidFill>
                </a:uFill>
                <a:latin typeface="Franklin Gothic Medium"/>
                <a:cs typeface="Franklin Gothic Medium"/>
              </a:rPr>
              <a:t> </a:t>
            </a:r>
            <a:r>
              <a:rPr sz="1600" u="sng" spc="-10" dirty="0">
                <a:solidFill>
                  <a:srgbClr val="006FC0"/>
                </a:solidFill>
                <a:uFill>
                  <a:solidFill>
                    <a:srgbClr val="006FC0"/>
                  </a:solidFill>
                </a:uFill>
                <a:latin typeface="Franklin Gothic Medium"/>
                <a:cs typeface="Franklin Gothic Medium"/>
              </a:rPr>
              <a:t>quality</a:t>
            </a:r>
            <a:endParaRPr sz="1600" dirty="0">
              <a:latin typeface="Franklin Gothic Medium"/>
              <a:cs typeface="Franklin Gothic Medium"/>
            </a:endParaRPr>
          </a:p>
          <a:p>
            <a:pPr marL="12700">
              <a:lnSpc>
                <a:spcPts val="1935"/>
              </a:lnSpc>
              <a:spcBef>
                <a:spcPts val="680"/>
              </a:spcBef>
            </a:pPr>
            <a:r>
              <a:rPr sz="1600" dirty="0">
                <a:solidFill>
                  <a:srgbClr val="181B0D"/>
                </a:solidFill>
                <a:latin typeface="Franklin Gothic Medium"/>
                <a:cs typeface="Franklin Gothic Medium"/>
              </a:rPr>
              <a:t>The</a:t>
            </a:r>
            <a:r>
              <a:rPr sz="1600" spc="-50" dirty="0">
                <a:solidFill>
                  <a:srgbClr val="181B0D"/>
                </a:solidFill>
                <a:latin typeface="Franklin Gothic Medium"/>
                <a:cs typeface="Franklin Gothic Medium"/>
              </a:rPr>
              <a:t> </a:t>
            </a:r>
            <a:r>
              <a:rPr sz="1600" dirty="0">
                <a:solidFill>
                  <a:srgbClr val="181B0D"/>
                </a:solidFill>
                <a:latin typeface="Franklin Gothic Medium"/>
                <a:cs typeface="Franklin Gothic Medium"/>
              </a:rPr>
              <a:t>system currently does</a:t>
            </a:r>
            <a:r>
              <a:rPr sz="1600" spc="50" dirty="0">
                <a:solidFill>
                  <a:srgbClr val="181B0D"/>
                </a:solidFill>
                <a:latin typeface="Franklin Gothic Medium"/>
                <a:cs typeface="Franklin Gothic Medium"/>
              </a:rPr>
              <a:t> </a:t>
            </a:r>
            <a:r>
              <a:rPr sz="1600" dirty="0">
                <a:solidFill>
                  <a:srgbClr val="181B0D"/>
                </a:solidFill>
                <a:latin typeface="Franklin Gothic Medium"/>
                <a:cs typeface="Franklin Gothic Medium"/>
              </a:rPr>
              <a:t>no</a:t>
            </a:r>
            <a:r>
              <a:rPr sz="1600" spc="-3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provide</a:t>
            </a:r>
            <a:r>
              <a:rPr sz="1600" spc="9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audio</a:t>
            </a:r>
            <a:r>
              <a:rPr sz="1600" spc="30" dirty="0">
                <a:solidFill>
                  <a:srgbClr val="181B0D"/>
                </a:solidFill>
                <a:latin typeface="Franklin Gothic Medium"/>
                <a:cs typeface="Franklin Gothic Medium"/>
              </a:rPr>
              <a:t> </a:t>
            </a:r>
            <a:r>
              <a:rPr sz="1600" dirty="0">
                <a:solidFill>
                  <a:srgbClr val="181B0D"/>
                </a:solidFill>
                <a:latin typeface="Franklin Gothic Medium"/>
                <a:cs typeface="Franklin Gothic Medium"/>
              </a:rPr>
              <a:t>summary</a:t>
            </a:r>
            <a:r>
              <a:rPr sz="1600" spc="7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of</a:t>
            </a:r>
            <a:r>
              <a:rPr sz="1600" spc="-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larger</a:t>
            </a:r>
            <a:r>
              <a:rPr sz="1600" spc="80" dirty="0">
                <a:solidFill>
                  <a:srgbClr val="181B0D"/>
                </a:solidFill>
                <a:latin typeface="Franklin Gothic Medium"/>
                <a:cs typeface="Franklin Gothic Medium"/>
              </a:rPr>
              <a:t> </a:t>
            </a:r>
            <a:r>
              <a:rPr sz="1600" dirty="0">
                <a:solidFill>
                  <a:srgbClr val="181B0D"/>
                </a:solidFill>
                <a:latin typeface="Franklin Gothic Medium"/>
                <a:cs typeface="Franklin Gothic Medium"/>
              </a:rPr>
              <a:t>videos</a:t>
            </a:r>
            <a:r>
              <a:rPr sz="1600" spc="50" dirty="0">
                <a:solidFill>
                  <a:srgbClr val="181B0D"/>
                </a:solidFill>
                <a:latin typeface="Franklin Gothic Medium"/>
                <a:cs typeface="Franklin Gothic Medium"/>
              </a:rPr>
              <a:t> </a:t>
            </a:r>
            <a:r>
              <a:rPr sz="1600" dirty="0">
                <a:solidFill>
                  <a:srgbClr val="181B0D"/>
                </a:solidFill>
                <a:latin typeface="Franklin Gothic Medium"/>
                <a:cs typeface="Franklin Gothic Medium"/>
              </a:rPr>
              <a:t>because</a:t>
            </a:r>
            <a:r>
              <a:rPr sz="1600" spc="2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its</a:t>
            </a:r>
            <a:r>
              <a:rPr sz="1600" spc="-1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hard</a:t>
            </a:r>
            <a:r>
              <a:rPr sz="1600" spc="-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for</a:t>
            </a:r>
            <a:r>
              <a:rPr sz="1600" spc="15" dirty="0">
                <a:solidFill>
                  <a:srgbClr val="181B0D"/>
                </a:solidFill>
                <a:latin typeface="Franklin Gothic Medium"/>
                <a:cs typeface="Franklin Gothic Medium"/>
              </a:rPr>
              <a:t> </a:t>
            </a:r>
            <a:r>
              <a:rPr sz="1600" spc="-25" dirty="0">
                <a:solidFill>
                  <a:srgbClr val="181B0D"/>
                </a:solidFill>
                <a:latin typeface="Franklin Gothic Medium"/>
                <a:cs typeface="Franklin Gothic Medium"/>
              </a:rPr>
              <a:t>low</a:t>
            </a:r>
            <a:r>
              <a:rPr sz="1600" spc="-300" dirty="0">
                <a:solidFill>
                  <a:srgbClr val="181B0D"/>
                </a:solidFill>
                <a:latin typeface="Franklin Gothic Medium"/>
                <a:cs typeface="Franklin Gothic Medium"/>
              </a:rPr>
              <a:t> </a:t>
            </a:r>
            <a:r>
              <a:rPr sz="1600" spc="-10" dirty="0">
                <a:solidFill>
                  <a:srgbClr val="181B0D"/>
                </a:solidFill>
                <a:latin typeface="Franklin Gothic Medium"/>
                <a:cs typeface="Franklin Gothic Medium"/>
              </a:rPr>
              <a:t>-level</a:t>
            </a:r>
            <a:endParaRPr sz="1600" dirty="0">
              <a:latin typeface="Franklin Gothic Medium"/>
              <a:cs typeface="Franklin Gothic Medium"/>
            </a:endParaRPr>
          </a:p>
          <a:p>
            <a:pPr marL="12700">
              <a:lnSpc>
                <a:spcPts val="1689"/>
              </a:lnSpc>
            </a:pPr>
            <a:r>
              <a:rPr sz="1600" dirty="0">
                <a:solidFill>
                  <a:srgbClr val="181B0D"/>
                </a:solidFill>
                <a:latin typeface="Franklin Gothic Medium"/>
                <a:cs typeface="Franklin Gothic Medium"/>
              </a:rPr>
              <a:t>modules</a:t>
            </a:r>
            <a:r>
              <a:rPr sz="1600" spc="3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to</a:t>
            </a:r>
            <a:r>
              <a:rPr sz="1600" spc="-50" dirty="0">
                <a:solidFill>
                  <a:srgbClr val="181B0D"/>
                </a:solidFill>
                <a:latin typeface="Franklin Gothic Medium"/>
                <a:cs typeface="Franklin Gothic Medium"/>
              </a:rPr>
              <a:t> </a:t>
            </a:r>
            <a:r>
              <a:rPr sz="1600" dirty="0">
                <a:solidFill>
                  <a:srgbClr val="181B0D"/>
                </a:solidFill>
                <a:latin typeface="Franklin Gothic Medium"/>
                <a:cs typeface="Franklin Gothic Medium"/>
              </a:rPr>
              <a:t>generate</a:t>
            </a:r>
            <a:r>
              <a:rPr sz="1600" spc="1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huge</a:t>
            </a:r>
            <a:r>
              <a:rPr sz="1600" spc="1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amount</a:t>
            </a:r>
            <a:r>
              <a:rPr sz="1600" spc="-3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of</a:t>
            </a:r>
            <a:r>
              <a:rPr sz="1600" spc="4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summary</a:t>
            </a:r>
            <a:r>
              <a:rPr sz="1600" spc="60" dirty="0">
                <a:solidFill>
                  <a:srgbClr val="181B0D"/>
                </a:solidFill>
                <a:latin typeface="Franklin Gothic Medium"/>
                <a:cs typeface="Franklin Gothic Medium"/>
              </a:rPr>
              <a:t> </a:t>
            </a:r>
            <a:r>
              <a:rPr sz="1600" dirty="0">
                <a:solidFill>
                  <a:srgbClr val="181B0D"/>
                </a:solidFill>
                <a:latin typeface="Franklin Gothic Medium"/>
                <a:cs typeface="Franklin Gothic Medium"/>
              </a:rPr>
              <a:t>and</a:t>
            </a:r>
            <a:r>
              <a:rPr sz="1600" spc="-1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process</a:t>
            </a:r>
            <a:r>
              <a:rPr sz="1600" spc="-30" dirty="0">
                <a:solidFill>
                  <a:srgbClr val="181B0D"/>
                </a:solidFill>
                <a:latin typeface="Franklin Gothic Medium"/>
                <a:cs typeface="Franklin Gothic Medium"/>
              </a:rPr>
              <a:t> </a:t>
            </a:r>
            <a:r>
              <a:rPr sz="1600" dirty="0">
                <a:solidFill>
                  <a:srgbClr val="181B0D"/>
                </a:solidFill>
                <a:latin typeface="Franklin Gothic Medium"/>
                <a:cs typeface="Franklin Gothic Medium"/>
              </a:rPr>
              <a:t>it,</a:t>
            </a:r>
            <a:r>
              <a:rPr sz="1600" spc="-6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it</a:t>
            </a:r>
            <a:r>
              <a:rPr sz="1600" spc="-3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does</a:t>
            </a:r>
            <a:r>
              <a:rPr sz="1600" spc="110" dirty="0">
                <a:solidFill>
                  <a:srgbClr val="181B0D"/>
                </a:solidFill>
                <a:latin typeface="Franklin Gothic Medium"/>
                <a:cs typeface="Franklin Gothic Medium"/>
              </a:rPr>
              <a:t> </a:t>
            </a:r>
            <a:r>
              <a:rPr sz="1600" dirty="0">
                <a:solidFill>
                  <a:srgbClr val="181B0D"/>
                </a:solidFill>
                <a:latin typeface="Franklin Gothic Medium"/>
                <a:cs typeface="Franklin Gothic Medium"/>
              </a:rPr>
              <a:t>not</a:t>
            </a:r>
            <a:r>
              <a:rPr sz="1600" spc="-10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have</a:t>
            </a:r>
            <a:r>
              <a:rPr sz="1600" spc="1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the</a:t>
            </a:r>
            <a:r>
              <a:rPr sz="1600" spc="-5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capability</a:t>
            </a:r>
            <a:r>
              <a:rPr sz="1600" spc="60" dirty="0">
                <a:solidFill>
                  <a:srgbClr val="181B0D"/>
                </a:solidFill>
                <a:latin typeface="Franklin Gothic Medium"/>
                <a:cs typeface="Franklin Gothic Medium"/>
              </a:rPr>
              <a:t> </a:t>
            </a:r>
            <a:r>
              <a:rPr sz="1600" spc="-25" dirty="0">
                <a:solidFill>
                  <a:srgbClr val="181B0D"/>
                </a:solidFill>
                <a:latin typeface="Franklin Gothic Medium"/>
                <a:cs typeface="Franklin Gothic Medium"/>
              </a:rPr>
              <a:t>to</a:t>
            </a:r>
            <a:endParaRPr sz="1600" dirty="0">
              <a:latin typeface="Franklin Gothic Medium"/>
              <a:cs typeface="Franklin Gothic Medium"/>
            </a:endParaRPr>
          </a:p>
          <a:p>
            <a:pPr marL="12700">
              <a:lnSpc>
                <a:spcPts val="1975"/>
              </a:lnSpc>
            </a:pPr>
            <a:r>
              <a:rPr sz="1600" dirty="0">
                <a:solidFill>
                  <a:srgbClr val="181B0D"/>
                </a:solidFill>
                <a:latin typeface="Franklin Gothic Medium"/>
                <a:cs typeface="Franklin Gothic Medium"/>
              </a:rPr>
              <a:t>process</a:t>
            </a:r>
            <a:r>
              <a:rPr sz="1600" spc="40" dirty="0">
                <a:solidFill>
                  <a:srgbClr val="181B0D"/>
                </a:solidFill>
                <a:latin typeface="Franklin Gothic Medium"/>
                <a:cs typeface="Franklin Gothic Medium"/>
              </a:rPr>
              <a:t> </a:t>
            </a:r>
            <a:r>
              <a:rPr sz="1600" dirty="0">
                <a:solidFill>
                  <a:srgbClr val="181B0D"/>
                </a:solidFill>
                <a:latin typeface="Franklin Gothic Medium"/>
                <a:cs typeface="Franklin Gothic Medium"/>
              </a:rPr>
              <a:t>large</a:t>
            </a:r>
            <a:r>
              <a:rPr sz="1600" spc="10" dirty="0">
                <a:solidFill>
                  <a:srgbClr val="181B0D"/>
                </a:solidFill>
                <a:latin typeface="Franklin Gothic Medium"/>
                <a:cs typeface="Franklin Gothic Medium"/>
              </a:rPr>
              <a:t> </a:t>
            </a:r>
            <a:r>
              <a:rPr sz="1600" spc="-10" dirty="0">
                <a:solidFill>
                  <a:srgbClr val="181B0D"/>
                </a:solidFill>
                <a:latin typeface="Franklin Gothic Medium"/>
                <a:cs typeface="Franklin Gothic Medium"/>
              </a:rPr>
              <a:t>transcription</a:t>
            </a:r>
            <a:endParaRPr sz="1600" dirty="0">
              <a:latin typeface="Franklin Gothic Medium"/>
              <a:cs typeface="Franklin Gothic Medium"/>
            </a:endParaRPr>
          </a:p>
          <a:p>
            <a:pPr marL="12700">
              <a:lnSpc>
                <a:spcPct val="100000"/>
              </a:lnSpc>
              <a:spcBef>
                <a:spcPts val="635"/>
              </a:spcBef>
            </a:pPr>
            <a:r>
              <a:rPr sz="1600" u="sng" dirty="0">
                <a:solidFill>
                  <a:srgbClr val="006FC0"/>
                </a:solidFill>
                <a:uFill>
                  <a:solidFill>
                    <a:srgbClr val="006FC0"/>
                  </a:solidFill>
                </a:uFill>
                <a:latin typeface="Franklin Gothic Medium"/>
                <a:cs typeface="Franklin Gothic Medium"/>
              </a:rPr>
              <a:t>Subtitle</a:t>
            </a:r>
            <a:r>
              <a:rPr sz="1600" u="sng" spc="-80" dirty="0">
                <a:solidFill>
                  <a:srgbClr val="006FC0"/>
                </a:solidFill>
                <a:uFill>
                  <a:solidFill>
                    <a:srgbClr val="006FC0"/>
                  </a:solidFill>
                </a:uFill>
                <a:latin typeface="Franklin Gothic Medium"/>
                <a:cs typeface="Franklin Gothic Medium"/>
              </a:rPr>
              <a:t> </a:t>
            </a:r>
            <a:r>
              <a:rPr sz="1600" u="sng" dirty="0">
                <a:solidFill>
                  <a:srgbClr val="006FC0"/>
                </a:solidFill>
                <a:uFill>
                  <a:solidFill>
                    <a:srgbClr val="006FC0"/>
                  </a:solidFill>
                </a:uFill>
                <a:latin typeface="Franklin Gothic Medium"/>
                <a:cs typeface="Franklin Gothic Medium"/>
              </a:rPr>
              <a:t>eligibility</a:t>
            </a:r>
            <a:r>
              <a:rPr sz="1600" u="sng" spc="-120" dirty="0">
                <a:solidFill>
                  <a:srgbClr val="006FC0"/>
                </a:solidFill>
                <a:uFill>
                  <a:solidFill>
                    <a:srgbClr val="006FC0"/>
                  </a:solidFill>
                </a:uFill>
                <a:latin typeface="Franklin Gothic Medium"/>
                <a:cs typeface="Franklin Gothic Medium"/>
              </a:rPr>
              <a:t> </a:t>
            </a:r>
            <a:r>
              <a:rPr sz="1600" u="sng" dirty="0">
                <a:solidFill>
                  <a:srgbClr val="006FC0"/>
                </a:solidFill>
                <a:uFill>
                  <a:solidFill>
                    <a:srgbClr val="006FC0"/>
                  </a:solidFill>
                </a:uFill>
                <a:latin typeface="Franklin Gothic Medium"/>
                <a:cs typeface="Franklin Gothic Medium"/>
              </a:rPr>
              <a:t>in</a:t>
            </a:r>
            <a:r>
              <a:rPr sz="1600" u="sng" spc="55" dirty="0">
                <a:solidFill>
                  <a:srgbClr val="006FC0"/>
                </a:solidFill>
                <a:uFill>
                  <a:solidFill>
                    <a:srgbClr val="006FC0"/>
                  </a:solidFill>
                </a:uFill>
                <a:latin typeface="Franklin Gothic Medium"/>
                <a:cs typeface="Franklin Gothic Medium"/>
              </a:rPr>
              <a:t> </a:t>
            </a:r>
            <a:r>
              <a:rPr sz="1600" u="sng" spc="-10" dirty="0">
                <a:solidFill>
                  <a:srgbClr val="006FC0"/>
                </a:solidFill>
                <a:uFill>
                  <a:solidFill>
                    <a:srgbClr val="006FC0"/>
                  </a:solidFill>
                </a:uFill>
                <a:latin typeface="Franklin Gothic Medium"/>
                <a:cs typeface="Franklin Gothic Medium"/>
              </a:rPr>
              <a:t>videos</a:t>
            </a:r>
            <a:endParaRPr sz="1600" dirty="0">
              <a:latin typeface="Franklin Gothic Medium"/>
              <a:cs typeface="Franklin Gothic Medium"/>
            </a:endParaRPr>
          </a:p>
          <a:p>
            <a:pPr marL="12700">
              <a:lnSpc>
                <a:spcPts val="1935"/>
              </a:lnSpc>
              <a:spcBef>
                <a:spcPts val="710"/>
              </a:spcBef>
            </a:pPr>
            <a:r>
              <a:rPr sz="1600" dirty="0">
                <a:solidFill>
                  <a:srgbClr val="181B0D"/>
                </a:solidFill>
                <a:latin typeface="Franklin Gothic Medium"/>
                <a:cs typeface="Franklin Gothic Medium"/>
              </a:rPr>
              <a:t>The</a:t>
            </a:r>
            <a:r>
              <a:rPr sz="1600" spc="-4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existing</a:t>
            </a:r>
            <a:r>
              <a:rPr sz="1600" spc="-60" dirty="0">
                <a:solidFill>
                  <a:srgbClr val="181B0D"/>
                </a:solidFill>
                <a:latin typeface="Franklin Gothic Medium"/>
                <a:cs typeface="Franklin Gothic Medium"/>
              </a:rPr>
              <a:t> </a:t>
            </a:r>
            <a:r>
              <a:rPr sz="1600" spc="-10" dirty="0">
                <a:solidFill>
                  <a:srgbClr val="181B0D"/>
                </a:solidFill>
                <a:latin typeface="Franklin Gothic Medium"/>
                <a:cs typeface="Franklin Gothic Medium"/>
              </a:rPr>
              <a:t>system</a:t>
            </a:r>
            <a:r>
              <a:rPr sz="1600" spc="-6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has</a:t>
            </a:r>
            <a:r>
              <a:rPr sz="1600" spc="50" dirty="0">
                <a:solidFill>
                  <a:srgbClr val="181B0D"/>
                </a:solidFill>
                <a:latin typeface="Franklin Gothic Medium"/>
                <a:cs typeface="Franklin Gothic Medium"/>
              </a:rPr>
              <a:t> </a:t>
            </a:r>
            <a:r>
              <a:rPr sz="1600" dirty="0">
                <a:solidFill>
                  <a:srgbClr val="181B0D"/>
                </a:solidFill>
                <a:latin typeface="Franklin Gothic Medium"/>
                <a:cs typeface="Franklin Gothic Medium"/>
              </a:rPr>
              <a:t>the</a:t>
            </a:r>
            <a:r>
              <a:rPr sz="1600" spc="-40" dirty="0">
                <a:solidFill>
                  <a:srgbClr val="181B0D"/>
                </a:solidFill>
                <a:latin typeface="Franklin Gothic Medium"/>
                <a:cs typeface="Franklin Gothic Medium"/>
              </a:rPr>
              <a:t> </a:t>
            </a:r>
            <a:r>
              <a:rPr sz="1600" spc="-10" dirty="0">
                <a:solidFill>
                  <a:srgbClr val="181B0D"/>
                </a:solidFill>
                <a:latin typeface="Franklin Gothic Medium"/>
                <a:cs typeface="Franklin Gothic Medium"/>
              </a:rPr>
              <a:t>eligibility</a:t>
            </a:r>
            <a:r>
              <a:rPr sz="1600" spc="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criteria</a:t>
            </a:r>
            <a:r>
              <a:rPr sz="1600" spc="-60" dirty="0">
                <a:solidFill>
                  <a:srgbClr val="181B0D"/>
                </a:solidFill>
                <a:latin typeface="Franklin Gothic Medium"/>
                <a:cs typeface="Franklin Gothic Medium"/>
              </a:rPr>
              <a:t> </a:t>
            </a:r>
            <a:r>
              <a:rPr sz="1600" dirty="0">
                <a:solidFill>
                  <a:srgbClr val="181B0D"/>
                </a:solidFill>
                <a:latin typeface="Franklin Gothic Medium"/>
                <a:cs typeface="Franklin Gothic Medium"/>
              </a:rPr>
              <a:t>for</a:t>
            </a:r>
            <a:r>
              <a:rPr sz="1600" spc="10" dirty="0">
                <a:solidFill>
                  <a:srgbClr val="181B0D"/>
                </a:solidFill>
                <a:latin typeface="Franklin Gothic Medium"/>
                <a:cs typeface="Franklin Gothic Medium"/>
              </a:rPr>
              <a:t> </a:t>
            </a:r>
            <a:r>
              <a:rPr sz="1600" dirty="0">
                <a:solidFill>
                  <a:srgbClr val="181B0D"/>
                </a:solidFill>
                <a:latin typeface="Franklin Gothic Medium"/>
                <a:cs typeface="Franklin Gothic Medium"/>
              </a:rPr>
              <a:t>a</a:t>
            </a:r>
            <a:r>
              <a:rPr sz="1600" spc="10" dirty="0">
                <a:solidFill>
                  <a:srgbClr val="181B0D"/>
                </a:solidFill>
                <a:latin typeface="Franklin Gothic Medium"/>
                <a:cs typeface="Franklin Gothic Medium"/>
              </a:rPr>
              <a:t> </a:t>
            </a:r>
            <a:r>
              <a:rPr sz="1600" spc="-25" dirty="0">
                <a:solidFill>
                  <a:srgbClr val="181B0D"/>
                </a:solidFill>
                <a:latin typeface="Franklin Gothic Medium"/>
                <a:cs typeface="Franklin Gothic Medium"/>
              </a:rPr>
              <a:t>YouTube</a:t>
            </a:r>
            <a:r>
              <a:rPr sz="1600" spc="-40" dirty="0">
                <a:solidFill>
                  <a:srgbClr val="181B0D"/>
                </a:solidFill>
                <a:latin typeface="Franklin Gothic Medium"/>
                <a:cs typeface="Franklin Gothic Medium"/>
              </a:rPr>
              <a:t> </a:t>
            </a:r>
            <a:r>
              <a:rPr sz="1600" dirty="0">
                <a:solidFill>
                  <a:srgbClr val="181B0D"/>
                </a:solidFill>
                <a:latin typeface="Franklin Gothic Medium"/>
                <a:cs typeface="Franklin Gothic Medium"/>
              </a:rPr>
              <a:t>video</a:t>
            </a:r>
            <a:r>
              <a:rPr sz="1600" spc="9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to</a:t>
            </a:r>
            <a:r>
              <a:rPr sz="1600" spc="-40" dirty="0">
                <a:solidFill>
                  <a:srgbClr val="181B0D"/>
                </a:solidFill>
                <a:latin typeface="Franklin Gothic Medium"/>
                <a:cs typeface="Franklin Gothic Medium"/>
              </a:rPr>
              <a:t> </a:t>
            </a:r>
            <a:r>
              <a:rPr sz="1600" dirty="0">
                <a:solidFill>
                  <a:srgbClr val="181B0D"/>
                </a:solidFill>
                <a:latin typeface="Franklin Gothic Medium"/>
                <a:cs typeface="Franklin Gothic Medium"/>
              </a:rPr>
              <a:t>generate</a:t>
            </a:r>
            <a:r>
              <a:rPr sz="1600" spc="25" dirty="0">
                <a:solidFill>
                  <a:srgbClr val="181B0D"/>
                </a:solidFill>
                <a:latin typeface="Franklin Gothic Medium"/>
                <a:cs typeface="Franklin Gothic Medium"/>
              </a:rPr>
              <a:t> </a:t>
            </a:r>
            <a:r>
              <a:rPr sz="1600" spc="-10" dirty="0">
                <a:solidFill>
                  <a:srgbClr val="181B0D"/>
                </a:solidFill>
                <a:latin typeface="Franklin Gothic Medium"/>
                <a:cs typeface="Franklin Gothic Medium"/>
              </a:rPr>
              <a:t>summarization</a:t>
            </a:r>
            <a:r>
              <a:rPr sz="1600" spc="60" dirty="0">
                <a:solidFill>
                  <a:srgbClr val="181B0D"/>
                </a:solidFill>
                <a:latin typeface="Franklin Gothic Medium"/>
                <a:cs typeface="Franklin Gothic Medium"/>
              </a:rPr>
              <a:t> </a:t>
            </a:r>
            <a:r>
              <a:rPr sz="1600" spc="-25" dirty="0">
                <a:solidFill>
                  <a:srgbClr val="181B0D"/>
                </a:solidFill>
                <a:latin typeface="Franklin Gothic Medium"/>
                <a:cs typeface="Franklin Gothic Medium"/>
              </a:rPr>
              <a:t>in</a:t>
            </a:r>
            <a:endParaRPr sz="1600" dirty="0">
              <a:latin typeface="Franklin Gothic Medium"/>
              <a:cs typeface="Franklin Gothic Medium"/>
            </a:endParaRPr>
          </a:p>
          <a:p>
            <a:pPr marL="12700">
              <a:lnSpc>
                <a:spcPts val="1689"/>
              </a:lnSpc>
            </a:pPr>
            <a:r>
              <a:rPr sz="1600" dirty="0">
                <a:solidFill>
                  <a:srgbClr val="181B0D"/>
                </a:solidFill>
                <a:latin typeface="Franklin Gothic Medium"/>
                <a:cs typeface="Franklin Gothic Medium"/>
              </a:rPr>
              <a:t>whatever</a:t>
            </a:r>
            <a:r>
              <a:rPr sz="1600" spc="-8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required</a:t>
            </a:r>
            <a:r>
              <a:rPr sz="1600" spc="-15" dirty="0">
                <a:solidFill>
                  <a:srgbClr val="181B0D"/>
                </a:solidFill>
                <a:latin typeface="Franklin Gothic Medium"/>
                <a:cs typeface="Franklin Gothic Medium"/>
              </a:rPr>
              <a:t> </a:t>
            </a:r>
            <a:r>
              <a:rPr sz="1600" spc="-10" dirty="0">
                <a:solidFill>
                  <a:srgbClr val="181B0D"/>
                </a:solidFill>
                <a:latin typeface="Franklin Gothic Medium"/>
                <a:cs typeface="Franklin Gothic Medium"/>
              </a:rPr>
              <a:t>format</a:t>
            </a:r>
            <a:r>
              <a:rPr sz="1600" spc="110" dirty="0">
                <a:solidFill>
                  <a:srgbClr val="181B0D"/>
                </a:solidFill>
                <a:latin typeface="Franklin Gothic Medium"/>
                <a:cs typeface="Franklin Gothic Medium"/>
              </a:rPr>
              <a:t> </a:t>
            </a:r>
            <a:r>
              <a:rPr sz="1600" dirty="0">
                <a:solidFill>
                  <a:srgbClr val="181B0D"/>
                </a:solidFill>
                <a:latin typeface="Franklin Gothic Medium"/>
                <a:cs typeface="Franklin Gothic Medium"/>
              </a:rPr>
              <a:t>because</a:t>
            </a:r>
            <a:r>
              <a:rPr sz="1600" spc="1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it</a:t>
            </a:r>
            <a:r>
              <a:rPr sz="1600" spc="-3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cannot</a:t>
            </a:r>
            <a:r>
              <a:rPr sz="1600" spc="-30" dirty="0">
                <a:solidFill>
                  <a:srgbClr val="181B0D"/>
                </a:solidFill>
                <a:latin typeface="Franklin Gothic Medium"/>
                <a:cs typeface="Franklin Gothic Medium"/>
              </a:rPr>
              <a:t> </a:t>
            </a:r>
            <a:r>
              <a:rPr sz="1600" dirty="0">
                <a:solidFill>
                  <a:srgbClr val="181B0D"/>
                </a:solidFill>
                <a:latin typeface="Franklin Gothic Medium"/>
                <a:cs typeface="Franklin Gothic Medium"/>
              </a:rPr>
              <a:t>transcribe</a:t>
            </a:r>
            <a:r>
              <a:rPr sz="1600" spc="1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the</a:t>
            </a:r>
            <a:r>
              <a:rPr sz="1600" spc="-50" dirty="0">
                <a:solidFill>
                  <a:srgbClr val="181B0D"/>
                </a:solidFill>
                <a:latin typeface="Franklin Gothic Medium"/>
                <a:cs typeface="Franklin Gothic Medium"/>
              </a:rPr>
              <a:t> </a:t>
            </a:r>
            <a:r>
              <a:rPr sz="1600" spc="-10" dirty="0">
                <a:solidFill>
                  <a:srgbClr val="181B0D"/>
                </a:solidFill>
                <a:latin typeface="Franklin Gothic Medium"/>
                <a:cs typeface="Franklin Gothic Medium"/>
              </a:rPr>
              <a:t>improper</a:t>
            </a:r>
            <a:r>
              <a:rPr sz="1600" spc="70" dirty="0">
                <a:solidFill>
                  <a:srgbClr val="181B0D"/>
                </a:solidFill>
                <a:latin typeface="Franklin Gothic Medium"/>
                <a:cs typeface="Franklin Gothic Medium"/>
              </a:rPr>
              <a:t> </a:t>
            </a:r>
            <a:r>
              <a:rPr sz="1600" dirty="0">
                <a:solidFill>
                  <a:srgbClr val="181B0D"/>
                </a:solidFill>
                <a:latin typeface="Franklin Gothic Medium"/>
                <a:cs typeface="Franklin Gothic Medium"/>
              </a:rPr>
              <a:t>language</a:t>
            </a:r>
            <a:r>
              <a:rPr sz="1600" spc="8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audio</a:t>
            </a:r>
            <a:r>
              <a:rPr sz="1600" spc="20" dirty="0">
                <a:solidFill>
                  <a:srgbClr val="181B0D"/>
                </a:solidFill>
                <a:latin typeface="Franklin Gothic Medium"/>
                <a:cs typeface="Franklin Gothic Medium"/>
              </a:rPr>
              <a:t> </a:t>
            </a:r>
            <a:r>
              <a:rPr sz="1600" dirty="0">
                <a:solidFill>
                  <a:srgbClr val="181B0D"/>
                </a:solidFill>
                <a:latin typeface="Franklin Gothic Medium"/>
                <a:cs typeface="Franklin Gothic Medium"/>
              </a:rPr>
              <a:t>to</a:t>
            </a:r>
            <a:r>
              <a:rPr sz="1600" spc="-114" dirty="0">
                <a:solidFill>
                  <a:srgbClr val="181B0D"/>
                </a:solidFill>
                <a:latin typeface="Franklin Gothic Medium"/>
                <a:cs typeface="Franklin Gothic Medium"/>
              </a:rPr>
              <a:t> </a:t>
            </a:r>
            <a:r>
              <a:rPr sz="1600" spc="-10" dirty="0">
                <a:solidFill>
                  <a:srgbClr val="181B0D"/>
                </a:solidFill>
                <a:latin typeface="Franklin Gothic Medium"/>
                <a:cs typeface="Franklin Gothic Medium"/>
              </a:rPr>
              <a:t>transcribe</a:t>
            </a:r>
            <a:endParaRPr sz="1600" dirty="0">
              <a:latin typeface="Franklin Gothic Medium"/>
              <a:cs typeface="Franklin Gothic Medium"/>
            </a:endParaRPr>
          </a:p>
          <a:p>
            <a:pPr marL="12700">
              <a:lnSpc>
                <a:spcPts val="1689"/>
              </a:lnSpc>
            </a:pPr>
            <a:r>
              <a:rPr sz="1600" dirty="0">
                <a:solidFill>
                  <a:srgbClr val="181B0D"/>
                </a:solidFill>
                <a:latin typeface="Franklin Gothic Medium"/>
                <a:cs typeface="Franklin Gothic Medium"/>
              </a:rPr>
              <a:t>summary</a:t>
            </a:r>
            <a:r>
              <a:rPr sz="1600" spc="80" dirty="0">
                <a:solidFill>
                  <a:srgbClr val="181B0D"/>
                </a:solidFill>
                <a:latin typeface="Franklin Gothic Medium"/>
                <a:cs typeface="Franklin Gothic Medium"/>
              </a:rPr>
              <a:t> </a:t>
            </a:r>
            <a:r>
              <a:rPr sz="1600" dirty="0">
                <a:solidFill>
                  <a:srgbClr val="181B0D"/>
                </a:solidFill>
                <a:latin typeface="Franklin Gothic Medium"/>
                <a:cs typeface="Franklin Gothic Medium"/>
              </a:rPr>
              <a:t>of</a:t>
            </a:r>
            <a:r>
              <a:rPr sz="1600" spc="-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a</a:t>
            </a:r>
            <a:r>
              <a:rPr sz="1600" spc="1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video,</a:t>
            </a:r>
            <a:r>
              <a:rPr sz="1600" spc="90" dirty="0">
                <a:solidFill>
                  <a:srgbClr val="181B0D"/>
                </a:solidFill>
                <a:latin typeface="Franklin Gothic Medium"/>
                <a:cs typeface="Franklin Gothic Medium"/>
              </a:rPr>
              <a:t> </a:t>
            </a:r>
            <a:r>
              <a:rPr sz="1600" dirty="0">
                <a:solidFill>
                  <a:srgbClr val="181B0D"/>
                </a:solidFill>
                <a:latin typeface="Franklin Gothic Medium"/>
                <a:cs typeface="Franklin Gothic Medium"/>
              </a:rPr>
              <a:t>this</a:t>
            </a:r>
            <a:r>
              <a:rPr sz="1600" spc="-8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leads</a:t>
            </a:r>
            <a:r>
              <a:rPr sz="1600" spc="6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to</a:t>
            </a:r>
            <a:r>
              <a:rPr sz="1600" spc="-3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one</a:t>
            </a:r>
            <a:r>
              <a:rPr sz="1600" spc="30" dirty="0">
                <a:solidFill>
                  <a:srgbClr val="181B0D"/>
                </a:solidFill>
                <a:latin typeface="Franklin Gothic Medium"/>
                <a:cs typeface="Franklin Gothic Medium"/>
              </a:rPr>
              <a:t> </a:t>
            </a:r>
            <a:r>
              <a:rPr sz="1600" dirty="0">
                <a:solidFill>
                  <a:srgbClr val="181B0D"/>
                </a:solidFill>
                <a:latin typeface="Franklin Gothic Medium"/>
                <a:cs typeface="Franklin Gothic Medium"/>
              </a:rPr>
              <a:t>single</a:t>
            </a:r>
            <a:r>
              <a:rPr sz="1600" spc="-3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criteria</a:t>
            </a:r>
            <a:r>
              <a:rPr sz="1600" spc="-5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to</a:t>
            </a:r>
            <a:r>
              <a:rPr sz="1600" spc="-3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generate</a:t>
            </a:r>
            <a:r>
              <a:rPr sz="1600" spc="3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only</a:t>
            </a:r>
            <a:r>
              <a:rPr sz="1600" spc="10" dirty="0">
                <a:solidFill>
                  <a:srgbClr val="181B0D"/>
                </a:solidFill>
                <a:latin typeface="Franklin Gothic Medium"/>
                <a:cs typeface="Franklin Gothic Medium"/>
              </a:rPr>
              <a:t> </a:t>
            </a:r>
            <a:r>
              <a:rPr sz="1600" dirty="0">
                <a:solidFill>
                  <a:srgbClr val="181B0D"/>
                </a:solidFill>
                <a:latin typeface="Franklin Gothic Medium"/>
                <a:cs typeface="Franklin Gothic Medium"/>
              </a:rPr>
              <a:t>subtitle</a:t>
            </a:r>
            <a:r>
              <a:rPr sz="1600" spc="-40" dirty="0">
                <a:solidFill>
                  <a:srgbClr val="181B0D"/>
                </a:solidFill>
                <a:latin typeface="Franklin Gothic Medium"/>
                <a:cs typeface="Franklin Gothic Medium"/>
              </a:rPr>
              <a:t> </a:t>
            </a:r>
            <a:r>
              <a:rPr sz="1600" spc="50" dirty="0">
                <a:solidFill>
                  <a:srgbClr val="181B0D"/>
                </a:solidFill>
                <a:latin typeface="Franklin Gothic Medium"/>
                <a:cs typeface="Franklin Gothic Medium"/>
              </a:rPr>
              <a:t>in-</a:t>
            </a:r>
            <a:r>
              <a:rPr sz="1600" dirty="0">
                <a:solidFill>
                  <a:srgbClr val="181B0D"/>
                </a:solidFill>
                <a:latin typeface="Franklin Gothic Medium"/>
                <a:cs typeface="Franklin Gothic Medium"/>
              </a:rPr>
              <a:t>built</a:t>
            </a:r>
            <a:r>
              <a:rPr sz="1600" spc="-1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videos</a:t>
            </a:r>
            <a:r>
              <a:rPr sz="1600" spc="60" dirty="0">
                <a:solidFill>
                  <a:srgbClr val="181B0D"/>
                </a:solidFill>
                <a:latin typeface="Franklin Gothic Medium"/>
                <a:cs typeface="Franklin Gothic Medium"/>
              </a:rPr>
              <a:t> </a:t>
            </a:r>
            <a:r>
              <a:rPr sz="1600" spc="-25" dirty="0">
                <a:solidFill>
                  <a:srgbClr val="181B0D"/>
                </a:solidFill>
                <a:latin typeface="Franklin Gothic Medium"/>
                <a:cs typeface="Franklin Gothic Medium"/>
              </a:rPr>
              <a:t>to</a:t>
            </a:r>
            <a:endParaRPr sz="1600" dirty="0">
              <a:latin typeface="Franklin Gothic Medium"/>
              <a:cs typeface="Franklin Gothic Medium"/>
            </a:endParaRPr>
          </a:p>
          <a:p>
            <a:pPr marL="12700">
              <a:lnSpc>
                <a:spcPts val="1935"/>
              </a:lnSpc>
            </a:pPr>
            <a:r>
              <a:rPr sz="1600" dirty="0">
                <a:solidFill>
                  <a:srgbClr val="181B0D"/>
                </a:solidFill>
                <a:latin typeface="Franklin Gothic Medium"/>
                <a:cs typeface="Franklin Gothic Medium"/>
              </a:rPr>
              <a:t>generate</a:t>
            </a:r>
            <a:r>
              <a:rPr sz="1600" spc="-35" dirty="0">
                <a:solidFill>
                  <a:srgbClr val="181B0D"/>
                </a:solidFill>
                <a:latin typeface="Franklin Gothic Medium"/>
                <a:cs typeface="Franklin Gothic Medium"/>
              </a:rPr>
              <a:t> </a:t>
            </a:r>
            <a:r>
              <a:rPr sz="1600" spc="-10" dirty="0">
                <a:solidFill>
                  <a:srgbClr val="181B0D"/>
                </a:solidFill>
                <a:latin typeface="Franklin Gothic Medium"/>
                <a:cs typeface="Franklin Gothic Medium"/>
              </a:rPr>
              <a:t>summarization.</a:t>
            </a:r>
            <a:endParaRPr sz="1600" dirty="0">
              <a:latin typeface="Franklin Gothic Medium"/>
              <a:cs typeface="Franklin Gothic Medium"/>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61103" y="508473"/>
            <a:ext cx="5029200" cy="693138"/>
          </a:xfrm>
          <a:prstGeom prst="rect">
            <a:avLst/>
          </a:prstGeom>
        </p:spPr>
        <p:txBody>
          <a:bodyPr vert="horz" wrap="square" lIns="0" tIns="15875" rIns="0" bIns="0" rtlCol="0">
            <a:spAutoFit/>
          </a:bodyPr>
          <a:lstStyle/>
          <a:p>
            <a:pPr marL="12700">
              <a:lnSpc>
                <a:spcPct val="100000"/>
              </a:lnSpc>
              <a:spcBef>
                <a:spcPts val="125"/>
              </a:spcBef>
            </a:pPr>
            <a:r>
              <a:rPr dirty="0"/>
              <a:t>Future</a:t>
            </a:r>
            <a:r>
              <a:rPr spc="5" dirty="0"/>
              <a:t> </a:t>
            </a:r>
            <a:r>
              <a:rPr spc="-10" dirty="0"/>
              <a:t>Enhancements</a:t>
            </a:r>
          </a:p>
        </p:txBody>
      </p:sp>
      <p:sp>
        <p:nvSpPr>
          <p:cNvPr id="3" name="object 3"/>
          <p:cNvSpPr txBox="1"/>
          <p:nvPr/>
        </p:nvSpPr>
        <p:spPr>
          <a:xfrm>
            <a:off x="961103" y="1223734"/>
            <a:ext cx="10668000" cy="4959627"/>
          </a:xfrm>
          <a:prstGeom prst="rect">
            <a:avLst/>
          </a:prstGeom>
        </p:spPr>
        <p:txBody>
          <a:bodyPr vert="horz" wrap="square" lIns="0" tIns="15875" rIns="0" bIns="0" rtlCol="0">
            <a:spAutoFit/>
          </a:bodyPr>
          <a:lstStyle/>
          <a:p>
            <a:pPr marL="12700">
              <a:lnSpc>
                <a:spcPts val="1935"/>
              </a:lnSpc>
              <a:spcBef>
                <a:spcPts val="125"/>
              </a:spcBef>
            </a:pPr>
            <a:r>
              <a:rPr sz="1600" dirty="0">
                <a:solidFill>
                  <a:srgbClr val="0D0D0D"/>
                </a:solidFill>
                <a:highlight>
                  <a:srgbClr val="FFFFFF"/>
                </a:highlight>
                <a:latin typeface="ui-sans-serif"/>
              </a:rPr>
              <a:t>The new system would contribute to the overall objectives to of the Extension. It would provide a quick,</a:t>
            </a:r>
          </a:p>
          <a:p>
            <a:pPr marL="12700">
              <a:lnSpc>
                <a:spcPts val="1689"/>
              </a:lnSpc>
            </a:pPr>
            <a:r>
              <a:rPr sz="1600" dirty="0">
                <a:solidFill>
                  <a:srgbClr val="0D0D0D"/>
                </a:solidFill>
                <a:highlight>
                  <a:srgbClr val="FFFFFF"/>
                </a:highlight>
                <a:latin typeface="ui-sans-serif"/>
              </a:rPr>
              <a:t>error free and zero cost solution to the current process. It would provide a solution to many issues in</a:t>
            </a:r>
          </a:p>
          <a:p>
            <a:pPr marL="12700" marR="5080">
              <a:lnSpc>
                <a:spcPct val="74500"/>
              </a:lnSpc>
              <a:spcBef>
                <a:spcPts val="320"/>
              </a:spcBef>
            </a:pPr>
            <a:r>
              <a:rPr sz="1600" dirty="0">
                <a:solidFill>
                  <a:srgbClr val="0D0D0D"/>
                </a:solidFill>
                <a:highlight>
                  <a:srgbClr val="FFFFFF"/>
                </a:highlight>
                <a:latin typeface="ui-sans-serif"/>
              </a:rPr>
              <a:t>the current system. As the new system is flexible and scalable it can also be upgraded and extended to meet other complex requirements which may be raised in the future.</a:t>
            </a:r>
          </a:p>
          <a:p>
            <a:pPr marL="12700">
              <a:lnSpc>
                <a:spcPct val="100000"/>
              </a:lnSpc>
              <a:spcBef>
                <a:spcPts val="710"/>
              </a:spcBef>
            </a:pPr>
            <a:endParaRPr lang="en-IN" b="1" dirty="0">
              <a:solidFill>
                <a:srgbClr val="C00000"/>
              </a:solidFill>
              <a:highlight>
                <a:srgbClr val="FFFFFF"/>
              </a:highlight>
              <a:latin typeface="ui-sans-serif"/>
            </a:endParaRPr>
          </a:p>
          <a:p>
            <a:pPr marL="12700">
              <a:lnSpc>
                <a:spcPct val="100000"/>
              </a:lnSpc>
              <a:spcBef>
                <a:spcPts val="710"/>
              </a:spcBef>
            </a:pPr>
            <a:r>
              <a:rPr b="1" dirty="0">
                <a:solidFill>
                  <a:srgbClr val="C00000"/>
                </a:solidFill>
                <a:highlight>
                  <a:srgbClr val="FFFFFF"/>
                </a:highlight>
                <a:latin typeface="ui-sans-serif"/>
              </a:rPr>
              <a:t>Features of the New System</a:t>
            </a:r>
          </a:p>
          <a:p>
            <a:pPr marL="12700" marR="488315">
              <a:lnSpc>
                <a:spcPct val="77800"/>
              </a:lnSpc>
              <a:spcBef>
                <a:spcPts val="1125"/>
              </a:spcBef>
            </a:pPr>
            <a:r>
              <a:rPr sz="1600" dirty="0">
                <a:solidFill>
                  <a:srgbClr val="0D0D0D"/>
                </a:solidFill>
                <a:highlight>
                  <a:srgbClr val="FFFFFF"/>
                </a:highlight>
                <a:latin typeface="ui-sans-serif"/>
              </a:rPr>
              <a:t>The new system has been designed as per the user requirements so as to fulfill almost all of them below:</a:t>
            </a:r>
          </a:p>
          <a:p>
            <a:pPr marL="12700">
              <a:lnSpc>
                <a:spcPts val="1975"/>
              </a:lnSpc>
              <a:spcBef>
                <a:spcPts val="635"/>
              </a:spcBef>
            </a:pPr>
            <a:r>
              <a:rPr sz="1600" b="1" dirty="0">
                <a:solidFill>
                  <a:srgbClr val="FF0000"/>
                </a:solidFill>
                <a:highlight>
                  <a:srgbClr val="FFFFFF"/>
                </a:highlight>
                <a:latin typeface="ui-sans-serif"/>
              </a:rPr>
              <a:t>Speedy Processing </a:t>
            </a:r>
            <a:r>
              <a:rPr sz="1600" dirty="0">
                <a:solidFill>
                  <a:srgbClr val="0D0D0D"/>
                </a:solidFill>
                <a:highlight>
                  <a:srgbClr val="FFFFFF"/>
                </a:highlight>
                <a:latin typeface="ui-sans-serif"/>
              </a:rPr>
              <a:t>:-Summary can be generated very quickly as compared to the existing extension as</a:t>
            </a:r>
          </a:p>
          <a:p>
            <a:pPr marL="12700" marR="342265">
              <a:lnSpc>
                <a:spcPct val="74400"/>
              </a:lnSpc>
              <a:spcBef>
                <a:spcPts val="320"/>
              </a:spcBef>
            </a:pPr>
            <a:r>
              <a:rPr sz="1600" dirty="0">
                <a:solidFill>
                  <a:srgbClr val="0D0D0D"/>
                </a:solidFill>
                <a:highlight>
                  <a:srgbClr val="FFFFFF"/>
                </a:highlight>
                <a:latin typeface="ui-sans-serif"/>
              </a:rPr>
              <a:t>it allows the use of previously generated summaries to see again with data stored on cloud. It saves time required to get the summarization of audio and text faster.</a:t>
            </a:r>
          </a:p>
          <a:p>
            <a:pPr marL="12700">
              <a:lnSpc>
                <a:spcPts val="1935"/>
              </a:lnSpc>
              <a:spcBef>
                <a:spcPts val="710"/>
              </a:spcBef>
            </a:pPr>
            <a:r>
              <a:rPr sz="1600" b="1" dirty="0">
                <a:solidFill>
                  <a:srgbClr val="FF0000"/>
                </a:solidFill>
                <a:highlight>
                  <a:srgbClr val="FFFFFF"/>
                </a:highlight>
                <a:latin typeface="ui-sans-serif"/>
              </a:rPr>
              <a:t>Accuracy </a:t>
            </a:r>
            <a:r>
              <a:rPr sz="1600" dirty="0">
                <a:solidFill>
                  <a:srgbClr val="0D0D0D"/>
                </a:solidFill>
                <a:highlight>
                  <a:srgbClr val="FFFFFF"/>
                </a:highlight>
                <a:latin typeface="ui-sans-serif"/>
              </a:rPr>
              <a:t>:-One of the most important draw backs of the current system is that audio is not at its best</a:t>
            </a:r>
          </a:p>
          <a:p>
            <a:pPr marL="12700">
              <a:lnSpc>
                <a:spcPts val="1689"/>
              </a:lnSpc>
            </a:pPr>
            <a:r>
              <a:rPr sz="1600" dirty="0">
                <a:solidFill>
                  <a:srgbClr val="0D0D0D"/>
                </a:solidFill>
                <a:highlight>
                  <a:srgbClr val="FFFFFF"/>
                </a:highlight>
                <a:latin typeface="ui-sans-serif"/>
              </a:rPr>
              <a:t>accuracy and can’t be generated on longer size videos because of word limit. The new system will</a:t>
            </a:r>
          </a:p>
          <a:p>
            <a:pPr marL="12700" marR="529590">
              <a:lnSpc>
                <a:spcPct val="74500"/>
              </a:lnSpc>
              <a:spcBef>
                <a:spcPts val="320"/>
              </a:spcBef>
            </a:pPr>
            <a:r>
              <a:rPr sz="1600" dirty="0">
                <a:solidFill>
                  <a:srgbClr val="0D0D0D"/>
                </a:solidFill>
                <a:highlight>
                  <a:srgbClr val="FFFFFF"/>
                </a:highlight>
                <a:latin typeface="ui-sans-serif"/>
              </a:rPr>
              <a:t>generate the result as soon as the summarization is processed by user and will also store it in the database for future usage.</a:t>
            </a:r>
          </a:p>
          <a:p>
            <a:pPr marL="12700">
              <a:lnSpc>
                <a:spcPts val="1935"/>
              </a:lnSpc>
              <a:spcBef>
                <a:spcPts val="705"/>
              </a:spcBef>
            </a:pPr>
            <a:r>
              <a:rPr sz="1600" b="1" dirty="0">
                <a:solidFill>
                  <a:srgbClr val="FF0000"/>
                </a:solidFill>
                <a:highlight>
                  <a:srgbClr val="FFFFFF"/>
                </a:highlight>
                <a:latin typeface="ui-sans-serif"/>
              </a:rPr>
              <a:t>High-quality Audio </a:t>
            </a:r>
            <a:r>
              <a:rPr sz="1600" dirty="0">
                <a:solidFill>
                  <a:srgbClr val="0D0D0D"/>
                </a:solidFill>
                <a:highlight>
                  <a:srgbClr val="FFFFFF"/>
                </a:highlight>
                <a:latin typeface="ui-sans-serif"/>
              </a:rPr>
              <a:t>:-The new system makes it easy to store and retrieve information as required and</a:t>
            </a:r>
          </a:p>
          <a:p>
            <a:pPr marL="12700">
              <a:lnSpc>
                <a:spcPts val="1689"/>
              </a:lnSpc>
            </a:pPr>
            <a:r>
              <a:rPr sz="1600" dirty="0">
                <a:solidFill>
                  <a:srgbClr val="0D0D0D"/>
                </a:solidFill>
                <a:highlight>
                  <a:srgbClr val="FFFFFF"/>
                </a:highlight>
                <a:latin typeface="ui-sans-serif"/>
              </a:rPr>
              <a:t>does not involve storing information by the user-self its on Auto mode from cloud. It thus saves data</a:t>
            </a:r>
          </a:p>
          <a:p>
            <a:pPr marL="12700" marR="135890">
              <a:lnSpc>
                <a:spcPct val="74400"/>
              </a:lnSpc>
              <a:spcBef>
                <a:spcPts val="325"/>
              </a:spcBef>
            </a:pPr>
            <a:r>
              <a:rPr sz="1600" dirty="0">
                <a:solidFill>
                  <a:srgbClr val="0D0D0D"/>
                </a:solidFill>
                <a:highlight>
                  <a:srgbClr val="FFFFFF"/>
                </a:highlight>
                <a:latin typeface="ui-sans-serif"/>
              </a:rPr>
              <a:t>management problems faced in the current system as it has a Database Management System of only one-time access.</a:t>
            </a:r>
          </a:p>
          <a:p>
            <a:pPr marL="12700" marR="534035">
              <a:lnSpc>
                <a:spcPct val="74400"/>
              </a:lnSpc>
              <a:spcBef>
                <a:spcPts val="1280"/>
              </a:spcBef>
            </a:pPr>
            <a:r>
              <a:rPr sz="1600" b="1" dirty="0">
                <a:solidFill>
                  <a:srgbClr val="FF0000"/>
                </a:solidFill>
                <a:highlight>
                  <a:srgbClr val="FFFFFF"/>
                </a:highlight>
                <a:latin typeface="ui-sans-serif"/>
              </a:rPr>
              <a:t>Zero Cost and No </a:t>
            </a:r>
            <a:r>
              <a:rPr sz="1600" dirty="0">
                <a:solidFill>
                  <a:srgbClr val="0D0D0D"/>
                </a:solidFill>
                <a:highlight>
                  <a:srgbClr val="FFFFFF"/>
                </a:highlight>
                <a:latin typeface="ui-sans-serif"/>
              </a:rPr>
              <a:t>:- Advertisements Unique service provider this extension as it does not show any advertisements and provide no-cost service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01D23-D9A5-70CF-A8EF-9690AE34DD72}"/>
              </a:ext>
            </a:extLst>
          </p:cNvPr>
          <p:cNvSpPr>
            <a:spLocks noGrp="1"/>
          </p:cNvSpPr>
          <p:nvPr>
            <p:ph type="title"/>
          </p:nvPr>
        </p:nvSpPr>
        <p:spPr/>
        <p:txBody>
          <a:bodyPr>
            <a:normAutofit/>
          </a:bodyPr>
          <a:lstStyle/>
          <a:p>
            <a:r>
              <a:rPr lang="en-IN" dirty="0">
                <a:solidFill>
                  <a:srgbClr val="0070C0"/>
                </a:solidFill>
              </a:rPr>
              <a:t>Version 3 with Treasure data</a:t>
            </a:r>
          </a:p>
        </p:txBody>
      </p:sp>
      <p:sp>
        <p:nvSpPr>
          <p:cNvPr id="3" name="Content Placeholder 2">
            <a:extLst>
              <a:ext uri="{FF2B5EF4-FFF2-40B4-BE49-F238E27FC236}">
                <a16:creationId xmlns:a16="http://schemas.microsoft.com/office/drawing/2014/main" id="{5BC6F452-F791-2C3F-E443-9AD333919E19}"/>
              </a:ext>
            </a:extLst>
          </p:cNvPr>
          <p:cNvSpPr>
            <a:spLocks noGrp="1"/>
          </p:cNvSpPr>
          <p:nvPr>
            <p:ph idx="1"/>
          </p:nvPr>
        </p:nvSpPr>
        <p:spPr>
          <a:xfrm>
            <a:off x="1295400" y="2556932"/>
            <a:ext cx="10210800" cy="3318936"/>
          </a:xfrm>
        </p:spPr>
        <p:txBody>
          <a:bodyPr>
            <a:normAutofit/>
          </a:bodyPr>
          <a:lstStyle/>
          <a:p>
            <a:r>
              <a:rPr lang="en-US" sz="1900" b="0" i="0" dirty="0">
                <a:solidFill>
                  <a:srgbClr val="0D0D0D"/>
                </a:solidFill>
                <a:effectLst/>
                <a:highlight>
                  <a:srgbClr val="FFFFFF"/>
                </a:highlight>
                <a:latin typeface="ui-sans-serif"/>
              </a:rPr>
              <a:t>Integrating with Treasure Data offers an opportunity to enhance the capabilities and insights of our software system. By seamlessly incorporating Treasure Data into our architecture, we can leverage its powerful data management and analytics features to enrich our data processing capabilities.</a:t>
            </a:r>
          </a:p>
          <a:p>
            <a:pPr algn="l"/>
            <a:r>
              <a:rPr lang="en-US" sz="1900" b="0" i="0" dirty="0">
                <a:solidFill>
                  <a:srgbClr val="0D0D0D"/>
                </a:solidFill>
                <a:effectLst/>
                <a:highlight>
                  <a:srgbClr val="FFFFFF"/>
                </a:highlight>
                <a:latin typeface="ui-sans-serif"/>
              </a:rPr>
              <a:t>Through this integration, we can streamline the collection, storage, and analysis of vast amounts of data, enabling more informed decision-making and actionable insights. By tapping into Treasure Data's robust platform, we can efficiently manage and analyze data from various sources, including user interactions, system logs, and external data sources.</a:t>
            </a:r>
          </a:p>
          <a:p>
            <a:endParaRPr lang="en-IN" dirty="0"/>
          </a:p>
        </p:txBody>
      </p:sp>
      <p:pic>
        <p:nvPicPr>
          <p:cNvPr id="5" name="Picture 4">
            <a:extLst>
              <a:ext uri="{FF2B5EF4-FFF2-40B4-BE49-F238E27FC236}">
                <a16:creationId xmlns:a16="http://schemas.microsoft.com/office/drawing/2014/main" id="{0FC0E5CB-69E7-0570-0171-5F633988E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0" y="4419600"/>
            <a:ext cx="2053211" cy="1875471"/>
          </a:xfrm>
          <a:prstGeom prst="rect">
            <a:avLst/>
          </a:prstGeom>
        </p:spPr>
      </p:pic>
    </p:spTree>
    <p:extLst>
      <p:ext uri="{BB962C8B-B14F-4D97-AF65-F5344CB8AC3E}">
        <p14:creationId xmlns:p14="http://schemas.microsoft.com/office/powerpoint/2010/main" val="126882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40414" y="481640"/>
            <a:ext cx="2511172" cy="443711"/>
          </a:xfrm>
          <a:prstGeom prst="rect">
            <a:avLst/>
          </a:prstGeom>
        </p:spPr>
        <p:txBody>
          <a:bodyPr vert="horz" wrap="square" lIns="0" tIns="12700" rIns="0" bIns="0" rtlCol="0">
            <a:spAutoFit/>
          </a:bodyPr>
          <a:lstStyle/>
          <a:p>
            <a:pPr marL="12700">
              <a:lnSpc>
                <a:spcPct val="100000"/>
              </a:lnSpc>
              <a:spcBef>
                <a:spcPts val="100"/>
              </a:spcBef>
            </a:pPr>
            <a:r>
              <a:rPr sz="2800" b="1" u="heavy" spc="-10" dirty="0">
                <a:uFill>
                  <a:solidFill>
                    <a:srgbClr val="006FC0"/>
                  </a:solidFill>
                </a:uFill>
              </a:rPr>
              <a:t>Conclusion</a:t>
            </a:r>
            <a:endParaRPr sz="2400" b="1" dirty="0"/>
          </a:p>
        </p:txBody>
      </p:sp>
      <p:sp>
        <p:nvSpPr>
          <p:cNvPr id="3" name="object 3"/>
          <p:cNvSpPr txBox="1"/>
          <p:nvPr/>
        </p:nvSpPr>
        <p:spPr>
          <a:xfrm>
            <a:off x="1375028" y="1016635"/>
            <a:ext cx="10054972" cy="1337226"/>
          </a:xfrm>
          <a:prstGeom prst="rect">
            <a:avLst/>
          </a:prstGeom>
        </p:spPr>
        <p:txBody>
          <a:bodyPr vert="horz" wrap="square" lIns="0" tIns="34925" rIns="0" bIns="0" rtlCol="0">
            <a:spAutoFit/>
          </a:bodyPr>
          <a:lstStyle/>
          <a:p>
            <a:pPr marR="12065">
              <a:lnSpc>
                <a:spcPct val="93900"/>
              </a:lnSpc>
              <a:spcBef>
                <a:spcPts val="275"/>
              </a:spcBef>
            </a:pPr>
            <a:r>
              <a:rPr lang="en-US" dirty="0">
                <a:solidFill>
                  <a:srgbClr val="0D0D0D"/>
                </a:solidFill>
                <a:highlight>
                  <a:srgbClr val="FFFFFF"/>
                </a:highlight>
                <a:latin typeface="ui-sans-serif"/>
              </a:rPr>
              <a:t>The development of software is a collaborative endeavor, involving various stakeholders such as system users, developers, and management. A crucial initial step is to identify system requirements through comprehensive data collection, enabling effective interaction with both suppliers and customers. Subsequent to this foundational stage, proper design emerges as a blueprint, guiding the implementation phase executed by developers.</a:t>
            </a:r>
          </a:p>
        </p:txBody>
      </p:sp>
      <p:sp>
        <p:nvSpPr>
          <p:cNvPr id="5" name="TextBox 4">
            <a:extLst>
              <a:ext uri="{FF2B5EF4-FFF2-40B4-BE49-F238E27FC236}">
                <a16:creationId xmlns:a16="http://schemas.microsoft.com/office/drawing/2014/main" id="{667344C1-DD25-C2F7-2416-5285B2A7D14D}"/>
              </a:ext>
            </a:extLst>
          </p:cNvPr>
          <p:cNvSpPr txBox="1"/>
          <p:nvPr/>
        </p:nvSpPr>
        <p:spPr>
          <a:xfrm>
            <a:off x="1298828" y="2667000"/>
            <a:ext cx="10131172" cy="923330"/>
          </a:xfrm>
          <a:prstGeom prst="rect">
            <a:avLst/>
          </a:prstGeom>
          <a:noFill/>
        </p:spPr>
        <p:txBody>
          <a:bodyPr wrap="square">
            <a:spAutoFit/>
          </a:bodyPr>
          <a:lstStyle/>
          <a:p>
            <a:r>
              <a:rPr lang="en-US" b="0" i="0" dirty="0">
                <a:solidFill>
                  <a:srgbClr val="0D0D0D"/>
                </a:solidFill>
                <a:effectLst/>
                <a:highlight>
                  <a:srgbClr val="FFFFFF"/>
                </a:highlight>
                <a:latin typeface="ui-sans-serif"/>
              </a:rPr>
              <a:t>Recognizing the significance of systematic documentation, all processes are meticulously executed using a software engineering approach. Operating within a live environment offers invaluable insights into the intricacies inherent in the System Development Life Cycle (SDLC).</a:t>
            </a:r>
            <a:endParaRPr lang="en-IN" dirty="0"/>
          </a:p>
        </p:txBody>
      </p:sp>
      <p:sp>
        <p:nvSpPr>
          <p:cNvPr id="6" name="Rectangle 1">
            <a:extLst>
              <a:ext uri="{FF2B5EF4-FFF2-40B4-BE49-F238E27FC236}">
                <a16:creationId xmlns:a16="http://schemas.microsoft.com/office/drawing/2014/main" id="{1862D83D-9D8A-9EC1-DF11-86D7AD6C7CE0}"/>
              </a:ext>
            </a:extLst>
          </p:cNvPr>
          <p:cNvSpPr>
            <a:spLocks noChangeArrowheads="1"/>
          </p:cNvSpPr>
          <p:nvPr/>
        </p:nvSpPr>
        <p:spPr bwMode="auto">
          <a:xfrm>
            <a:off x="1261147" y="3903469"/>
            <a:ext cx="1005497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70C0"/>
                </a:solidFill>
                <a:effectLst/>
                <a:latin typeface="Arial" panose="020B0604020202020204" pitchFamily="34" charset="0"/>
              </a:rPr>
              <a:t>Through active involvement in this project, I have accrued substantial practical knowledge, which I believe will position me favorably for future endeavors.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698091" y="620500"/>
            <a:ext cx="10439400" cy="719491"/>
          </a:xfrm>
          <a:prstGeom prst="rect">
            <a:avLst/>
          </a:prstGeom>
        </p:spPr>
        <p:txBody>
          <a:bodyPr vert="horz" wrap="square" lIns="0" tIns="346773" rIns="0" bIns="0" rtlCol="0">
            <a:spAutoFit/>
          </a:bodyPr>
          <a:lstStyle/>
          <a:p>
            <a:pPr marL="12700">
              <a:lnSpc>
                <a:spcPct val="100000"/>
              </a:lnSpc>
              <a:spcBef>
                <a:spcPts val="105"/>
              </a:spcBef>
            </a:pPr>
            <a:r>
              <a:rPr sz="2400" u="heavy" spc="-10" dirty="0">
                <a:uFill>
                  <a:solidFill>
                    <a:srgbClr val="006FC0"/>
                  </a:solidFill>
                </a:uFill>
              </a:rPr>
              <a:t>Table</a:t>
            </a:r>
            <a:r>
              <a:rPr sz="2400" u="heavy" spc="-195" dirty="0">
                <a:uFill>
                  <a:solidFill>
                    <a:srgbClr val="006FC0"/>
                  </a:solidFill>
                </a:uFill>
              </a:rPr>
              <a:t> </a:t>
            </a:r>
            <a:r>
              <a:rPr sz="2400" u="heavy" dirty="0">
                <a:uFill>
                  <a:solidFill>
                    <a:srgbClr val="006FC0"/>
                  </a:solidFill>
                </a:uFill>
              </a:rPr>
              <a:t>of</a:t>
            </a:r>
            <a:r>
              <a:rPr sz="2400" u="heavy" spc="-90" dirty="0">
                <a:uFill>
                  <a:solidFill>
                    <a:srgbClr val="006FC0"/>
                  </a:solidFill>
                </a:uFill>
              </a:rPr>
              <a:t> </a:t>
            </a:r>
            <a:r>
              <a:rPr sz="2400" u="heavy" spc="-10" dirty="0">
                <a:uFill>
                  <a:solidFill>
                    <a:srgbClr val="006FC0"/>
                  </a:solidFill>
                </a:uFill>
              </a:rPr>
              <a:t>Content</a:t>
            </a:r>
            <a:endParaRPr sz="2400" dirty="0"/>
          </a:p>
        </p:txBody>
      </p:sp>
      <p:sp>
        <p:nvSpPr>
          <p:cNvPr id="3" name="object 3"/>
          <p:cNvSpPr txBox="1"/>
          <p:nvPr/>
        </p:nvSpPr>
        <p:spPr>
          <a:xfrm>
            <a:off x="1371600" y="1523999"/>
            <a:ext cx="6781800" cy="4801956"/>
          </a:xfrm>
          <a:prstGeom prst="rect">
            <a:avLst/>
          </a:prstGeom>
        </p:spPr>
        <p:txBody>
          <a:bodyPr vert="horz" wrap="square" lIns="0" tIns="145415" rIns="0" bIns="0" rtlCol="0">
            <a:spAutoFit/>
          </a:bodyPr>
          <a:lstStyle/>
          <a:p>
            <a:pPr marL="393065" indent="-380365">
              <a:lnSpc>
                <a:spcPct val="100000"/>
              </a:lnSpc>
              <a:spcBef>
                <a:spcPts val="1145"/>
              </a:spcBef>
              <a:buChar char="■"/>
              <a:tabLst>
                <a:tab pos="393065" algn="l"/>
              </a:tabLst>
            </a:pPr>
            <a:r>
              <a:rPr sz="2000" spc="-10" dirty="0">
                <a:solidFill>
                  <a:srgbClr val="181B0D"/>
                </a:solidFill>
                <a:latin typeface="Franklin Gothic Medium"/>
                <a:cs typeface="Franklin Gothic Medium"/>
              </a:rPr>
              <a:t>Abstract</a:t>
            </a:r>
            <a:endParaRPr sz="2000" dirty="0">
              <a:latin typeface="Franklin Gothic Medium"/>
              <a:cs typeface="Franklin Gothic Medium"/>
            </a:endParaRPr>
          </a:p>
          <a:p>
            <a:pPr marL="393065" indent="-380365">
              <a:lnSpc>
                <a:spcPct val="100000"/>
              </a:lnSpc>
              <a:spcBef>
                <a:spcPts val="1055"/>
              </a:spcBef>
              <a:buChar char="■"/>
              <a:tabLst>
                <a:tab pos="393065" algn="l"/>
              </a:tabLst>
            </a:pPr>
            <a:r>
              <a:rPr sz="2000" spc="-10" dirty="0">
                <a:solidFill>
                  <a:srgbClr val="181B0D"/>
                </a:solidFill>
                <a:latin typeface="Franklin Gothic Medium"/>
                <a:cs typeface="Franklin Gothic Medium"/>
              </a:rPr>
              <a:t>Purpose</a:t>
            </a:r>
            <a:endParaRPr sz="2000" dirty="0">
              <a:latin typeface="Franklin Gothic Medium"/>
              <a:cs typeface="Franklin Gothic Medium"/>
            </a:endParaRPr>
          </a:p>
          <a:p>
            <a:pPr marL="393065" indent="-380365">
              <a:lnSpc>
                <a:spcPct val="100000"/>
              </a:lnSpc>
              <a:spcBef>
                <a:spcPts val="1055"/>
              </a:spcBef>
              <a:buChar char="■"/>
              <a:tabLst>
                <a:tab pos="393065" algn="l"/>
              </a:tabLst>
            </a:pPr>
            <a:r>
              <a:rPr sz="2000" spc="-10" dirty="0">
                <a:solidFill>
                  <a:srgbClr val="181B0D"/>
                </a:solidFill>
                <a:latin typeface="Franklin Gothic Medium"/>
                <a:cs typeface="Franklin Gothic Medium"/>
              </a:rPr>
              <a:t>Scope</a:t>
            </a:r>
            <a:endParaRPr sz="2000" dirty="0">
              <a:latin typeface="Franklin Gothic Medium"/>
              <a:cs typeface="Franklin Gothic Medium"/>
            </a:endParaRPr>
          </a:p>
          <a:p>
            <a:pPr marL="393065" indent="-380365">
              <a:lnSpc>
                <a:spcPct val="100000"/>
              </a:lnSpc>
              <a:spcBef>
                <a:spcPts val="1055"/>
              </a:spcBef>
              <a:buChar char="■"/>
              <a:tabLst>
                <a:tab pos="393065" algn="l"/>
              </a:tabLst>
            </a:pPr>
            <a:r>
              <a:rPr sz="2000" spc="-10" dirty="0">
                <a:solidFill>
                  <a:srgbClr val="181B0D"/>
                </a:solidFill>
                <a:latin typeface="Franklin Gothic Medium"/>
                <a:cs typeface="Franklin Gothic Medium"/>
              </a:rPr>
              <a:t>Overall</a:t>
            </a:r>
            <a:r>
              <a:rPr sz="2000" spc="-110" dirty="0">
                <a:solidFill>
                  <a:srgbClr val="181B0D"/>
                </a:solidFill>
                <a:latin typeface="Franklin Gothic Medium"/>
                <a:cs typeface="Franklin Gothic Medium"/>
              </a:rPr>
              <a:t> </a:t>
            </a:r>
            <a:r>
              <a:rPr sz="2000" spc="-10" dirty="0">
                <a:solidFill>
                  <a:srgbClr val="181B0D"/>
                </a:solidFill>
                <a:latin typeface="Franklin Gothic Medium"/>
                <a:cs typeface="Franklin Gothic Medium"/>
              </a:rPr>
              <a:t>description</a:t>
            </a:r>
            <a:endParaRPr sz="2000" dirty="0">
              <a:latin typeface="Franklin Gothic Medium"/>
              <a:cs typeface="Franklin Gothic Medium"/>
            </a:endParaRPr>
          </a:p>
          <a:p>
            <a:pPr marL="393065" indent="-380365">
              <a:lnSpc>
                <a:spcPct val="100000"/>
              </a:lnSpc>
              <a:spcBef>
                <a:spcPts val="1055"/>
              </a:spcBef>
              <a:buChar char="■"/>
              <a:tabLst>
                <a:tab pos="393065" algn="l"/>
              </a:tabLst>
            </a:pPr>
            <a:r>
              <a:rPr sz="2000" spc="-10" dirty="0">
                <a:solidFill>
                  <a:srgbClr val="181B0D"/>
                </a:solidFill>
                <a:latin typeface="Franklin Gothic Medium"/>
                <a:cs typeface="Franklin Gothic Medium"/>
              </a:rPr>
              <a:t>Function</a:t>
            </a:r>
            <a:r>
              <a:rPr sz="2000" spc="-160" dirty="0">
                <a:solidFill>
                  <a:srgbClr val="181B0D"/>
                </a:solidFill>
                <a:latin typeface="Franklin Gothic Medium"/>
                <a:cs typeface="Franklin Gothic Medium"/>
              </a:rPr>
              <a:t> </a:t>
            </a:r>
            <a:r>
              <a:rPr sz="2000" spc="-10" dirty="0">
                <a:solidFill>
                  <a:srgbClr val="181B0D"/>
                </a:solidFill>
                <a:latin typeface="Franklin Gothic Medium"/>
                <a:cs typeface="Franklin Gothic Medium"/>
              </a:rPr>
              <a:t>requirements</a:t>
            </a:r>
            <a:r>
              <a:rPr sz="2000" spc="-70" dirty="0">
                <a:solidFill>
                  <a:srgbClr val="181B0D"/>
                </a:solidFill>
                <a:latin typeface="Franklin Gothic Medium"/>
                <a:cs typeface="Franklin Gothic Medium"/>
              </a:rPr>
              <a:t> </a:t>
            </a:r>
            <a:r>
              <a:rPr sz="2000" spc="-10" dirty="0">
                <a:solidFill>
                  <a:srgbClr val="181B0D"/>
                </a:solidFill>
                <a:latin typeface="Franklin Gothic Medium"/>
                <a:cs typeface="Franklin Gothic Medium"/>
              </a:rPr>
              <a:t>definition</a:t>
            </a:r>
            <a:endParaRPr sz="2000" dirty="0">
              <a:latin typeface="Franklin Gothic Medium"/>
              <a:cs typeface="Franklin Gothic Medium"/>
            </a:endParaRPr>
          </a:p>
          <a:p>
            <a:pPr marL="393065" indent="-380365">
              <a:lnSpc>
                <a:spcPct val="100000"/>
              </a:lnSpc>
              <a:spcBef>
                <a:spcPts val="1055"/>
              </a:spcBef>
              <a:buChar char="■"/>
              <a:tabLst>
                <a:tab pos="393065" algn="l"/>
              </a:tabLst>
            </a:pPr>
            <a:r>
              <a:rPr sz="2000" dirty="0">
                <a:solidFill>
                  <a:srgbClr val="181B0D"/>
                </a:solidFill>
                <a:latin typeface="Franklin Gothic Medium"/>
                <a:cs typeface="Franklin Gothic Medium"/>
              </a:rPr>
              <a:t>User</a:t>
            </a:r>
            <a:r>
              <a:rPr sz="2000" spc="10" dirty="0">
                <a:solidFill>
                  <a:srgbClr val="181B0D"/>
                </a:solidFill>
                <a:latin typeface="Franklin Gothic Medium"/>
                <a:cs typeface="Franklin Gothic Medium"/>
              </a:rPr>
              <a:t> </a:t>
            </a:r>
            <a:r>
              <a:rPr sz="2000" spc="-20" dirty="0">
                <a:solidFill>
                  <a:srgbClr val="181B0D"/>
                </a:solidFill>
                <a:latin typeface="Franklin Gothic Medium"/>
                <a:cs typeface="Franklin Gothic Medium"/>
              </a:rPr>
              <a:t>cases</a:t>
            </a:r>
            <a:endParaRPr sz="2000" dirty="0">
              <a:latin typeface="Franklin Gothic Medium"/>
              <a:cs typeface="Franklin Gothic Medium"/>
            </a:endParaRPr>
          </a:p>
          <a:p>
            <a:pPr marL="393065" indent="-380365">
              <a:lnSpc>
                <a:spcPct val="100000"/>
              </a:lnSpc>
              <a:spcBef>
                <a:spcPts val="1055"/>
              </a:spcBef>
              <a:buChar char="■"/>
              <a:tabLst>
                <a:tab pos="393065" algn="l"/>
              </a:tabLst>
            </a:pPr>
            <a:r>
              <a:rPr sz="2000" dirty="0">
                <a:solidFill>
                  <a:srgbClr val="181B0D"/>
                </a:solidFill>
                <a:latin typeface="Franklin Gothic Medium"/>
                <a:cs typeface="Franklin Gothic Medium"/>
              </a:rPr>
              <a:t>User</a:t>
            </a:r>
            <a:r>
              <a:rPr sz="2000" spc="10" dirty="0">
                <a:solidFill>
                  <a:srgbClr val="181B0D"/>
                </a:solidFill>
                <a:latin typeface="Franklin Gothic Medium"/>
                <a:cs typeface="Franklin Gothic Medium"/>
              </a:rPr>
              <a:t> </a:t>
            </a:r>
            <a:r>
              <a:rPr sz="2000" spc="-10" dirty="0">
                <a:solidFill>
                  <a:srgbClr val="181B0D"/>
                </a:solidFill>
                <a:latin typeface="Franklin Gothic Medium"/>
                <a:cs typeface="Franklin Gothic Medium"/>
              </a:rPr>
              <a:t>characteristics</a:t>
            </a:r>
            <a:endParaRPr sz="2000" dirty="0">
              <a:latin typeface="Franklin Gothic Medium"/>
              <a:cs typeface="Franklin Gothic Medium"/>
            </a:endParaRPr>
          </a:p>
          <a:p>
            <a:pPr marL="393065" indent="-380365">
              <a:lnSpc>
                <a:spcPct val="100000"/>
              </a:lnSpc>
              <a:spcBef>
                <a:spcPts val="1130"/>
              </a:spcBef>
              <a:buChar char="■"/>
              <a:tabLst>
                <a:tab pos="393065" algn="l"/>
              </a:tabLst>
            </a:pPr>
            <a:r>
              <a:rPr sz="2000" spc="-10" dirty="0">
                <a:solidFill>
                  <a:srgbClr val="181B0D"/>
                </a:solidFill>
                <a:latin typeface="Franklin Gothic Medium"/>
                <a:cs typeface="Franklin Gothic Medium"/>
              </a:rPr>
              <a:t>Hardware</a:t>
            </a:r>
            <a:r>
              <a:rPr sz="2000" spc="-114" dirty="0">
                <a:solidFill>
                  <a:srgbClr val="181B0D"/>
                </a:solidFill>
                <a:latin typeface="Franklin Gothic Medium"/>
                <a:cs typeface="Franklin Gothic Medium"/>
              </a:rPr>
              <a:t> </a:t>
            </a:r>
            <a:r>
              <a:rPr sz="2000" dirty="0">
                <a:solidFill>
                  <a:srgbClr val="181B0D"/>
                </a:solidFill>
                <a:latin typeface="Franklin Gothic Medium"/>
                <a:cs typeface="Franklin Gothic Medium"/>
              </a:rPr>
              <a:t>and</a:t>
            </a:r>
            <a:r>
              <a:rPr sz="2000" spc="5" dirty="0">
                <a:solidFill>
                  <a:srgbClr val="181B0D"/>
                </a:solidFill>
                <a:latin typeface="Franklin Gothic Medium"/>
                <a:cs typeface="Franklin Gothic Medium"/>
              </a:rPr>
              <a:t> </a:t>
            </a:r>
            <a:r>
              <a:rPr sz="2000" spc="-25" dirty="0">
                <a:solidFill>
                  <a:srgbClr val="181B0D"/>
                </a:solidFill>
                <a:latin typeface="Franklin Gothic Medium"/>
                <a:cs typeface="Franklin Gothic Medium"/>
              </a:rPr>
              <a:t>Software</a:t>
            </a:r>
            <a:r>
              <a:rPr sz="2000" spc="-110" dirty="0">
                <a:solidFill>
                  <a:srgbClr val="181B0D"/>
                </a:solidFill>
                <a:latin typeface="Franklin Gothic Medium"/>
                <a:cs typeface="Franklin Gothic Medium"/>
              </a:rPr>
              <a:t> </a:t>
            </a:r>
            <a:r>
              <a:rPr sz="2000" spc="-20" dirty="0">
                <a:solidFill>
                  <a:srgbClr val="181B0D"/>
                </a:solidFill>
                <a:latin typeface="Franklin Gothic Medium"/>
                <a:cs typeface="Franklin Gothic Medium"/>
              </a:rPr>
              <a:t>Requirements</a:t>
            </a:r>
            <a:r>
              <a:rPr sz="2000" spc="-150" dirty="0">
                <a:solidFill>
                  <a:srgbClr val="181B0D"/>
                </a:solidFill>
                <a:latin typeface="Franklin Gothic Medium"/>
                <a:cs typeface="Franklin Gothic Medium"/>
              </a:rPr>
              <a:t> </a:t>
            </a:r>
            <a:r>
              <a:rPr sz="2000" dirty="0">
                <a:solidFill>
                  <a:srgbClr val="181B0D"/>
                </a:solidFill>
                <a:latin typeface="Franklin Gothic Medium"/>
                <a:cs typeface="Franklin Gothic Medium"/>
              </a:rPr>
              <a:t>in</a:t>
            </a:r>
            <a:r>
              <a:rPr sz="2000" spc="-5" dirty="0">
                <a:solidFill>
                  <a:srgbClr val="181B0D"/>
                </a:solidFill>
                <a:latin typeface="Franklin Gothic Medium"/>
                <a:cs typeface="Franklin Gothic Medium"/>
              </a:rPr>
              <a:t> </a:t>
            </a:r>
            <a:r>
              <a:rPr sz="2000" spc="-20" dirty="0">
                <a:solidFill>
                  <a:srgbClr val="181B0D"/>
                </a:solidFill>
                <a:latin typeface="Franklin Gothic Medium"/>
                <a:cs typeface="Franklin Gothic Medium"/>
              </a:rPr>
              <a:t>detail</a:t>
            </a:r>
            <a:r>
              <a:rPr sz="2000" spc="-45" dirty="0">
                <a:solidFill>
                  <a:srgbClr val="181B0D"/>
                </a:solidFill>
                <a:latin typeface="Franklin Gothic Medium"/>
                <a:cs typeface="Franklin Gothic Medium"/>
              </a:rPr>
              <a:t> </a:t>
            </a:r>
            <a:r>
              <a:rPr sz="2000" spc="-25" dirty="0">
                <a:solidFill>
                  <a:srgbClr val="181B0D"/>
                </a:solidFill>
                <a:latin typeface="Franklin Gothic Medium"/>
                <a:cs typeface="Franklin Gothic Medium"/>
              </a:rPr>
              <a:t>System</a:t>
            </a:r>
            <a:r>
              <a:rPr sz="2000" spc="-30" dirty="0">
                <a:solidFill>
                  <a:srgbClr val="181B0D"/>
                </a:solidFill>
                <a:latin typeface="Franklin Gothic Medium"/>
                <a:cs typeface="Franklin Gothic Medium"/>
              </a:rPr>
              <a:t> Analysis</a:t>
            </a:r>
            <a:r>
              <a:rPr sz="2000" spc="-70" dirty="0">
                <a:solidFill>
                  <a:srgbClr val="181B0D"/>
                </a:solidFill>
                <a:latin typeface="Franklin Gothic Medium"/>
                <a:cs typeface="Franklin Gothic Medium"/>
              </a:rPr>
              <a:t> </a:t>
            </a:r>
            <a:r>
              <a:rPr sz="2000" dirty="0">
                <a:solidFill>
                  <a:srgbClr val="181B0D"/>
                </a:solidFill>
                <a:latin typeface="Franklin Gothic Medium"/>
                <a:cs typeface="Franklin Gothic Medium"/>
              </a:rPr>
              <a:t>and</a:t>
            </a:r>
            <a:r>
              <a:rPr sz="2000" spc="10" dirty="0">
                <a:solidFill>
                  <a:srgbClr val="181B0D"/>
                </a:solidFill>
                <a:latin typeface="Franklin Gothic Medium"/>
                <a:cs typeface="Franklin Gothic Medium"/>
              </a:rPr>
              <a:t> </a:t>
            </a:r>
            <a:r>
              <a:rPr sz="2000" spc="-10" dirty="0">
                <a:solidFill>
                  <a:srgbClr val="181B0D"/>
                </a:solidFill>
                <a:latin typeface="Franklin Gothic Medium"/>
                <a:cs typeface="Franklin Gothic Medium"/>
              </a:rPr>
              <a:t>Design</a:t>
            </a:r>
            <a:endParaRPr sz="2000" dirty="0">
              <a:latin typeface="Franklin Gothic Medium"/>
              <a:cs typeface="Franklin Gothic Medium"/>
            </a:endParaRPr>
          </a:p>
          <a:p>
            <a:pPr marL="393065" indent="-380365">
              <a:lnSpc>
                <a:spcPct val="100000"/>
              </a:lnSpc>
              <a:spcBef>
                <a:spcPts val="1055"/>
              </a:spcBef>
              <a:buChar char="■"/>
              <a:tabLst>
                <a:tab pos="393065" algn="l"/>
              </a:tabLst>
            </a:pPr>
            <a:r>
              <a:rPr sz="2000" dirty="0">
                <a:solidFill>
                  <a:srgbClr val="181B0D"/>
                </a:solidFill>
                <a:latin typeface="Franklin Gothic Medium"/>
                <a:cs typeface="Franklin Gothic Medium"/>
              </a:rPr>
              <a:t>Study</a:t>
            </a:r>
            <a:r>
              <a:rPr sz="2000" spc="-65" dirty="0">
                <a:solidFill>
                  <a:srgbClr val="181B0D"/>
                </a:solidFill>
                <a:latin typeface="Franklin Gothic Medium"/>
                <a:cs typeface="Franklin Gothic Medium"/>
              </a:rPr>
              <a:t> </a:t>
            </a:r>
            <a:r>
              <a:rPr sz="2000" spc="-90" dirty="0">
                <a:solidFill>
                  <a:srgbClr val="181B0D"/>
                </a:solidFill>
                <a:latin typeface="Franklin Gothic Medium"/>
                <a:cs typeface="Franklin Gothic Medium"/>
              </a:rPr>
              <a:t>&amp;</a:t>
            </a:r>
            <a:r>
              <a:rPr sz="2000" spc="-45" dirty="0">
                <a:solidFill>
                  <a:srgbClr val="181B0D"/>
                </a:solidFill>
                <a:latin typeface="Franklin Gothic Medium"/>
                <a:cs typeface="Franklin Gothic Medium"/>
              </a:rPr>
              <a:t> </a:t>
            </a:r>
            <a:r>
              <a:rPr sz="2000" spc="-10" dirty="0">
                <a:solidFill>
                  <a:srgbClr val="181B0D"/>
                </a:solidFill>
                <a:latin typeface="Franklin Gothic Medium"/>
                <a:cs typeface="Franklin Gothic Medium"/>
              </a:rPr>
              <a:t>Weaknesses</a:t>
            </a:r>
            <a:r>
              <a:rPr sz="2000" spc="-170" dirty="0">
                <a:solidFill>
                  <a:srgbClr val="181B0D"/>
                </a:solidFill>
                <a:latin typeface="Franklin Gothic Medium"/>
                <a:cs typeface="Franklin Gothic Medium"/>
              </a:rPr>
              <a:t> </a:t>
            </a:r>
            <a:r>
              <a:rPr sz="2000" dirty="0">
                <a:solidFill>
                  <a:srgbClr val="181B0D"/>
                </a:solidFill>
                <a:latin typeface="Franklin Gothic Medium"/>
                <a:cs typeface="Franklin Gothic Medium"/>
              </a:rPr>
              <a:t>of</a:t>
            </a:r>
            <a:r>
              <a:rPr sz="2000" spc="-55" dirty="0">
                <a:solidFill>
                  <a:srgbClr val="181B0D"/>
                </a:solidFill>
                <a:latin typeface="Franklin Gothic Medium"/>
                <a:cs typeface="Franklin Gothic Medium"/>
              </a:rPr>
              <a:t> </a:t>
            </a:r>
            <a:r>
              <a:rPr sz="2000" dirty="0">
                <a:solidFill>
                  <a:srgbClr val="181B0D"/>
                </a:solidFill>
                <a:latin typeface="Franklin Gothic Medium"/>
                <a:cs typeface="Franklin Gothic Medium"/>
              </a:rPr>
              <a:t>current</a:t>
            </a:r>
            <a:r>
              <a:rPr sz="2000" spc="-145" dirty="0">
                <a:solidFill>
                  <a:srgbClr val="181B0D"/>
                </a:solidFill>
                <a:latin typeface="Franklin Gothic Medium"/>
                <a:cs typeface="Franklin Gothic Medium"/>
              </a:rPr>
              <a:t> </a:t>
            </a:r>
            <a:r>
              <a:rPr sz="2000" spc="-10" dirty="0">
                <a:solidFill>
                  <a:srgbClr val="181B0D"/>
                </a:solidFill>
                <a:latin typeface="Franklin Gothic Medium"/>
                <a:cs typeface="Franklin Gothic Medium"/>
              </a:rPr>
              <a:t>system</a:t>
            </a:r>
            <a:endParaRPr sz="2000" dirty="0">
              <a:latin typeface="Franklin Gothic Medium"/>
              <a:cs typeface="Franklin Gothic Medium"/>
            </a:endParaRPr>
          </a:p>
          <a:p>
            <a:pPr marL="393065" indent="-380365">
              <a:lnSpc>
                <a:spcPct val="100000"/>
              </a:lnSpc>
              <a:spcBef>
                <a:spcPts val="1055"/>
              </a:spcBef>
              <a:buChar char="■"/>
              <a:tabLst>
                <a:tab pos="393065" algn="l"/>
              </a:tabLst>
            </a:pPr>
            <a:r>
              <a:rPr sz="2000" spc="-20" dirty="0">
                <a:solidFill>
                  <a:srgbClr val="181B0D"/>
                </a:solidFill>
                <a:latin typeface="Franklin Gothic Medium"/>
                <a:cs typeface="Franklin Gothic Medium"/>
              </a:rPr>
              <a:t>Requirements</a:t>
            </a:r>
            <a:r>
              <a:rPr sz="2000" spc="-155" dirty="0">
                <a:solidFill>
                  <a:srgbClr val="181B0D"/>
                </a:solidFill>
                <a:latin typeface="Franklin Gothic Medium"/>
                <a:cs typeface="Franklin Gothic Medium"/>
              </a:rPr>
              <a:t> </a:t>
            </a:r>
            <a:r>
              <a:rPr sz="2000" dirty="0">
                <a:solidFill>
                  <a:srgbClr val="181B0D"/>
                </a:solidFill>
                <a:latin typeface="Franklin Gothic Medium"/>
                <a:cs typeface="Franklin Gothic Medium"/>
              </a:rPr>
              <a:t>of</a:t>
            </a:r>
            <a:r>
              <a:rPr sz="2000" spc="-45" dirty="0">
                <a:solidFill>
                  <a:srgbClr val="181B0D"/>
                </a:solidFill>
                <a:latin typeface="Franklin Gothic Medium"/>
                <a:cs typeface="Franklin Gothic Medium"/>
              </a:rPr>
              <a:t> </a:t>
            </a:r>
            <a:r>
              <a:rPr sz="2000" spc="-10" dirty="0">
                <a:solidFill>
                  <a:srgbClr val="181B0D"/>
                </a:solidFill>
                <a:latin typeface="Franklin Gothic Medium"/>
                <a:cs typeface="Franklin Gothic Medium"/>
              </a:rPr>
              <a:t>new</a:t>
            </a:r>
            <a:r>
              <a:rPr sz="2000" spc="-110" dirty="0">
                <a:solidFill>
                  <a:srgbClr val="181B0D"/>
                </a:solidFill>
                <a:latin typeface="Franklin Gothic Medium"/>
                <a:cs typeface="Franklin Gothic Medium"/>
              </a:rPr>
              <a:t> </a:t>
            </a:r>
            <a:r>
              <a:rPr sz="2000" spc="-10" dirty="0">
                <a:solidFill>
                  <a:srgbClr val="181B0D"/>
                </a:solidFill>
                <a:latin typeface="Franklin Gothic Medium"/>
                <a:cs typeface="Franklin Gothic Medium"/>
              </a:rPr>
              <a:t>system</a:t>
            </a:r>
            <a:endParaRPr sz="2000" dirty="0">
              <a:latin typeface="Franklin Gothic Medium"/>
              <a:cs typeface="Franklin Gothic Medium"/>
            </a:endParaRPr>
          </a:p>
        </p:txBody>
      </p:sp>
      <p:sp>
        <p:nvSpPr>
          <p:cNvPr id="4" name="object 2"/>
          <p:cNvSpPr txBox="1"/>
          <p:nvPr/>
        </p:nvSpPr>
        <p:spPr>
          <a:xfrm>
            <a:off x="8305801" y="1523998"/>
            <a:ext cx="2895600" cy="4353756"/>
          </a:xfrm>
          <a:prstGeom prst="rect">
            <a:avLst/>
          </a:prstGeom>
        </p:spPr>
        <p:txBody>
          <a:bodyPr vert="horz" wrap="square" lIns="0" tIns="146050" rIns="0" bIns="0" rtlCol="0">
            <a:spAutoFit/>
          </a:bodyPr>
          <a:lstStyle/>
          <a:p>
            <a:pPr marL="393065" indent="-380365">
              <a:lnSpc>
                <a:spcPct val="100000"/>
              </a:lnSpc>
              <a:spcBef>
                <a:spcPts val="1150"/>
              </a:spcBef>
              <a:buClr>
                <a:srgbClr val="181B0D"/>
              </a:buClr>
              <a:buFont typeface="Franklin Gothic Medium"/>
              <a:buChar char="■"/>
              <a:tabLst>
                <a:tab pos="393065" algn="l"/>
              </a:tabLst>
            </a:pPr>
            <a:r>
              <a:rPr sz="2000" spc="-10" dirty="0">
                <a:solidFill>
                  <a:srgbClr val="181B0D"/>
                </a:solidFill>
                <a:latin typeface="Franklin Gothic Medium"/>
                <a:cs typeface="Franklin Gothic Medium"/>
              </a:rPr>
              <a:t>Features</a:t>
            </a:r>
            <a:r>
              <a:rPr sz="2000" spc="-105" dirty="0">
                <a:solidFill>
                  <a:srgbClr val="181B0D"/>
                </a:solidFill>
                <a:latin typeface="Franklin Gothic Medium"/>
                <a:cs typeface="Franklin Gothic Medium"/>
              </a:rPr>
              <a:t> </a:t>
            </a:r>
            <a:r>
              <a:rPr sz="2000" dirty="0">
                <a:solidFill>
                  <a:srgbClr val="181B0D"/>
                </a:solidFill>
                <a:latin typeface="Franklin Gothic Medium"/>
                <a:cs typeface="Franklin Gothic Medium"/>
              </a:rPr>
              <a:t>of</a:t>
            </a:r>
            <a:r>
              <a:rPr sz="2000" spc="5" dirty="0">
                <a:solidFill>
                  <a:srgbClr val="181B0D"/>
                </a:solidFill>
                <a:latin typeface="Franklin Gothic Medium"/>
                <a:cs typeface="Franklin Gothic Medium"/>
              </a:rPr>
              <a:t> </a:t>
            </a:r>
            <a:r>
              <a:rPr sz="2000" spc="-10" dirty="0">
                <a:solidFill>
                  <a:srgbClr val="181B0D"/>
                </a:solidFill>
                <a:latin typeface="Franklin Gothic Medium"/>
                <a:cs typeface="Franklin Gothic Medium"/>
              </a:rPr>
              <a:t>new</a:t>
            </a:r>
            <a:r>
              <a:rPr sz="2000" spc="-125" dirty="0">
                <a:solidFill>
                  <a:srgbClr val="181B0D"/>
                </a:solidFill>
                <a:latin typeface="Franklin Gothic Medium"/>
                <a:cs typeface="Franklin Gothic Medium"/>
              </a:rPr>
              <a:t> </a:t>
            </a:r>
            <a:r>
              <a:rPr sz="2000" spc="-10" dirty="0">
                <a:solidFill>
                  <a:srgbClr val="181B0D"/>
                </a:solidFill>
                <a:latin typeface="Franklin Gothic Medium"/>
                <a:cs typeface="Franklin Gothic Medium"/>
              </a:rPr>
              <a:t>System</a:t>
            </a:r>
            <a:endParaRPr sz="2000" dirty="0">
              <a:latin typeface="Franklin Gothic Medium"/>
              <a:cs typeface="Franklin Gothic Medium"/>
            </a:endParaRPr>
          </a:p>
          <a:p>
            <a:pPr marL="393065" indent="-380365">
              <a:lnSpc>
                <a:spcPct val="100000"/>
              </a:lnSpc>
              <a:spcBef>
                <a:spcPts val="1055"/>
              </a:spcBef>
              <a:buChar char="■"/>
              <a:tabLst>
                <a:tab pos="393065" algn="l"/>
              </a:tabLst>
            </a:pPr>
            <a:r>
              <a:rPr sz="2000" spc="-10" dirty="0">
                <a:solidFill>
                  <a:srgbClr val="181B0D"/>
                </a:solidFill>
                <a:latin typeface="Franklin Gothic Medium"/>
                <a:cs typeface="Franklin Gothic Medium"/>
              </a:rPr>
              <a:t>Data</a:t>
            </a:r>
            <a:r>
              <a:rPr sz="2000" spc="-80" dirty="0">
                <a:solidFill>
                  <a:srgbClr val="181B0D"/>
                </a:solidFill>
                <a:latin typeface="Franklin Gothic Medium"/>
                <a:cs typeface="Franklin Gothic Medium"/>
              </a:rPr>
              <a:t> </a:t>
            </a:r>
            <a:r>
              <a:rPr sz="2000" spc="-35" dirty="0">
                <a:solidFill>
                  <a:srgbClr val="181B0D"/>
                </a:solidFill>
                <a:latin typeface="Franklin Gothic Medium"/>
                <a:cs typeface="Franklin Gothic Medium"/>
              </a:rPr>
              <a:t>flow</a:t>
            </a:r>
            <a:r>
              <a:rPr sz="2000" spc="-90" dirty="0">
                <a:solidFill>
                  <a:srgbClr val="181B0D"/>
                </a:solidFill>
                <a:latin typeface="Franklin Gothic Medium"/>
                <a:cs typeface="Franklin Gothic Medium"/>
              </a:rPr>
              <a:t> </a:t>
            </a:r>
            <a:r>
              <a:rPr sz="2000" spc="-10" dirty="0">
                <a:solidFill>
                  <a:srgbClr val="181B0D"/>
                </a:solidFill>
                <a:latin typeface="Franklin Gothic Medium"/>
                <a:cs typeface="Franklin Gothic Medium"/>
              </a:rPr>
              <a:t>diagram</a:t>
            </a:r>
            <a:endParaRPr sz="2000" dirty="0">
              <a:latin typeface="Franklin Gothic Medium"/>
              <a:cs typeface="Franklin Gothic Medium"/>
            </a:endParaRPr>
          </a:p>
          <a:p>
            <a:pPr marL="393065" indent="-380365">
              <a:lnSpc>
                <a:spcPct val="100000"/>
              </a:lnSpc>
              <a:spcBef>
                <a:spcPts val="1050"/>
              </a:spcBef>
              <a:buChar char="■"/>
              <a:tabLst>
                <a:tab pos="393065" algn="l"/>
              </a:tabLst>
            </a:pPr>
            <a:r>
              <a:rPr sz="2000" dirty="0">
                <a:solidFill>
                  <a:srgbClr val="181B0D"/>
                </a:solidFill>
                <a:latin typeface="Franklin Gothic Medium"/>
                <a:cs typeface="Franklin Gothic Medium"/>
              </a:rPr>
              <a:t>UML</a:t>
            </a:r>
            <a:r>
              <a:rPr sz="2000" spc="-35" dirty="0">
                <a:solidFill>
                  <a:srgbClr val="181B0D"/>
                </a:solidFill>
                <a:latin typeface="Franklin Gothic Medium"/>
                <a:cs typeface="Franklin Gothic Medium"/>
              </a:rPr>
              <a:t> </a:t>
            </a:r>
            <a:r>
              <a:rPr sz="2000" spc="-10" dirty="0">
                <a:solidFill>
                  <a:srgbClr val="181B0D"/>
                </a:solidFill>
                <a:latin typeface="Franklin Gothic Medium"/>
                <a:cs typeface="Franklin Gothic Medium"/>
              </a:rPr>
              <a:t>Model</a:t>
            </a:r>
            <a:endParaRPr sz="2000" dirty="0">
              <a:latin typeface="Franklin Gothic Medium"/>
              <a:cs typeface="Franklin Gothic Medium"/>
            </a:endParaRPr>
          </a:p>
          <a:p>
            <a:pPr marL="393065" indent="-380365">
              <a:lnSpc>
                <a:spcPct val="100000"/>
              </a:lnSpc>
              <a:spcBef>
                <a:spcPts val="1055"/>
              </a:spcBef>
              <a:buChar char="■"/>
              <a:tabLst>
                <a:tab pos="393065" algn="l"/>
              </a:tabLst>
            </a:pPr>
            <a:r>
              <a:rPr sz="2000" dirty="0">
                <a:solidFill>
                  <a:srgbClr val="181B0D"/>
                </a:solidFill>
                <a:latin typeface="Franklin Gothic Medium"/>
                <a:cs typeface="Franklin Gothic Medium"/>
              </a:rPr>
              <a:t>E-</a:t>
            </a:r>
            <a:r>
              <a:rPr sz="2000" spc="-60" dirty="0">
                <a:solidFill>
                  <a:srgbClr val="181B0D"/>
                </a:solidFill>
                <a:latin typeface="Franklin Gothic Medium"/>
                <a:cs typeface="Franklin Gothic Medium"/>
              </a:rPr>
              <a:t>R</a:t>
            </a:r>
            <a:r>
              <a:rPr sz="2000" spc="-10" dirty="0">
                <a:solidFill>
                  <a:srgbClr val="181B0D"/>
                </a:solidFill>
                <a:latin typeface="Franklin Gothic Medium"/>
                <a:cs typeface="Franklin Gothic Medium"/>
              </a:rPr>
              <a:t> diagram</a:t>
            </a:r>
            <a:endParaRPr sz="2000" dirty="0">
              <a:latin typeface="Franklin Gothic Medium"/>
              <a:cs typeface="Franklin Gothic Medium"/>
            </a:endParaRPr>
          </a:p>
          <a:p>
            <a:pPr marL="393065" indent="-380365">
              <a:lnSpc>
                <a:spcPct val="100000"/>
              </a:lnSpc>
              <a:spcBef>
                <a:spcPts val="1055"/>
              </a:spcBef>
              <a:buChar char="■"/>
              <a:tabLst>
                <a:tab pos="393065" algn="l"/>
              </a:tabLst>
            </a:pPr>
            <a:r>
              <a:rPr sz="2000" dirty="0">
                <a:solidFill>
                  <a:srgbClr val="181B0D"/>
                </a:solidFill>
                <a:latin typeface="Franklin Gothic Medium"/>
                <a:cs typeface="Franklin Gothic Medium"/>
              </a:rPr>
              <a:t>Screen</a:t>
            </a:r>
            <a:r>
              <a:rPr sz="2000" spc="-85" dirty="0">
                <a:solidFill>
                  <a:srgbClr val="181B0D"/>
                </a:solidFill>
                <a:latin typeface="Franklin Gothic Medium"/>
                <a:cs typeface="Franklin Gothic Medium"/>
              </a:rPr>
              <a:t> </a:t>
            </a:r>
            <a:r>
              <a:rPr sz="2000" spc="-20" dirty="0">
                <a:solidFill>
                  <a:srgbClr val="181B0D"/>
                </a:solidFill>
                <a:latin typeface="Franklin Gothic Medium"/>
                <a:cs typeface="Franklin Gothic Medium"/>
              </a:rPr>
              <a:t>Shots</a:t>
            </a:r>
            <a:endParaRPr sz="2000" dirty="0">
              <a:latin typeface="Franklin Gothic Medium"/>
              <a:cs typeface="Franklin Gothic Medium"/>
            </a:endParaRPr>
          </a:p>
          <a:p>
            <a:pPr marL="393065" indent="-380365">
              <a:lnSpc>
                <a:spcPct val="100000"/>
              </a:lnSpc>
              <a:spcBef>
                <a:spcPts val="1055"/>
              </a:spcBef>
              <a:buChar char="■"/>
              <a:tabLst>
                <a:tab pos="393065" algn="l"/>
              </a:tabLst>
            </a:pPr>
            <a:r>
              <a:rPr sz="2000" spc="-30" dirty="0">
                <a:solidFill>
                  <a:srgbClr val="181B0D"/>
                </a:solidFill>
                <a:latin typeface="Franklin Gothic Medium"/>
                <a:cs typeface="Franklin Gothic Medium"/>
              </a:rPr>
              <a:t>Limitations</a:t>
            </a:r>
            <a:r>
              <a:rPr sz="2000" spc="-25" dirty="0">
                <a:solidFill>
                  <a:srgbClr val="181B0D"/>
                </a:solidFill>
                <a:latin typeface="Franklin Gothic Medium"/>
                <a:cs typeface="Franklin Gothic Medium"/>
              </a:rPr>
              <a:t> </a:t>
            </a:r>
            <a:r>
              <a:rPr sz="2000" spc="-10" dirty="0">
                <a:solidFill>
                  <a:srgbClr val="181B0D"/>
                </a:solidFill>
                <a:latin typeface="Franklin Gothic Medium"/>
                <a:cs typeface="Franklin Gothic Medium"/>
              </a:rPr>
              <a:t>Future</a:t>
            </a:r>
            <a:endParaRPr sz="2000" dirty="0">
              <a:latin typeface="Franklin Gothic Medium"/>
              <a:cs typeface="Franklin Gothic Medium"/>
            </a:endParaRPr>
          </a:p>
          <a:p>
            <a:pPr marL="393065" indent="-380365">
              <a:lnSpc>
                <a:spcPct val="100000"/>
              </a:lnSpc>
              <a:spcBef>
                <a:spcPts val="1055"/>
              </a:spcBef>
              <a:buChar char="■"/>
              <a:tabLst>
                <a:tab pos="393065" algn="l"/>
              </a:tabLst>
            </a:pPr>
            <a:r>
              <a:rPr sz="2000" spc="-10" dirty="0">
                <a:solidFill>
                  <a:srgbClr val="181B0D"/>
                </a:solidFill>
                <a:latin typeface="Franklin Gothic Medium"/>
                <a:cs typeface="Franklin Gothic Medium"/>
              </a:rPr>
              <a:t>Enhancements</a:t>
            </a:r>
            <a:endParaRPr sz="2000" dirty="0">
              <a:latin typeface="Franklin Gothic Medium"/>
              <a:cs typeface="Franklin Gothic Medium"/>
            </a:endParaRPr>
          </a:p>
          <a:p>
            <a:pPr marL="393065" indent="-380365">
              <a:lnSpc>
                <a:spcPct val="100000"/>
              </a:lnSpc>
              <a:spcBef>
                <a:spcPts val="1130"/>
              </a:spcBef>
              <a:buChar char="■"/>
              <a:tabLst>
                <a:tab pos="393065" algn="l"/>
              </a:tabLst>
            </a:pPr>
            <a:r>
              <a:rPr sz="2000" spc="-10" dirty="0">
                <a:solidFill>
                  <a:srgbClr val="181B0D"/>
                </a:solidFill>
                <a:latin typeface="Franklin Gothic Medium"/>
                <a:cs typeface="Franklin Gothic Medium"/>
              </a:rPr>
              <a:t>Conclusion</a:t>
            </a:r>
            <a:endParaRPr sz="2000" dirty="0">
              <a:latin typeface="Franklin Gothic Medium"/>
              <a:cs typeface="Franklin Gothic Medium"/>
            </a:endParaRPr>
          </a:p>
          <a:p>
            <a:pPr marL="393065" indent="-380365">
              <a:lnSpc>
                <a:spcPct val="100000"/>
              </a:lnSpc>
              <a:spcBef>
                <a:spcPts val="1055"/>
              </a:spcBef>
              <a:buChar char="■"/>
              <a:tabLst>
                <a:tab pos="393065" algn="l"/>
              </a:tabLst>
            </a:pPr>
            <a:r>
              <a:rPr sz="2000" spc="-10" dirty="0">
                <a:solidFill>
                  <a:srgbClr val="181B0D"/>
                </a:solidFill>
                <a:latin typeface="Franklin Gothic Medium"/>
                <a:cs typeface="Franklin Gothic Medium"/>
              </a:rPr>
              <a:t>Bibliography</a:t>
            </a:r>
            <a:endParaRPr sz="2000" dirty="0">
              <a:latin typeface="Franklin Gothic Medium"/>
              <a:cs typeface="Franklin Gothic Medium"/>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D1A2CCC-E740-6F6A-9CD0-9D9ACAB2623C}"/>
              </a:ext>
            </a:extLst>
          </p:cNvPr>
          <p:cNvSpPr>
            <a:spLocks noGrp="1"/>
          </p:cNvSpPr>
          <p:nvPr>
            <p:ph idx="1"/>
          </p:nvPr>
        </p:nvSpPr>
        <p:spPr>
          <a:xfrm>
            <a:off x="1451610" y="1234757"/>
            <a:ext cx="10313035" cy="307777"/>
          </a:xfrm>
        </p:spPr>
        <p:txBody>
          <a:bodyPr>
            <a:normAutofit fontScale="70000" lnSpcReduction="20000"/>
          </a:bodyPr>
          <a:lstStyle/>
          <a:p>
            <a:endParaRPr lang="en-IN" dirty="0"/>
          </a:p>
        </p:txBody>
      </p:sp>
      <p:pic>
        <p:nvPicPr>
          <p:cNvPr id="4" name="Picture 3">
            <a:extLst>
              <a:ext uri="{FF2B5EF4-FFF2-40B4-BE49-F238E27FC236}">
                <a16:creationId xmlns:a16="http://schemas.microsoft.com/office/drawing/2014/main" id="{7827CC28-B48B-C718-6F63-7F8F283BE98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0" y="-15214"/>
            <a:ext cx="12192000" cy="6888427"/>
          </a:xfrm>
          <a:prstGeom prst="rect">
            <a:avLst/>
          </a:prstGeom>
        </p:spPr>
      </p:pic>
    </p:spTree>
    <p:extLst>
      <p:ext uri="{BB962C8B-B14F-4D97-AF65-F5344CB8AC3E}">
        <p14:creationId xmlns:p14="http://schemas.microsoft.com/office/powerpoint/2010/main" val="2912315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1610" y="431228"/>
            <a:ext cx="1712595" cy="391795"/>
          </a:xfrm>
          <a:prstGeom prst="rect">
            <a:avLst/>
          </a:prstGeom>
        </p:spPr>
        <p:txBody>
          <a:bodyPr vert="horz" wrap="square" lIns="0" tIns="12700" rIns="0" bIns="0" rtlCol="0">
            <a:spAutoFit/>
          </a:bodyPr>
          <a:lstStyle/>
          <a:p>
            <a:pPr marL="12700">
              <a:lnSpc>
                <a:spcPct val="100000"/>
              </a:lnSpc>
              <a:spcBef>
                <a:spcPts val="100"/>
              </a:spcBef>
            </a:pPr>
            <a:r>
              <a:rPr sz="2400" u="heavy" spc="-10" dirty="0">
                <a:uFill>
                  <a:solidFill>
                    <a:srgbClr val="006FC0"/>
                  </a:solidFill>
                </a:uFill>
              </a:rPr>
              <a:t>Bibliography-</a:t>
            </a:r>
            <a:endParaRPr sz="2400" dirty="0"/>
          </a:p>
        </p:txBody>
      </p:sp>
      <p:sp>
        <p:nvSpPr>
          <p:cNvPr id="3" name="object 3"/>
          <p:cNvSpPr txBox="1"/>
          <p:nvPr/>
        </p:nvSpPr>
        <p:spPr>
          <a:xfrm>
            <a:off x="1451610" y="797115"/>
            <a:ext cx="9628505" cy="3812540"/>
          </a:xfrm>
          <a:prstGeom prst="rect">
            <a:avLst/>
          </a:prstGeom>
        </p:spPr>
        <p:txBody>
          <a:bodyPr vert="horz" wrap="square" lIns="0" tIns="146050" rIns="0" bIns="0" rtlCol="0">
            <a:spAutoFit/>
          </a:bodyPr>
          <a:lstStyle/>
          <a:p>
            <a:pPr marL="393065" indent="-380365">
              <a:lnSpc>
                <a:spcPct val="100000"/>
              </a:lnSpc>
              <a:spcBef>
                <a:spcPts val="1150"/>
              </a:spcBef>
              <a:buClr>
                <a:srgbClr val="181B0D"/>
              </a:buClr>
              <a:buChar char="■"/>
              <a:tabLst>
                <a:tab pos="393065" algn="l"/>
              </a:tabLst>
            </a:pPr>
            <a:r>
              <a:rPr sz="2000" u="sng" spc="-10" dirty="0">
                <a:solidFill>
                  <a:srgbClr val="77A1BA"/>
                </a:solidFill>
                <a:uFill>
                  <a:solidFill>
                    <a:srgbClr val="77A1BA"/>
                  </a:solidFill>
                </a:uFill>
                <a:latin typeface="Franklin Gothic Medium"/>
                <a:cs typeface="Franklin Gothic Medium"/>
              </a:rPr>
              <a:t>https://huggingface.co/transformers/installation.html</a:t>
            </a:r>
            <a:endParaRPr sz="2000">
              <a:latin typeface="Franklin Gothic Medium"/>
              <a:cs typeface="Franklin Gothic Medium"/>
            </a:endParaRPr>
          </a:p>
          <a:p>
            <a:pPr marL="393065" indent="-380365">
              <a:lnSpc>
                <a:spcPct val="100000"/>
              </a:lnSpc>
              <a:spcBef>
                <a:spcPts val="1055"/>
              </a:spcBef>
              <a:buClr>
                <a:srgbClr val="181B0D"/>
              </a:buClr>
              <a:buChar char="■"/>
              <a:tabLst>
                <a:tab pos="393065" algn="l"/>
              </a:tabLst>
            </a:pPr>
            <a:r>
              <a:rPr sz="2000" u="sng" spc="-30" dirty="0">
                <a:solidFill>
                  <a:srgbClr val="77A1BA"/>
                </a:solidFill>
                <a:uFill>
                  <a:solidFill>
                    <a:srgbClr val="77A1BA"/>
                  </a:solidFill>
                </a:uFill>
                <a:latin typeface="Franklin Gothic Medium"/>
                <a:cs typeface="Franklin Gothic Medium"/>
              </a:rPr>
              <a:t>https://pypi.org/project/youtube-</a:t>
            </a:r>
            <a:r>
              <a:rPr sz="2000" u="sng" spc="-25" dirty="0">
                <a:solidFill>
                  <a:srgbClr val="77A1BA"/>
                </a:solidFill>
                <a:uFill>
                  <a:solidFill>
                    <a:srgbClr val="77A1BA"/>
                  </a:solidFill>
                </a:uFill>
                <a:latin typeface="Franklin Gothic Medium"/>
                <a:cs typeface="Franklin Gothic Medium"/>
              </a:rPr>
              <a:t>transcript-</a:t>
            </a:r>
            <a:r>
              <a:rPr sz="2000" u="sng" spc="-20" dirty="0">
                <a:solidFill>
                  <a:srgbClr val="77A1BA"/>
                </a:solidFill>
                <a:uFill>
                  <a:solidFill>
                    <a:srgbClr val="77A1BA"/>
                  </a:solidFill>
                </a:uFill>
                <a:latin typeface="Franklin Gothic Medium"/>
                <a:cs typeface="Franklin Gothic Medium"/>
              </a:rPr>
              <a:t>api/</a:t>
            </a:r>
            <a:endParaRPr sz="2000">
              <a:latin typeface="Franklin Gothic Medium"/>
              <a:cs typeface="Franklin Gothic Medium"/>
            </a:endParaRPr>
          </a:p>
          <a:p>
            <a:pPr marL="393700" marR="659130" indent="-381000">
              <a:lnSpc>
                <a:spcPts val="2250"/>
              </a:lnSpc>
              <a:spcBef>
                <a:spcPts val="1255"/>
              </a:spcBef>
              <a:buClr>
                <a:srgbClr val="181B0D"/>
              </a:buClr>
              <a:buChar char="■"/>
              <a:tabLst>
                <a:tab pos="393700" algn="l"/>
              </a:tabLst>
            </a:pPr>
            <a:r>
              <a:rPr sz="2000" u="sng" spc="-35" dirty="0">
                <a:solidFill>
                  <a:srgbClr val="77A1BA"/>
                </a:solidFill>
                <a:uFill>
                  <a:solidFill>
                    <a:srgbClr val="77A1BA"/>
                  </a:solidFill>
                </a:uFill>
                <a:latin typeface="Franklin Gothic Medium"/>
                <a:cs typeface="Franklin Gothic Medium"/>
              </a:rPr>
              <a:t>https://</a:t>
            </a:r>
            <a:r>
              <a:rPr sz="2000" u="sng" spc="-35" dirty="0">
                <a:solidFill>
                  <a:srgbClr val="77A1BA"/>
                </a:solidFill>
                <a:uFill>
                  <a:solidFill>
                    <a:srgbClr val="77A1BA"/>
                  </a:solidFill>
                </a:uFill>
                <a:latin typeface="Franklin Gothic Medium"/>
                <a:cs typeface="Franklin Gothic Medium"/>
                <a:hlinkClick r:id="rId2"/>
              </a:rPr>
              <a:t>www.thepythoncode.com/article/text-</a:t>
            </a:r>
            <a:r>
              <a:rPr sz="2000" u="sng" spc="-30" dirty="0">
                <a:solidFill>
                  <a:srgbClr val="77A1BA"/>
                </a:solidFill>
                <a:uFill>
                  <a:solidFill>
                    <a:srgbClr val="77A1BA"/>
                  </a:solidFill>
                </a:uFill>
                <a:latin typeface="Franklin Gothic Medium"/>
                <a:cs typeface="Franklin Gothic Medium"/>
                <a:hlinkClick r:id="rId2"/>
              </a:rPr>
              <a:t>summarization-</a:t>
            </a:r>
            <a:r>
              <a:rPr sz="2000" u="sng" spc="-25" dirty="0">
                <a:solidFill>
                  <a:srgbClr val="77A1BA"/>
                </a:solidFill>
                <a:uFill>
                  <a:solidFill>
                    <a:srgbClr val="77A1BA"/>
                  </a:solidFill>
                </a:uFill>
                <a:latin typeface="Franklin Gothic Medium"/>
                <a:cs typeface="Franklin Gothic Medium"/>
                <a:hlinkClick r:id="rId2"/>
              </a:rPr>
              <a:t>using-</a:t>
            </a:r>
            <a:r>
              <a:rPr sz="2000" u="sng" spc="-10" dirty="0">
                <a:solidFill>
                  <a:srgbClr val="77A1BA"/>
                </a:solidFill>
                <a:uFill>
                  <a:solidFill>
                    <a:srgbClr val="77A1BA"/>
                  </a:solidFill>
                </a:uFill>
                <a:latin typeface="Franklin Gothic Medium"/>
                <a:cs typeface="Franklin Gothic Medium"/>
                <a:hlinkClick r:id="rId2"/>
              </a:rPr>
              <a:t>huggingface-</a:t>
            </a:r>
            <a:r>
              <a:rPr sz="2000" spc="-10" dirty="0">
                <a:solidFill>
                  <a:srgbClr val="77A1BA"/>
                </a:solidFill>
                <a:latin typeface="Franklin Gothic Medium"/>
                <a:cs typeface="Franklin Gothic Medium"/>
              </a:rPr>
              <a:t> </a:t>
            </a:r>
            <a:r>
              <a:rPr sz="2000" u="sng" spc="-20" dirty="0">
                <a:solidFill>
                  <a:srgbClr val="77A1BA"/>
                </a:solidFill>
                <a:uFill>
                  <a:solidFill>
                    <a:srgbClr val="77A1BA"/>
                  </a:solidFill>
                </a:uFill>
                <a:latin typeface="Franklin Gothic Medium"/>
                <a:cs typeface="Franklin Gothic Medium"/>
              </a:rPr>
              <a:t>transformers-</a:t>
            </a:r>
            <a:r>
              <a:rPr sz="2000" u="sng" spc="-10" dirty="0">
                <a:solidFill>
                  <a:srgbClr val="77A1BA"/>
                </a:solidFill>
                <a:uFill>
                  <a:solidFill>
                    <a:srgbClr val="77A1BA"/>
                  </a:solidFill>
                </a:uFill>
                <a:latin typeface="Franklin Gothic Medium"/>
                <a:cs typeface="Franklin Gothic Medium"/>
              </a:rPr>
              <a:t>python</a:t>
            </a:r>
            <a:endParaRPr sz="2000">
              <a:latin typeface="Franklin Gothic Medium"/>
              <a:cs typeface="Franklin Gothic Medium"/>
            </a:endParaRPr>
          </a:p>
          <a:p>
            <a:pPr marL="393700" marR="97155" indent="-381000">
              <a:lnSpc>
                <a:spcPts val="2250"/>
              </a:lnSpc>
              <a:spcBef>
                <a:spcPts val="1205"/>
              </a:spcBef>
              <a:buClr>
                <a:srgbClr val="181B0D"/>
              </a:buClr>
              <a:buChar char="■"/>
              <a:tabLst>
                <a:tab pos="393700" algn="l"/>
              </a:tabLst>
            </a:pPr>
            <a:r>
              <a:rPr sz="2000" u="sng" spc="-30" dirty="0">
                <a:solidFill>
                  <a:srgbClr val="77A1BA"/>
                </a:solidFill>
                <a:uFill>
                  <a:solidFill>
                    <a:srgbClr val="77A1BA"/>
                  </a:solidFill>
                </a:uFill>
                <a:latin typeface="Franklin Gothic Medium"/>
                <a:cs typeface="Franklin Gothic Medium"/>
              </a:rPr>
              <a:t>https://medium.com/swlh/parsing-</a:t>
            </a:r>
            <a:r>
              <a:rPr sz="2000" u="sng" spc="-10" dirty="0">
                <a:solidFill>
                  <a:srgbClr val="77A1BA"/>
                </a:solidFill>
                <a:uFill>
                  <a:solidFill>
                    <a:srgbClr val="77A1BA"/>
                  </a:solidFill>
                </a:uFill>
                <a:latin typeface="Franklin Gothic Medium"/>
                <a:cs typeface="Franklin Gothic Medium"/>
              </a:rPr>
              <a:t>rest-</a:t>
            </a:r>
            <a:r>
              <a:rPr sz="2000" u="sng" spc="-30" dirty="0">
                <a:solidFill>
                  <a:srgbClr val="77A1BA"/>
                </a:solidFill>
                <a:uFill>
                  <a:solidFill>
                    <a:srgbClr val="77A1BA"/>
                  </a:solidFill>
                </a:uFill>
                <a:latin typeface="Franklin Gothic Medium"/>
                <a:cs typeface="Franklin Gothic Medium"/>
              </a:rPr>
              <a:t>api-</a:t>
            </a:r>
            <a:r>
              <a:rPr sz="2000" u="sng" spc="-35" dirty="0">
                <a:solidFill>
                  <a:srgbClr val="77A1BA"/>
                </a:solidFill>
                <a:uFill>
                  <a:solidFill>
                    <a:srgbClr val="77A1BA"/>
                  </a:solidFill>
                </a:uFill>
                <a:latin typeface="Franklin Gothic Medium"/>
                <a:cs typeface="Franklin Gothic Medium"/>
              </a:rPr>
              <a:t>payload-</a:t>
            </a:r>
            <a:r>
              <a:rPr sz="2000" u="sng" spc="-10" dirty="0">
                <a:solidFill>
                  <a:srgbClr val="77A1BA"/>
                </a:solidFill>
                <a:uFill>
                  <a:solidFill>
                    <a:srgbClr val="77A1BA"/>
                  </a:solidFill>
                </a:uFill>
                <a:latin typeface="Franklin Gothic Medium"/>
                <a:cs typeface="Franklin Gothic Medium"/>
              </a:rPr>
              <a:t>and-query-</a:t>
            </a:r>
            <a:r>
              <a:rPr sz="2000" u="sng" spc="-35" dirty="0">
                <a:solidFill>
                  <a:srgbClr val="77A1BA"/>
                </a:solidFill>
                <a:uFill>
                  <a:solidFill>
                    <a:srgbClr val="77A1BA"/>
                  </a:solidFill>
                </a:uFill>
                <a:latin typeface="Franklin Gothic Medium"/>
                <a:cs typeface="Franklin Gothic Medium"/>
              </a:rPr>
              <a:t>parameters-</a:t>
            </a:r>
            <a:r>
              <a:rPr sz="2000" u="sng" spc="-40" dirty="0">
                <a:solidFill>
                  <a:srgbClr val="77A1BA"/>
                </a:solidFill>
                <a:uFill>
                  <a:solidFill>
                    <a:srgbClr val="77A1BA"/>
                  </a:solidFill>
                </a:uFill>
                <a:latin typeface="Franklin Gothic Medium"/>
                <a:cs typeface="Franklin Gothic Medium"/>
              </a:rPr>
              <a:t>with-</a:t>
            </a:r>
            <a:r>
              <a:rPr sz="2000" u="sng" spc="-10" dirty="0">
                <a:solidFill>
                  <a:srgbClr val="77A1BA"/>
                </a:solidFill>
                <a:uFill>
                  <a:solidFill>
                    <a:srgbClr val="77A1BA"/>
                  </a:solidFill>
                </a:uFill>
                <a:latin typeface="Franklin Gothic Medium"/>
                <a:cs typeface="Franklin Gothic Medium"/>
              </a:rPr>
              <a:t>flask-</a:t>
            </a:r>
            <a:r>
              <a:rPr sz="2000" spc="-10" dirty="0">
                <a:solidFill>
                  <a:srgbClr val="77A1BA"/>
                </a:solidFill>
                <a:latin typeface="Franklin Gothic Medium"/>
                <a:cs typeface="Franklin Gothic Medium"/>
              </a:rPr>
              <a:t> </a:t>
            </a:r>
            <a:r>
              <a:rPr sz="2000" u="sng" spc="-25" dirty="0">
                <a:solidFill>
                  <a:srgbClr val="77A1BA"/>
                </a:solidFill>
                <a:uFill>
                  <a:solidFill>
                    <a:srgbClr val="77A1BA"/>
                  </a:solidFill>
                </a:uFill>
                <a:latin typeface="Franklin Gothic Medium"/>
                <a:cs typeface="Franklin Gothic Medium"/>
              </a:rPr>
              <a:t>better-</a:t>
            </a:r>
            <a:r>
              <a:rPr sz="2000" u="sng" dirty="0">
                <a:solidFill>
                  <a:srgbClr val="77A1BA"/>
                </a:solidFill>
                <a:uFill>
                  <a:solidFill>
                    <a:srgbClr val="77A1BA"/>
                  </a:solidFill>
                </a:uFill>
                <a:latin typeface="Franklin Gothic Medium"/>
                <a:cs typeface="Franklin Gothic Medium"/>
              </a:rPr>
              <a:t>than-</a:t>
            </a:r>
            <a:r>
              <a:rPr sz="2000" u="sng" spc="-45" dirty="0">
                <a:solidFill>
                  <a:srgbClr val="77A1BA"/>
                </a:solidFill>
                <a:uFill>
                  <a:solidFill>
                    <a:srgbClr val="77A1BA"/>
                  </a:solidFill>
                </a:uFill>
                <a:latin typeface="Franklin Gothic Medium"/>
                <a:cs typeface="Franklin Gothic Medium"/>
              </a:rPr>
              <a:t>marshmallow-</a:t>
            </a:r>
            <a:r>
              <a:rPr sz="2000" u="sng" spc="-10" dirty="0">
                <a:solidFill>
                  <a:srgbClr val="77A1BA"/>
                </a:solidFill>
                <a:uFill>
                  <a:solidFill>
                    <a:srgbClr val="77A1BA"/>
                  </a:solidFill>
                </a:uFill>
                <a:latin typeface="Franklin Gothic Medium"/>
                <a:cs typeface="Franklin Gothic Medium"/>
              </a:rPr>
              <a:t>aa79c889e3ca</a:t>
            </a:r>
            <a:endParaRPr sz="2000">
              <a:latin typeface="Franklin Gothic Medium"/>
              <a:cs typeface="Franklin Gothic Medium"/>
            </a:endParaRPr>
          </a:p>
          <a:p>
            <a:pPr marL="393700" marR="5080" indent="-381000">
              <a:lnSpc>
                <a:spcPts val="2250"/>
              </a:lnSpc>
              <a:spcBef>
                <a:spcPts val="1285"/>
              </a:spcBef>
              <a:buClr>
                <a:srgbClr val="181B0D"/>
              </a:buClr>
              <a:buChar char="■"/>
              <a:tabLst>
                <a:tab pos="393700" algn="l"/>
              </a:tabLst>
            </a:pPr>
            <a:r>
              <a:rPr sz="2000" u="sng" spc="-35" dirty="0">
                <a:solidFill>
                  <a:srgbClr val="77A1BA"/>
                </a:solidFill>
                <a:uFill>
                  <a:solidFill>
                    <a:srgbClr val="77A1BA"/>
                  </a:solidFill>
                </a:uFill>
                <a:latin typeface="Franklin Gothic Medium"/>
                <a:cs typeface="Franklin Gothic Medium"/>
              </a:rPr>
              <a:t>https://medium.com/better-</a:t>
            </a:r>
            <a:r>
              <a:rPr sz="2000" u="sng" spc="-45" dirty="0">
                <a:solidFill>
                  <a:srgbClr val="77A1BA"/>
                </a:solidFill>
                <a:uFill>
                  <a:solidFill>
                    <a:srgbClr val="77A1BA"/>
                  </a:solidFill>
                </a:uFill>
                <a:latin typeface="Franklin Gothic Medium"/>
                <a:cs typeface="Franklin Gothic Medium"/>
              </a:rPr>
              <a:t>programming/the-ultimate-</a:t>
            </a:r>
            <a:r>
              <a:rPr sz="2000" u="sng" spc="-35" dirty="0">
                <a:solidFill>
                  <a:srgbClr val="77A1BA"/>
                </a:solidFill>
                <a:uFill>
                  <a:solidFill>
                    <a:srgbClr val="77A1BA"/>
                  </a:solidFill>
                </a:uFill>
                <a:latin typeface="Franklin Gothic Medium"/>
                <a:cs typeface="Franklin Gothic Medium"/>
              </a:rPr>
              <a:t>guide-</a:t>
            </a:r>
            <a:r>
              <a:rPr sz="2000" u="sng" spc="-25" dirty="0">
                <a:solidFill>
                  <a:srgbClr val="77A1BA"/>
                </a:solidFill>
                <a:uFill>
                  <a:solidFill>
                    <a:srgbClr val="77A1BA"/>
                  </a:solidFill>
                </a:uFill>
                <a:latin typeface="Franklin Gothic Medium"/>
                <a:cs typeface="Franklin Gothic Medium"/>
              </a:rPr>
              <a:t>to-building-</a:t>
            </a:r>
            <a:r>
              <a:rPr sz="2000" u="sng" spc="-50" dirty="0">
                <a:solidFill>
                  <a:srgbClr val="77A1BA"/>
                </a:solidFill>
                <a:uFill>
                  <a:solidFill>
                    <a:srgbClr val="77A1BA"/>
                  </a:solidFill>
                </a:uFill>
                <a:latin typeface="Franklin Gothic Medium"/>
                <a:cs typeface="Franklin Gothic Medium"/>
              </a:rPr>
              <a:t>a-</a:t>
            </a:r>
            <a:r>
              <a:rPr sz="2000" u="sng" spc="-10" dirty="0">
                <a:solidFill>
                  <a:srgbClr val="77A1BA"/>
                </a:solidFill>
                <a:uFill>
                  <a:solidFill>
                    <a:srgbClr val="77A1BA"/>
                  </a:solidFill>
                </a:uFill>
                <a:latin typeface="Franklin Gothic Medium"/>
                <a:cs typeface="Franklin Gothic Medium"/>
              </a:rPr>
              <a:t>chrome-</a:t>
            </a:r>
            <a:r>
              <a:rPr sz="2000" spc="-10" dirty="0">
                <a:solidFill>
                  <a:srgbClr val="77A1BA"/>
                </a:solidFill>
                <a:latin typeface="Franklin Gothic Medium"/>
                <a:cs typeface="Franklin Gothic Medium"/>
              </a:rPr>
              <a:t> </a:t>
            </a:r>
            <a:r>
              <a:rPr sz="2000" u="sng" spc="-10" dirty="0">
                <a:solidFill>
                  <a:srgbClr val="77A1BA"/>
                </a:solidFill>
                <a:uFill>
                  <a:solidFill>
                    <a:srgbClr val="77A1BA"/>
                  </a:solidFill>
                </a:uFill>
                <a:latin typeface="Franklin Gothic Medium"/>
                <a:cs typeface="Franklin Gothic Medium"/>
              </a:rPr>
              <a:t>extension-</a:t>
            </a:r>
            <a:r>
              <a:rPr sz="2000" spc="-10" dirty="0">
                <a:solidFill>
                  <a:srgbClr val="77A1BA"/>
                </a:solidFill>
                <a:latin typeface="Franklin Gothic Medium"/>
                <a:cs typeface="Franklin Gothic Medium"/>
              </a:rPr>
              <a:t> </a:t>
            </a:r>
            <a:r>
              <a:rPr sz="2000" u="sng" spc="-25" dirty="0">
                <a:solidFill>
                  <a:srgbClr val="77A1BA"/>
                </a:solidFill>
                <a:uFill>
                  <a:solidFill>
                    <a:srgbClr val="77A1BA"/>
                  </a:solidFill>
                </a:uFill>
                <a:latin typeface="Franklin Gothic Medium"/>
                <a:cs typeface="Franklin Gothic Medium"/>
              </a:rPr>
              <a:t>4c01834c63echttps://developer.chrome.com/docs/extensions/mv2/user_interface/</a:t>
            </a:r>
            <a:endParaRPr sz="2000">
              <a:latin typeface="Franklin Gothic Medium"/>
              <a:cs typeface="Franklin Gothic Medium"/>
            </a:endParaRPr>
          </a:p>
          <a:p>
            <a:pPr marL="393065" indent="-380365">
              <a:lnSpc>
                <a:spcPct val="100000"/>
              </a:lnSpc>
              <a:spcBef>
                <a:spcPts val="1010"/>
              </a:spcBef>
              <a:buChar char="■"/>
              <a:tabLst>
                <a:tab pos="393065" algn="l"/>
              </a:tabLst>
            </a:pPr>
            <a:r>
              <a:rPr sz="2000" spc="-30" dirty="0">
                <a:solidFill>
                  <a:srgbClr val="006FC0"/>
                </a:solidFill>
                <a:latin typeface="Franklin Gothic Medium"/>
                <a:cs typeface="Franklin Gothic Medium"/>
              </a:rPr>
              <a:t>https://</a:t>
            </a:r>
            <a:r>
              <a:rPr sz="2000" spc="-30" dirty="0">
                <a:solidFill>
                  <a:srgbClr val="006FC0"/>
                </a:solidFill>
                <a:latin typeface="Franklin Gothic Medium"/>
                <a:cs typeface="Franklin Gothic Medium"/>
                <a:hlinkClick r:id="rId3"/>
              </a:rPr>
              <a:t>www.thepythoncode.com/article/translate-</a:t>
            </a:r>
            <a:r>
              <a:rPr sz="2000" spc="-55" dirty="0">
                <a:solidFill>
                  <a:srgbClr val="006FC0"/>
                </a:solidFill>
                <a:latin typeface="Franklin Gothic Medium"/>
                <a:cs typeface="Franklin Gothic Medium"/>
                <a:hlinkClick r:id="rId3"/>
              </a:rPr>
              <a:t>text-</a:t>
            </a:r>
            <a:r>
              <a:rPr sz="2000" spc="-25" dirty="0">
                <a:solidFill>
                  <a:srgbClr val="006FC0"/>
                </a:solidFill>
                <a:latin typeface="Franklin Gothic Medium"/>
                <a:cs typeface="Franklin Gothic Medium"/>
                <a:hlinkClick r:id="rId3"/>
              </a:rPr>
              <a:t>in-</a:t>
            </a:r>
            <a:r>
              <a:rPr sz="2000" spc="-10" dirty="0">
                <a:solidFill>
                  <a:srgbClr val="006FC0"/>
                </a:solidFill>
                <a:latin typeface="Franklin Gothic Medium"/>
                <a:cs typeface="Franklin Gothic Medium"/>
                <a:hlinkClick r:id="rId3"/>
              </a:rPr>
              <a:t>python</a:t>
            </a:r>
            <a:endParaRPr sz="2000">
              <a:latin typeface="Franklin Gothic Medium"/>
              <a:cs typeface="Franklin Gothic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8522" y="533400"/>
            <a:ext cx="2362200" cy="505908"/>
          </a:xfrm>
          <a:prstGeom prst="rect">
            <a:avLst/>
          </a:prstGeom>
        </p:spPr>
        <p:txBody>
          <a:bodyPr vert="horz" wrap="square" lIns="0" tIns="13335" rIns="0" bIns="0" rtlCol="0">
            <a:spAutoFit/>
          </a:bodyPr>
          <a:lstStyle/>
          <a:p>
            <a:pPr marL="12700" algn="l">
              <a:lnSpc>
                <a:spcPct val="100000"/>
              </a:lnSpc>
              <a:spcBef>
                <a:spcPts val="105"/>
              </a:spcBef>
            </a:pPr>
            <a:r>
              <a:rPr sz="3200" b="1" u="heavy" spc="-10" dirty="0">
                <a:solidFill>
                  <a:srgbClr val="00B0F0"/>
                </a:solidFill>
                <a:uFill>
                  <a:solidFill>
                    <a:srgbClr val="006FC0"/>
                  </a:solidFill>
                </a:uFill>
              </a:rPr>
              <a:t>Purpose</a:t>
            </a:r>
            <a:endParaRPr sz="3200" b="1" dirty="0">
              <a:solidFill>
                <a:srgbClr val="00B0F0"/>
              </a:solidFill>
            </a:endParaRPr>
          </a:p>
        </p:txBody>
      </p:sp>
      <p:sp>
        <p:nvSpPr>
          <p:cNvPr id="3" name="object 3"/>
          <p:cNvSpPr txBox="1"/>
          <p:nvPr/>
        </p:nvSpPr>
        <p:spPr>
          <a:xfrm>
            <a:off x="878522" y="1143000"/>
            <a:ext cx="10434955" cy="4712252"/>
          </a:xfrm>
          <a:prstGeom prst="rect">
            <a:avLst/>
          </a:prstGeom>
        </p:spPr>
        <p:txBody>
          <a:bodyPr vert="horz" wrap="square" lIns="0" tIns="172085" rIns="0" bIns="0" rtlCol="0">
            <a:spAutoFit/>
          </a:bodyPr>
          <a:lstStyle/>
          <a:p>
            <a:pPr algn="l"/>
            <a:r>
              <a:rPr lang="en-US" sz="2400" b="1" i="0" dirty="0">
                <a:solidFill>
                  <a:srgbClr val="92D050"/>
                </a:solidFill>
                <a:effectLst/>
                <a:highlight>
                  <a:srgbClr val="FFFFFF"/>
                </a:highlight>
                <a:latin typeface="ui-sans-serif"/>
              </a:rPr>
              <a:t>Introduction</a:t>
            </a:r>
            <a:endParaRPr lang="en-US" sz="2400" b="0" i="0" dirty="0">
              <a:solidFill>
                <a:srgbClr val="92D050"/>
              </a:solidFill>
              <a:effectLst/>
              <a:highlight>
                <a:srgbClr val="FFFFFF"/>
              </a:highlight>
              <a:latin typeface="ui-sans-serif"/>
            </a:endParaRPr>
          </a:p>
          <a:p>
            <a:pPr algn="l"/>
            <a:r>
              <a:rPr lang="en-US" sz="2000" b="0" i="0" dirty="0">
                <a:solidFill>
                  <a:srgbClr val="0D0D0D"/>
                </a:solidFill>
                <a:effectLst/>
                <a:highlight>
                  <a:srgbClr val="FFFFFF"/>
                </a:highlight>
                <a:latin typeface="ui-sans-serif"/>
              </a:rPr>
              <a:t>This Software Requirements Specification </a:t>
            </a:r>
            <a:r>
              <a:rPr lang="en-US" sz="2000" b="1" i="0" dirty="0">
                <a:solidFill>
                  <a:srgbClr val="0D0D0D"/>
                </a:solidFill>
                <a:effectLst/>
                <a:highlight>
                  <a:srgbClr val="FFFFFF"/>
                </a:highlight>
                <a:latin typeface="ui-sans-serif"/>
              </a:rPr>
              <a:t>(SRS) </a:t>
            </a:r>
            <a:r>
              <a:rPr lang="en-US" sz="2000" b="0" i="0" dirty="0">
                <a:solidFill>
                  <a:srgbClr val="0D0D0D"/>
                </a:solidFill>
                <a:effectLst/>
                <a:highlight>
                  <a:srgbClr val="FFFFFF"/>
                </a:highlight>
                <a:latin typeface="ui-sans-serif"/>
              </a:rPr>
              <a:t>outlines the complete functions and specifications of the Chrome Extension YouTube Transcript Summarizer. This project involves the creation of a Chrome Extension that sends requests to </a:t>
            </a:r>
            <a:r>
              <a:rPr lang="en-US" sz="2000" b="1" i="0" dirty="0">
                <a:solidFill>
                  <a:srgbClr val="0D0D0D"/>
                </a:solidFill>
                <a:effectLst/>
                <a:highlight>
                  <a:srgbClr val="FFFFFF"/>
                </a:highlight>
                <a:latin typeface="ui-sans-serif"/>
              </a:rPr>
              <a:t>a backend REST API</a:t>
            </a:r>
            <a:r>
              <a:rPr lang="en-US" sz="2000" b="0" i="0" dirty="0">
                <a:solidFill>
                  <a:srgbClr val="0D0D0D"/>
                </a:solidFill>
                <a:effectLst/>
                <a:highlight>
                  <a:srgbClr val="FFFFFF"/>
                </a:highlight>
                <a:latin typeface="ui-sans-serif"/>
              </a:rPr>
              <a:t>. The API performs </a:t>
            </a:r>
            <a:r>
              <a:rPr lang="en-US" sz="2000" i="0" dirty="0">
                <a:solidFill>
                  <a:srgbClr val="0D0D0D"/>
                </a:solidFill>
                <a:effectLst/>
                <a:highlight>
                  <a:srgbClr val="FFFFFF"/>
                </a:highlight>
                <a:latin typeface="ui-sans-serif"/>
              </a:rPr>
              <a:t>Natural Language Processing </a:t>
            </a:r>
            <a:r>
              <a:rPr lang="en-US" sz="2000" b="1" i="0" dirty="0">
                <a:solidFill>
                  <a:srgbClr val="0D0D0D"/>
                </a:solidFill>
                <a:effectLst/>
                <a:highlight>
                  <a:srgbClr val="FFFFFF"/>
                </a:highlight>
                <a:latin typeface="ui-sans-serif"/>
              </a:rPr>
              <a:t>(NLP) </a:t>
            </a:r>
            <a:r>
              <a:rPr lang="en-US" sz="2000" b="0" i="0" dirty="0">
                <a:solidFill>
                  <a:srgbClr val="0D0D0D"/>
                </a:solidFill>
                <a:effectLst/>
                <a:highlight>
                  <a:srgbClr val="FFFFFF"/>
                </a:highlight>
                <a:latin typeface="ui-sans-serif"/>
              </a:rPr>
              <a:t>to generate and return a summarized version of a YouTube transcript.</a:t>
            </a:r>
          </a:p>
          <a:p>
            <a:pPr marL="13335" marR="172085">
              <a:lnSpc>
                <a:spcPct val="93900"/>
              </a:lnSpc>
              <a:spcBef>
                <a:spcPts val="1235"/>
              </a:spcBef>
              <a:tabLst>
                <a:tab pos="7047230" algn="l"/>
              </a:tabLst>
            </a:pPr>
            <a:endParaRPr sz="1800" dirty="0">
              <a:latin typeface="Franklin Gothic Medium"/>
              <a:cs typeface="Franklin Gothic Medium"/>
            </a:endParaRPr>
          </a:p>
          <a:p>
            <a:pPr algn="l"/>
            <a:r>
              <a:rPr lang="en-US" sz="2400" b="1" i="0" dirty="0">
                <a:solidFill>
                  <a:srgbClr val="92D050"/>
                </a:solidFill>
                <a:effectLst/>
                <a:highlight>
                  <a:srgbClr val="FFFFFF"/>
                </a:highlight>
                <a:latin typeface="ui-sans-serif"/>
              </a:rPr>
              <a:t>Project Scope</a:t>
            </a:r>
            <a:endParaRPr lang="en-US" sz="2400" b="0" i="0" dirty="0">
              <a:solidFill>
                <a:srgbClr val="92D050"/>
              </a:solidFill>
              <a:effectLst/>
              <a:highlight>
                <a:srgbClr val="FFFFFF"/>
              </a:highlight>
              <a:latin typeface="ui-sans-serif"/>
            </a:endParaRPr>
          </a:p>
          <a:p>
            <a:pPr algn="l"/>
            <a:r>
              <a:rPr lang="en-US" sz="2000" b="0" i="0" dirty="0">
                <a:solidFill>
                  <a:srgbClr val="0D0D0D"/>
                </a:solidFill>
                <a:effectLst/>
                <a:highlight>
                  <a:srgbClr val="FFFFFF"/>
                </a:highlight>
                <a:latin typeface="ui-sans-serif"/>
              </a:rPr>
              <a:t>With the exponential increase in video recordings shared online daily, finding relevant information has become time-consuming. Long video durations often lead to wasted effort if the content isn't pertinent.</a:t>
            </a:r>
          </a:p>
          <a:p>
            <a:pPr algn="l"/>
            <a:r>
              <a:rPr lang="en-US" sz="2000" b="0" i="0" dirty="0">
                <a:solidFill>
                  <a:srgbClr val="0D0D0D"/>
                </a:solidFill>
                <a:effectLst/>
                <a:highlight>
                  <a:srgbClr val="FFFFFF"/>
                </a:highlight>
                <a:latin typeface="ui-sans-serif"/>
              </a:rPr>
              <a:t>Our project aims to address this by </a:t>
            </a:r>
            <a:r>
              <a:rPr lang="en-US" sz="2000" b="1" i="0" dirty="0">
                <a:solidFill>
                  <a:srgbClr val="0D0D0D"/>
                </a:solidFill>
                <a:effectLst/>
                <a:highlight>
                  <a:srgbClr val="FFFFFF"/>
                </a:highlight>
                <a:latin typeface="ui-sans-serif"/>
              </a:rPr>
              <a:t>automatically summarizing video transcripts</a:t>
            </a:r>
            <a:r>
              <a:rPr lang="en-US" sz="2000" b="0" i="0" dirty="0">
                <a:solidFill>
                  <a:srgbClr val="0D0D0D"/>
                </a:solidFill>
                <a:effectLst/>
                <a:highlight>
                  <a:srgbClr val="FFFFFF"/>
                </a:highlight>
                <a:latin typeface="ui-sans-serif"/>
              </a:rPr>
              <a:t>. This enables quick </a:t>
            </a:r>
            <a:r>
              <a:rPr lang="en-US" sz="2000" b="1" i="0" dirty="0">
                <a:solidFill>
                  <a:srgbClr val="0D0D0D"/>
                </a:solidFill>
                <a:effectLst/>
                <a:highlight>
                  <a:srgbClr val="FFFFFF"/>
                </a:highlight>
                <a:latin typeface="ui-sans-serif"/>
              </a:rPr>
              <a:t>identification of key patterns </a:t>
            </a:r>
            <a:r>
              <a:rPr lang="en-US" sz="2000" b="0" i="0" dirty="0">
                <a:solidFill>
                  <a:srgbClr val="0D0D0D"/>
                </a:solidFill>
                <a:effectLst/>
                <a:highlight>
                  <a:srgbClr val="FFFFFF"/>
                </a:highlight>
                <a:latin typeface="ui-sans-serif"/>
              </a:rPr>
              <a:t>and important content, saving considerable time and effort. Automated transcript summarization streamlines the process, allowing efficient extraction of valuable insights from video content.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46773" rIns="0" bIns="0" rtlCol="0">
            <a:spAutoFit/>
          </a:bodyPr>
          <a:lstStyle/>
          <a:p>
            <a:pPr marL="12700">
              <a:lnSpc>
                <a:spcPct val="100000"/>
              </a:lnSpc>
              <a:spcBef>
                <a:spcPts val="105"/>
              </a:spcBef>
            </a:pPr>
            <a:r>
              <a:rPr sz="2400" u="heavy" dirty="0">
                <a:uFill>
                  <a:solidFill>
                    <a:srgbClr val="006FC0"/>
                  </a:solidFill>
                </a:uFill>
              </a:rPr>
              <a:t>Overall</a:t>
            </a:r>
            <a:r>
              <a:rPr sz="2400" u="heavy" spc="-225" dirty="0">
                <a:uFill>
                  <a:solidFill>
                    <a:srgbClr val="006FC0"/>
                  </a:solidFill>
                </a:uFill>
              </a:rPr>
              <a:t> </a:t>
            </a:r>
            <a:r>
              <a:rPr sz="2400" u="heavy" spc="-10" dirty="0">
                <a:uFill>
                  <a:solidFill>
                    <a:srgbClr val="006FC0"/>
                  </a:solidFill>
                </a:uFill>
              </a:rPr>
              <a:t>Description</a:t>
            </a:r>
            <a:endParaRPr sz="2400" dirty="0"/>
          </a:p>
        </p:txBody>
      </p:sp>
      <p:sp>
        <p:nvSpPr>
          <p:cNvPr id="17" name="TextBox 16">
            <a:extLst>
              <a:ext uri="{FF2B5EF4-FFF2-40B4-BE49-F238E27FC236}">
                <a16:creationId xmlns:a16="http://schemas.microsoft.com/office/drawing/2014/main" id="{3C447E0C-C56F-4439-E930-2B3D5DDBD51C}"/>
              </a:ext>
            </a:extLst>
          </p:cNvPr>
          <p:cNvSpPr txBox="1"/>
          <p:nvPr/>
        </p:nvSpPr>
        <p:spPr>
          <a:xfrm>
            <a:off x="914400" y="2438400"/>
            <a:ext cx="10591800" cy="3693319"/>
          </a:xfrm>
          <a:prstGeom prst="rect">
            <a:avLst/>
          </a:prstGeom>
          <a:noFill/>
        </p:spPr>
        <p:txBody>
          <a:bodyPr wrap="square">
            <a:spAutoFit/>
          </a:bodyPr>
          <a:lstStyle/>
          <a:p>
            <a:r>
              <a:rPr lang="en-US" b="1" u="sng" dirty="0"/>
              <a:t>YouTube Transcript Summarizer</a:t>
            </a:r>
          </a:p>
          <a:p>
            <a:endParaRPr lang="en-US" b="1" dirty="0"/>
          </a:p>
          <a:p>
            <a:r>
              <a:rPr lang="en-US" dirty="0"/>
              <a:t>The YouTube Transcript Summarizer Chrome Extension is designed for anyone looking to save time by quickly finding and accessing the content they need. Instead of watching numerous irrelevant videos that appear during a search, this extension provides a concise summary of YouTube videos in text or audio format, based on user preference.</a:t>
            </a:r>
          </a:p>
          <a:p>
            <a:endParaRPr lang="en-US" dirty="0"/>
          </a:p>
          <a:p>
            <a:r>
              <a:rPr lang="en-US" b="1" u="sng" dirty="0"/>
              <a:t>Example:</a:t>
            </a:r>
          </a:p>
          <a:p>
            <a:r>
              <a:rPr lang="en-US" dirty="0"/>
              <a:t>Consider a student who needs to understand a particular topic for their studies. This extension </a:t>
            </a:r>
            <a:r>
              <a:rPr lang="en-US" b="1" dirty="0"/>
              <a:t>transcribes the audio, generates subtitles, and summarizes the video's content</a:t>
            </a:r>
            <a:r>
              <a:rPr lang="en-US" dirty="0"/>
              <a:t>, making it easier and faster for the student to grasp the topic. The key benefit is that this extension facilitates efficient learning and note-taking by providing quick and simplified summaries.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457200"/>
            <a:ext cx="4730115" cy="392430"/>
          </a:xfrm>
          <a:prstGeom prst="rect">
            <a:avLst/>
          </a:prstGeom>
        </p:spPr>
        <p:txBody>
          <a:bodyPr vert="horz" wrap="square" lIns="0" tIns="13335" rIns="0" bIns="0" rtlCol="0">
            <a:spAutoFit/>
          </a:bodyPr>
          <a:lstStyle/>
          <a:p>
            <a:pPr marL="12700">
              <a:lnSpc>
                <a:spcPct val="100000"/>
              </a:lnSpc>
              <a:spcBef>
                <a:spcPts val="105"/>
              </a:spcBef>
            </a:pPr>
            <a:r>
              <a:rPr sz="2400" u="heavy" spc="-20" dirty="0">
                <a:uFill>
                  <a:solidFill>
                    <a:srgbClr val="006FC0"/>
                  </a:solidFill>
                </a:uFill>
              </a:rPr>
              <a:t>Functional</a:t>
            </a:r>
            <a:r>
              <a:rPr sz="2400" u="heavy" spc="-130" dirty="0">
                <a:uFill>
                  <a:solidFill>
                    <a:srgbClr val="006FC0"/>
                  </a:solidFill>
                </a:uFill>
              </a:rPr>
              <a:t> </a:t>
            </a:r>
            <a:r>
              <a:rPr sz="2400" u="heavy" spc="-25" dirty="0">
                <a:uFill>
                  <a:solidFill>
                    <a:srgbClr val="006FC0"/>
                  </a:solidFill>
                </a:uFill>
              </a:rPr>
              <a:t>Requirements</a:t>
            </a:r>
            <a:r>
              <a:rPr sz="2400" u="heavy" spc="-110" dirty="0">
                <a:uFill>
                  <a:solidFill>
                    <a:srgbClr val="006FC0"/>
                  </a:solidFill>
                </a:uFill>
              </a:rPr>
              <a:t> </a:t>
            </a:r>
            <a:r>
              <a:rPr sz="2400" u="heavy" spc="-10" dirty="0">
                <a:uFill>
                  <a:solidFill>
                    <a:srgbClr val="006FC0"/>
                  </a:solidFill>
                </a:uFill>
              </a:rPr>
              <a:t>Definitions</a:t>
            </a:r>
            <a:endParaRPr sz="2400" dirty="0"/>
          </a:p>
        </p:txBody>
      </p:sp>
      <p:sp>
        <p:nvSpPr>
          <p:cNvPr id="4" name="object 4"/>
          <p:cNvSpPr txBox="1">
            <a:spLocks noGrp="1"/>
          </p:cNvSpPr>
          <p:nvPr>
            <p:ph idx="1"/>
          </p:nvPr>
        </p:nvSpPr>
        <p:spPr>
          <a:xfrm>
            <a:off x="838200" y="1066800"/>
            <a:ext cx="11049000" cy="4920706"/>
          </a:xfrm>
          <a:prstGeom prst="rect">
            <a:avLst/>
          </a:prstGeom>
        </p:spPr>
        <p:txBody>
          <a:bodyPr vert="horz" wrap="square" lIns="0" tIns="63500" rIns="0" bIns="0" rtlCol="0">
            <a:spAutoFit/>
          </a:bodyPr>
          <a:lstStyle/>
          <a:p>
            <a:pPr marL="0" marR="5080" indent="0">
              <a:lnSpc>
                <a:spcPts val="2030"/>
              </a:lnSpc>
              <a:spcBef>
                <a:spcPts val="500"/>
              </a:spcBef>
              <a:buNone/>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Functional Requirements:</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These refer to the functionality of the system, detailing the services it will provide to the user. Non-functional (supplementary) requirements pertain to additional information needed to produce the correct system and are detailed separately</a:t>
            </a:r>
          </a:p>
          <a:p>
            <a:pPr marL="0" marR="5080" indent="0">
              <a:lnSpc>
                <a:spcPts val="2030"/>
              </a:lnSpc>
              <a:spcBef>
                <a:spcPts val="500"/>
              </a:spcBef>
              <a:buNone/>
            </a:pPr>
            <a:r>
              <a:rPr lang="en-US" sz="2000" b="1" u="heavy" spc="50" dirty="0">
                <a:solidFill>
                  <a:srgbClr val="006FC0"/>
                </a:solidFill>
                <a:uFill>
                  <a:solidFill>
                    <a:srgbClr val="006FC0"/>
                  </a:solidFill>
                </a:uFill>
                <a:latin typeface="Times New Roman" panose="02020603050405020304" pitchFamily="18" charset="0"/>
                <a:cs typeface="Times New Roman" panose="02020603050405020304" pitchFamily="18" charset="0"/>
              </a:rPr>
              <a:t>Use</a:t>
            </a:r>
            <a:r>
              <a:rPr lang="en-US" sz="2000" b="1" u="heavy" spc="-200" dirty="0">
                <a:solidFill>
                  <a:srgbClr val="006FC0"/>
                </a:solidFill>
                <a:uFill>
                  <a:solidFill>
                    <a:srgbClr val="006FC0"/>
                  </a:solidFill>
                </a:uFill>
                <a:latin typeface="Times New Roman" panose="02020603050405020304" pitchFamily="18" charset="0"/>
                <a:cs typeface="Times New Roman" panose="02020603050405020304" pitchFamily="18" charset="0"/>
              </a:rPr>
              <a:t> </a:t>
            </a:r>
            <a:r>
              <a:rPr lang="en-US" sz="2800" b="1" u="heavy" spc="-20" dirty="0">
                <a:solidFill>
                  <a:srgbClr val="006FC0"/>
                </a:solidFill>
                <a:uFill>
                  <a:solidFill>
                    <a:srgbClr val="006FC0"/>
                  </a:solidFill>
                </a:uFill>
                <a:latin typeface="Times New Roman" panose="02020603050405020304" pitchFamily="18" charset="0"/>
                <a:cs typeface="Times New Roman" panose="02020603050405020304" pitchFamily="18" charset="0"/>
              </a:rPr>
              <a:t>Cases</a:t>
            </a:r>
            <a:endParaRPr lang="en-US" sz="2000" b="1" dirty="0">
              <a:latin typeface="Times New Roman" panose="02020603050405020304" pitchFamily="18" charset="0"/>
              <a:cs typeface="Times New Roman" panose="02020603050405020304" pitchFamily="18" charset="0"/>
            </a:endParaRPr>
          </a:p>
          <a:p>
            <a:pPr marL="0" marR="623570" indent="0">
              <a:lnSpc>
                <a:spcPct val="82900"/>
              </a:lnSpc>
              <a:spcBef>
                <a:spcPts val="1235"/>
              </a:spcBef>
              <a:buNone/>
            </a:pPr>
            <a:r>
              <a:rPr lang="en-US" sz="1800" dirty="0">
                <a:latin typeface="Times New Roman" panose="02020603050405020304" pitchFamily="18" charset="0"/>
                <a:cs typeface="Times New Roman" panose="02020603050405020304" pitchFamily="18" charset="0"/>
              </a:rPr>
              <a:t>This system is designed to cater to various user needs, including summarizing YouTube videos, videos from websites, and video conferences from different regions with diverse languages, enabling users to understand content in their preferred language.</a:t>
            </a:r>
          </a:p>
          <a:p>
            <a:pPr marL="12700" marR="623570">
              <a:lnSpc>
                <a:spcPct val="82900"/>
              </a:lnSpc>
              <a:spcBef>
                <a:spcPts val="1235"/>
              </a:spcBef>
            </a:pPr>
            <a:r>
              <a:rPr lang="en-US" sz="2000" b="1" u="sng" dirty="0">
                <a:solidFill>
                  <a:srgbClr val="D13A55"/>
                </a:solidFill>
                <a:uFill>
                  <a:solidFill>
                    <a:srgbClr val="D13A55"/>
                  </a:solidFill>
                </a:uFill>
                <a:latin typeface="Times New Roman" panose="02020603050405020304" pitchFamily="18" charset="0"/>
                <a:cs typeface="Times New Roman" panose="02020603050405020304" pitchFamily="18" charset="0"/>
              </a:rPr>
              <a:t>User</a:t>
            </a:r>
            <a:r>
              <a:rPr lang="en-US" sz="2000" b="1" u="sng" spc="-60" dirty="0">
                <a:solidFill>
                  <a:srgbClr val="D13A55"/>
                </a:solidFill>
                <a:uFill>
                  <a:solidFill>
                    <a:srgbClr val="D13A55"/>
                  </a:solidFill>
                </a:uFill>
                <a:latin typeface="Times New Roman" panose="02020603050405020304" pitchFamily="18" charset="0"/>
                <a:cs typeface="Times New Roman" panose="02020603050405020304" pitchFamily="18" charset="0"/>
              </a:rPr>
              <a:t> </a:t>
            </a:r>
            <a:r>
              <a:rPr lang="en-US" sz="2000" b="1" u="sng" dirty="0">
                <a:solidFill>
                  <a:srgbClr val="D13A55"/>
                </a:solidFill>
                <a:uFill>
                  <a:solidFill>
                    <a:srgbClr val="D13A55"/>
                  </a:solidFill>
                </a:uFill>
                <a:latin typeface="Times New Roman" panose="02020603050405020304" pitchFamily="18" charset="0"/>
                <a:cs typeface="Times New Roman" panose="02020603050405020304" pitchFamily="18" charset="0"/>
              </a:rPr>
              <a:t>can</a:t>
            </a:r>
            <a:r>
              <a:rPr lang="en-US" sz="2000" b="1" u="sng" spc="-35" dirty="0">
                <a:solidFill>
                  <a:srgbClr val="D13A55"/>
                </a:solidFill>
                <a:uFill>
                  <a:solidFill>
                    <a:srgbClr val="D13A55"/>
                  </a:solidFill>
                </a:uFill>
                <a:latin typeface="Times New Roman" panose="02020603050405020304" pitchFamily="18" charset="0"/>
                <a:cs typeface="Times New Roman" panose="02020603050405020304" pitchFamily="18" charset="0"/>
              </a:rPr>
              <a:t> </a:t>
            </a:r>
            <a:r>
              <a:rPr lang="en-US" sz="2000" b="1" u="sng" dirty="0">
                <a:solidFill>
                  <a:srgbClr val="D13A55"/>
                </a:solidFill>
                <a:uFill>
                  <a:solidFill>
                    <a:srgbClr val="D13A55"/>
                  </a:solidFill>
                </a:uFill>
                <a:latin typeface="Times New Roman" panose="02020603050405020304" pitchFamily="18" charset="0"/>
                <a:cs typeface="Times New Roman" panose="02020603050405020304" pitchFamily="18" charset="0"/>
              </a:rPr>
              <a:t>do</a:t>
            </a:r>
            <a:r>
              <a:rPr lang="en-US" sz="2000" b="1" u="sng" spc="-130" dirty="0">
                <a:solidFill>
                  <a:srgbClr val="D13A55"/>
                </a:solidFill>
                <a:uFill>
                  <a:solidFill>
                    <a:srgbClr val="D13A55"/>
                  </a:solidFill>
                </a:uFill>
                <a:latin typeface="Times New Roman" panose="02020603050405020304" pitchFamily="18" charset="0"/>
                <a:cs typeface="Times New Roman" panose="02020603050405020304" pitchFamily="18" charset="0"/>
              </a:rPr>
              <a:t> </a:t>
            </a:r>
            <a:r>
              <a:rPr lang="en-US" sz="2000" b="1" u="sng" dirty="0">
                <a:solidFill>
                  <a:srgbClr val="D13A55"/>
                </a:solidFill>
                <a:uFill>
                  <a:solidFill>
                    <a:srgbClr val="D13A55"/>
                  </a:solidFill>
                </a:uFill>
                <a:latin typeface="Times New Roman" panose="02020603050405020304" pitchFamily="18" charset="0"/>
                <a:cs typeface="Times New Roman" panose="02020603050405020304" pitchFamily="18" charset="0"/>
              </a:rPr>
              <a:t>the</a:t>
            </a:r>
            <a:r>
              <a:rPr lang="en-US" sz="2000" b="1" u="sng" spc="-60" dirty="0">
                <a:solidFill>
                  <a:srgbClr val="D13A55"/>
                </a:solidFill>
                <a:uFill>
                  <a:solidFill>
                    <a:srgbClr val="D13A55"/>
                  </a:solidFill>
                </a:uFill>
                <a:latin typeface="Times New Roman" panose="02020603050405020304" pitchFamily="18" charset="0"/>
                <a:cs typeface="Times New Roman" panose="02020603050405020304" pitchFamily="18" charset="0"/>
              </a:rPr>
              <a:t> </a:t>
            </a:r>
            <a:r>
              <a:rPr lang="en-US" sz="2000" b="1" u="sng" spc="-35" dirty="0">
                <a:solidFill>
                  <a:srgbClr val="D13A55"/>
                </a:solidFill>
                <a:uFill>
                  <a:solidFill>
                    <a:srgbClr val="D13A55"/>
                  </a:solidFill>
                </a:uFill>
                <a:latin typeface="Times New Roman" panose="02020603050405020304" pitchFamily="18" charset="0"/>
                <a:cs typeface="Times New Roman" panose="02020603050405020304" pitchFamily="18" charset="0"/>
              </a:rPr>
              <a:t>following</a:t>
            </a:r>
            <a:r>
              <a:rPr lang="en-US" sz="2000" b="1" u="sng" spc="-5" dirty="0">
                <a:solidFill>
                  <a:srgbClr val="D13A55"/>
                </a:solidFill>
                <a:uFill>
                  <a:solidFill>
                    <a:srgbClr val="D13A55"/>
                  </a:solidFill>
                </a:uFill>
                <a:latin typeface="Times New Roman" panose="02020603050405020304" pitchFamily="18" charset="0"/>
                <a:cs typeface="Times New Roman" panose="02020603050405020304" pitchFamily="18" charset="0"/>
              </a:rPr>
              <a:t> </a:t>
            </a:r>
            <a:r>
              <a:rPr lang="en-US" sz="2000" b="1" u="sng" dirty="0">
                <a:solidFill>
                  <a:srgbClr val="D13A55"/>
                </a:solidFill>
                <a:uFill>
                  <a:solidFill>
                    <a:srgbClr val="D13A55"/>
                  </a:solidFill>
                </a:uFill>
                <a:latin typeface="Times New Roman" panose="02020603050405020304" pitchFamily="18" charset="0"/>
                <a:cs typeface="Times New Roman" panose="02020603050405020304" pitchFamily="18" charset="0"/>
              </a:rPr>
              <a:t>functions</a:t>
            </a:r>
            <a:r>
              <a:rPr lang="en-US" sz="2000" b="1" u="sng" spc="-170" dirty="0">
                <a:solidFill>
                  <a:srgbClr val="D13A55"/>
                </a:solidFill>
                <a:uFill>
                  <a:solidFill>
                    <a:srgbClr val="D13A55"/>
                  </a:solidFill>
                </a:uFill>
                <a:latin typeface="Times New Roman" panose="02020603050405020304" pitchFamily="18" charset="0"/>
                <a:cs typeface="Times New Roman" panose="02020603050405020304" pitchFamily="18" charset="0"/>
              </a:rPr>
              <a:t> </a:t>
            </a:r>
            <a:r>
              <a:rPr lang="en-US" sz="2000" b="1" u="sng" dirty="0">
                <a:solidFill>
                  <a:srgbClr val="D13A55"/>
                </a:solidFill>
                <a:uFill>
                  <a:solidFill>
                    <a:srgbClr val="D13A55"/>
                  </a:solidFill>
                </a:uFill>
                <a:latin typeface="Times New Roman" panose="02020603050405020304" pitchFamily="18" charset="0"/>
                <a:cs typeface="Times New Roman" panose="02020603050405020304" pitchFamily="18" charset="0"/>
              </a:rPr>
              <a:t>in</a:t>
            </a:r>
            <a:r>
              <a:rPr lang="en-US" sz="2000" b="1" u="sng" spc="-35" dirty="0">
                <a:solidFill>
                  <a:srgbClr val="D13A55"/>
                </a:solidFill>
                <a:uFill>
                  <a:solidFill>
                    <a:srgbClr val="D13A55"/>
                  </a:solidFill>
                </a:uFill>
                <a:latin typeface="Times New Roman" panose="02020603050405020304" pitchFamily="18" charset="0"/>
                <a:cs typeface="Times New Roman" panose="02020603050405020304" pitchFamily="18" charset="0"/>
              </a:rPr>
              <a:t> </a:t>
            </a:r>
            <a:r>
              <a:rPr lang="en-US" sz="2000" b="1" u="sng" dirty="0">
                <a:solidFill>
                  <a:srgbClr val="D13A55"/>
                </a:solidFill>
                <a:uFill>
                  <a:solidFill>
                    <a:srgbClr val="D13A55"/>
                  </a:solidFill>
                </a:uFill>
                <a:latin typeface="Times New Roman" panose="02020603050405020304" pitchFamily="18" charset="0"/>
                <a:cs typeface="Times New Roman" panose="02020603050405020304" pitchFamily="18" charset="0"/>
              </a:rPr>
              <a:t>the</a:t>
            </a:r>
            <a:r>
              <a:rPr lang="en-US" sz="2000" b="1" u="sng" spc="-60" dirty="0">
                <a:solidFill>
                  <a:srgbClr val="D13A55"/>
                </a:solidFill>
                <a:uFill>
                  <a:solidFill>
                    <a:srgbClr val="D13A55"/>
                  </a:solidFill>
                </a:uFill>
                <a:latin typeface="Times New Roman" panose="02020603050405020304" pitchFamily="18" charset="0"/>
                <a:cs typeface="Times New Roman" panose="02020603050405020304" pitchFamily="18" charset="0"/>
              </a:rPr>
              <a:t> </a:t>
            </a:r>
            <a:r>
              <a:rPr lang="en-US" sz="2000" b="1" u="sng" spc="-10" dirty="0">
                <a:solidFill>
                  <a:srgbClr val="D13A55"/>
                </a:solidFill>
                <a:uFill>
                  <a:solidFill>
                    <a:srgbClr val="D13A55"/>
                  </a:solidFill>
                </a:uFill>
                <a:latin typeface="Times New Roman" panose="02020603050405020304" pitchFamily="18" charset="0"/>
                <a:cs typeface="Times New Roman" panose="02020603050405020304" pitchFamily="18" charset="0"/>
              </a:rPr>
              <a:t>Chrome</a:t>
            </a:r>
            <a:r>
              <a:rPr lang="en-US" sz="2000" b="1" u="sng" spc="-204" dirty="0">
                <a:solidFill>
                  <a:srgbClr val="D13A55"/>
                </a:solidFill>
                <a:uFill>
                  <a:solidFill>
                    <a:srgbClr val="D13A55"/>
                  </a:solidFill>
                </a:uFill>
                <a:latin typeface="Times New Roman" panose="02020603050405020304" pitchFamily="18" charset="0"/>
                <a:cs typeface="Times New Roman" panose="02020603050405020304" pitchFamily="18" charset="0"/>
              </a:rPr>
              <a:t> </a:t>
            </a:r>
            <a:r>
              <a:rPr lang="en-US" sz="2000" b="1" u="sng" spc="-10" dirty="0">
                <a:solidFill>
                  <a:srgbClr val="D13A55"/>
                </a:solidFill>
                <a:uFill>
                  <a:solidFill>
                    <a:srgbClr val="D13A55"/>
                  </a:solidFill>
                </a:uFill>
                <a:latin typeface="Times New Roman" panose="02020603050405020304" pitchFamily="18" charset="0"/>
                <a:cs typeface="Times New Roman" panose="02020603050405020304" pitchFamily="18" charset="0"/>
              </a:rPr>
              <a:t>Extension</a:t>
            </a:r>
          </a:p>
          <a:p>
            <a:pPr marL="393065" indent="-380365">
              <a:lnSpc>
                <a:spcPct val="100000"/>
              </a:lnSpc>
              <a:spcBef>
                <a:spcPts val="830"/>
              </a:spcBef>
              <a:buChar char="■"/>
              <a:tabLst>
                <a:tab pos="393065" algn="l"/>
              </a:tabLst>
            </a:pPr>
            <a:r>
              <a:rPr sz="1800" b="1" dirty="0">
                <a:latin typeface="Times New Roman" panose="02020603050405020304" pitchFamily="18" charset="0"/>
                <a:cs typeface="Times New Roman" panose="02020603050405020304" pitchFamily="18" charset="0"/>
              </a:rPr>
              <a:t>Summarization in text</a:t>
            </a:r>
            <a:r>
              <a:rPr lang="en-US"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Provides a text summary of the video content.</a:t>
            </a:r>
            <a:endParaRPr sz="2000" spc="-20" dirty="0">
              <a:latin typeface="Times New Roman" panose="02020603050405020304" pitchFamily="18" charset="0"/>
              <a:cs typeface="Times New Roman" panose="02020603050405020304" pitchFamily="18" charset="0"/>
            </a:endParaRPr>
          </a:p>
          <a:p>
            <a:pPr marL="393065" indent="-380365">
              <a:lnSpc>
                <a:spcPct val="100000"/>
              </a:lnSpc>
              <a:spcBef>
                <a:spcPts val="830"/>
              </a:spcBef>
              <a:buChar char="■"/>
              <a:tabLst>
                <a:tab pos="393065" algn="l"/>
              </a:tabLst>
            </a:pPr>
            <a:r>
              <a:rPr sz="1800" b="1" dirty="0">
                <a:latin typeface="Times New Roman" panose="02020603050405020304" pitchFamily="18" charset="0"/>
                <a:cs typeface="Times New Roman" panose="02020603050405020304" pitchFamily="18" charset="0"/>
              </a:rPr>
              <a:t>Summarization in audio</a:t>
            </a:r>
            <a:r>
              <a:rPr lang="en-US"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 Offers an audio summary of the video content.</a:t>
            </a:r>
            <a:endParaRPr sz="2000" b="1" spc="-20" dirty="0">
              <a:latin typeface="Times New Roman" panose="02020603050405020304" pitchFamily="18" charset="0"/>
              <a:cs typeface="Times New Roman" panose="02020603050405020304" pitchFamily="18" charset="0"/>
            </a:endParaRPr>
          </a:p>
          <a:p>
            <a:pPr marL="393065" indent="-380365">
              <a:lnSpc>
                <a:spcPct val="100000"/>
              </a:lnSpc>
              <a:spcBef>
                <a:spcPts val="830"/>
              </a:spcBef>
              <a:buChar char="■"/>
              <a:tabLst>
                <a:tab pos="393065" algn="l"/>
              </a:tabLst>
            </a:pPr>
            <a:r>
              <a:rPr sz="1800" b="1" dirty="0">
                <a:latin typeface="Times New Roman" panose="02020603050405020304" pitchFamily="18" charset="0"/>
                <a:cs typeface="Times New Roman" panose="02020603050405020304" pitchFamily="18" charset="0"/>
              </a:rPr>
              <a:t>Make notes</a:t>
            </a:r>
            <a:r>
              <a:rPr lang="en-US" sz="1800" b="1" dirty="0">
                <a:latin typeface="Times New Roman" panose="02020603050405020304" pitchFamily="18" charset="0"/>
                <a:cs typeface="Times New Roman" panose="02020603050405020304" pitchFamily="18" charset="0"/>
              </a:rPr>
              <a:t>: </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Allows users to take notes based on the video summary.</a:t>
            </a:r>
            <a:endParaRPr sz="2000" b="1" spc="-10" dirty="0">
              <a:latin typeface="Times New Roman" panose="02020603050405020304" pitchFamily="18" charset="0"/>
              <a:cs typeface="Times New Roman" panose="02020603050405020304" pitchFamily="18" charset="0"/>
            </a:endParaRPr>
          </a:p>
          <a:p>
            <a:pPr marL="393065" indent="-380365">
              <a:lnSpc>
                <a:spcPct val="100000"/>
              </a:lnSpc>
              <a:spcBef>
                <a:spcPts val="830"/>
              </a:spcBef>
              <a:buChar char="■"/>
              <a:tabLst>
                <a:tab pos="393065" algn="l"/>
              </a:tabLst>
            </a:pPr>
            <a:r>
              <a:rPr sz="1800" b="1" dirty="0">
                <a:latin typeface="Times New Roman" panose="02020603050405020304" pitchFamily="18" charset="0"/>
                <a:cs typeface="Times New Roman" panose="02020603050405020304" pitchFamily="18" charset="0"/>
              </a:rPr>
              <a:t>Understand the main highlights</a:t>
            </a:r>
            <a:r>
              <a:rPr lang="en-US"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 Identifies and presents the key points from the video.</a:t>
            </a:r>
            <a:endParaRPr sz="2000" b="1" spc="-10" dirty="0">
              <a:latin typeface="Times New Roman" panose="02020603050405020304" pitchFamily="18" charset="0"/>
              <a:cs typeface="Times New Roman" panose="02020603050405020304" pitchFamily="18" charset="0"/>
            </a:endParaRPr>
          </a:p>
          <a:p>
            <a:pPr marL="393065" indent="-380365">
              <a:lnSpc>
                <a:spcPct val="100000"/>
              </a:lnSpc>
              <a:spcBef>
                <a:spcPts val="825"/>
              </a:spcBef>
              <a:buChar char="■"/>
              <a:tabLst>
                <a:tab pos="393065" algn="l"/>
              </a:tabLst>
            </a:pPr>
            <a:r>
              <a:rPr sz="1800" b="1" dirty="0">
                <a:latin typeface="Times New Roman" panose="02020603050405020304" pitchFamily="18" charset="0"/>
                <a:cs typeface="Times New Roman" panose="02020603050405020304" pitchFamily="18" charset="0"/>
              </a:rPr>
              <a:t>Create</a:t>
            </a:r>
            <a:r>
              <a:rPr sz="1800" b="1" spc="-55" dirty="0">
                <a:latin typeface="Times New Roman" panose="02020603050405020304" pitchFamily="18" charset="0"/>
                <a:cs typeface="Times New Roman" panose="02020603050405020304" pitchFamily="18" charset="0"/>
              </a:rPr>
              <a:t> </a:t>
            </a:r>
            <a:r>
              <a:rPr sz="1800" b="1" spc="-10" dirty="0">
                <a:latin typeface="Times New Roman" panose="02020603050405020304" pitchFamily="18" charset="0"/>
                <a:cs typeface="Times New Roman" panose="02020603050405020304" pitchFamily="18" charset="0"/>
              </a:rPr>
              <a:t>questionnaires</a:t>
            </a:r>
            <a:r>
              <a:rPr sz="1800" b="1" spc="-165" dirty="0">
                <a:latin typeface="Times New Roman" panose="02020603050405020304" pitchFamily="18" charset="0"/>
                <a:cs typeface="Times New Roman" panose="02020603050405020304" pitchFamily="18" charset="0"/>
              </a:rPr>
              <a:t> </a:t>
            </a:r>
            <a:r>
              <a:rPr sz="1800" b="1" spc="-35" dirty="0">
                <a:latin typeface="Times New Roman" panose="02020603050405020304" pitchFamily="18" charset="0"/>
                <a:cs typeface="Times New Roman" panose="02020603050405020304" pitchFamily="18" charset="0"/>
              </a:rPr>
              <a:t>for</a:t>
            </a:r>
            <a:r>
              <a:rPr sz="1800" b="1" spc="-40" dirty="0">
                <a:latin typeface="Times New Roman" panose="02020603050405020304" pitchFamily="18" charset="0"/>
                <a:cs typeface="Times New Roman" panose="02020603050405020304" pitchFamily="18" charset="0"/>
              </a:rPr>
              <a:t> </a:t>
            </a:r>
            <a:r>
              <a:rPr sz="1800" b="1" spc="-50" dirty="0">
                <a:latin typeface="Times New Roman" panose="02020603050405020304" pitchFamily="18" charset="0"/>
                <a:cs typeface="Times New Roman" panose="02020603050405020304" pitchFamily="18" charset="0"/>
              </a:rPr>
              <a:t>exam</a:t>
            </a:r>
            <a:r>
              <a:rPr sz="1800" b="1" spc="-45" dirty="0">
                <a:latin typeface="Times New Roman" panose="02020603050405020304" pitchFamily="18" charset="0"/>
                <a:cs typeface="Times New Roman" panose="02020603050405020304" pitchFamily="18" charset="0"/>
              </a:rPr>
              <a:t> </a:t>
            </a:r>
            <a:r>
              <a:rPr sz="1800" b="1" spc="-10" dirty="0">
                <a:latin typeface="Times New Roman" panose="02020603050405020304" pitchFamily="18" charset="0"/>
                <a:cs typeface="Times New Roman" panose="02020603050405020304" pitchFamily="18" charset="0"/>
              </a:rPr>
              <a:t>purpose</a:t>
            </a:r>
            <a:r>
              <a:rPr lang="en-US"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 Generates questions based on the video content for study and exam </a:t>
            </a:r>
            <a:r>
              <a:rPr lang="en-US" sz="1600" b="0" i="0" dirty="0">
                <a:solidFill>
                  <a:srgbClr val="0D0D0D"/>
                </a:solidFill>
                <a:effectLst/>
                <a:highlight>
                  <a:srgbClr val="FFFFFF"/>
                </a:highlight>
                <a:latin typeface="ui-sans-serif"/>
              </a:rPr>
              <a:t>preparation.</a:t>
            </a:r>
            <a:endParaRPr sz="2000" b="1" spc="-10" dirty="0"/>
          </a:p>
        </p:txBody>
      </p:sp>
      <p:sp>
        <p:nvSpPr>
          <p:cNvPr id="3" name="object 3"/>
          <p:cNvSpPr/>
          <p:nvPr/>
        </p:nvSpPr>
        <p:spPr>
          <a:xfrm>
            <a:off x="1463039" y="2483739"/>
            <a:ext cx="66675" cy="19050"/>
          </a:xfrm>
          <a:custGeom>
            <a:avLst/>
            <a:gdLst/>
            <a:ahLst/>
            <a:cxnLst/>
            <a:rect l="l" t="t" r="r" b="b"/>
            <a:pathLst>
              <a:path w="66675" h="19050">
                <a:moveTo>
                  <a:pt x="66675" y="0"/>
                </a:moveTo>
                <a:lnTo>
                  <a:pt x="0" y="0"/>
                </a:lnTo>
                <a:lnTo>
                  <a:pt x="0" y="19050"/>
                </a:lnTo>
                <a:lnTo>
                  <a:pt x="66675" y="19050"/>
                </a:lnTo>
                <a:lnTo>
                  <a:pt x="66675" y="0"/>
                </a:lnTo>
                <a:close/>
              </a:path>
            </a:pathLst>
          </a:custGeom>
          <a:solidFill>
            <a:srgbClr val="D13A55"/>
          </a:solid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9200" y="623089"/>
            <a:ext cx="4187190" cy="443711"/>
          </a:xfrm>
          <a:prstGeom prst="rect">
            <a:avLst/>
          </a:prstGeom>
        </p:spPr>
        <p:txBody>
          <a:bodyPr vert="horz" wrap="square" lIns="0" tIns="12700" rIns="0" bIns="0" rtlCol="0">
            <a:spAutoFit/>
          </a:bodyPr>
          <a:lstStyle/>
          <a:p>
            <a:pPr marL="12700" algn="l">
              <a:lnSpc>
                <a:spcPct val="100000"/>
              </a:lnSpc>
              <a:spcBef>
                <a:spcPts val="100"/>
              </a:spcBef>
            </a:pPr>
            <a:r>
              <a:rPr sz="2800" b="1" dirty="0">
                <a:solidFill>
                  <a:srgbClr val="92D050"/>
                </a:solidFill>
                <a:uFill>
                  <a:solidFill>
                    <a:srgbClr val="006FC0"/>
                  </a:solidFill>
                </a:uFill>
              </a:rPr>
              <a:t>User</a:t>
            </a:r>
            <a:r>
              <a:rPr sz="2800" b="1" spc="-40" dirty="0">
                <a:solidFill>
                  <a:srgbClr val="92D050"/>
                </a:solidFill>
                <a:uFill>
                  <a:solidFill>
                    <a:srgbClr val="006FC0"/>
                  </a:solidFill>
                </a:uFill>
              </a:rPr>
              <a:t> </a:t>
            </a:r>
            <a:r>
              <a:rPr sz="2800" b="1" spc="-10" dirty="0">
                <a:solidFill>
                  <a:srgbClr val="92D050"/>
                </a:solidFill>
                <a:uFill>
                  <a:solidFill>
                    <a:srgbClr val="006FC0"/>
                  </a:solidFill>
                </a:uFill>
              </a:rPr>
              <a:t>characteristics</a:t>
            </a:r>
            <a:endParaRPr sz="2800" b="1" dirty="0">
              <a:solidFill>
                <a:srgbClr val="92D050"/>
              </a:solidFill>
            </a:endParaRPr>
          </a:p>
        </p:txBody>
      </p:sp>
      <p:sp>
        <p:nvSpPr>
          <p:cNvPr id="3" name="object 3"/>
          <p:cNvSpPr txBox="1"/>
          <p:nvPr/>
        </p:nvSpPr>
        <p:spPr>
          <a:xfrm>
            <a:off x="1219200" y="1066800"/>
            <a:ext cx="10499725" cy="5163145"/>
          </a:xfrm>
          <a:prstGeom prst="rect">
            <a:avLst/>
          </a:prstGeom>
        </p:spPr>
        <p:txBody>
          <a:bodyPr vert="horz" wrap="square" lIns="0" tIns="95885" rIns="0" bIns="0" rtlCol="0">
            <a:spAutoFit/>
          </a:bodyPr>
          <a:lstStyle/>
          <a:p>
            <a:pPr marL="393065" indent="-380365">
              <a:lnSpc>
                <a:spcPct val="100000"/>
              </a:lnSpc>
              <a:spcBef>
                <a:spcPts val="755"/>
              </a:spcBef>
              <a:buChar char="■"/>
              <a:tabLst>
                <a:tab pos="393065" algn="l"/>
              </a:tabLst>
            </a:pPr>
            <a:r>
              <a:rPr sz="1700" b="1" dirty="0">
                <a:solidFill>
                  <a:srgbClr val="181B0D"/>
                </a:solidFill>
                <a:latin typeface="Dubai Light" panose="020B0303030403030204" pitchFamily="34" charset="-78"/>
                <a:cs typeface="Dubai Light" panose="020B0303030403030204" pitchFamily="34" charset="-78"/>
              </a:rPr>
              <a:t>The</a:t>
            </a:r>
            <a:r>
              <a:rPr sz="1700" b="1" spc="-20" dirty="0">
                <a:solidFill>
                  <a:srgbClr val="181B0D"/>
                </a:solidFill>
                <a:latin typeface="Dubai Light" panose="020B0303030403030204" pitchFamily="34" charset="-78"/>
                <a:cs typeface="Dubai Light" panose="020B0303030403030204" pitchFamily="34" charset="-78"/>
              </a:rPr>
              <a:t> </a:t>
            </a:r>
            <a:r>
              <a:rPr sz="1700" b="1" dirty="0">
                <a:solidFill>
                  <a:srgbClr val="181B0D"/>
                </a:solidFill>
                <a:latin typeface="Dubai Light" panose="020B0303030403030204" pitchFamily="34" charset="-78"/>
                <a:cs typeface="Dubai Light" panose="020B0303030403030204" pitchFamily="34" charset="-78"/>
              </a:rPr>
              <a:t>user</a:t>
            </a:r>
            <a:r>
              <a:rPr sz="1700" b="1" spc="-105" dirty="0">
                <a:solidFill>
                  <a:srgbClr val="181B0D"/>
                </a:solidFill>
                <a:latin typeface="Dubai Light" panose="020B0303030403030204" pitchFamily="34" charset="-78"/>
                <a:cs typeface="Dubai Light" panose="020B0303030403030204" pitchFamily="34" charset="-78"/>
              </a:rPr>
              <a:t> </a:t>
            </a:r>
            <a:r>
              <a:rPr sz="1700" b="1" dirty="0">
                <a:solidFill>
                  <a:srgbClr val="181B0D"/>
                </a:solidFill>
                <a:latin typeface="Dubai Light" panose="020B0303030403030204" pitchFamily="34" charset="-78"/>
                <a:cs typeface="Dubai Light" panose="020B0303030403030204" pitchFamily="34" charset="-78"/>
              </a:rPr>
              <a:t>should</a:t>
            </a:r>
            <a:r>
              <a:rPr sz="1700" b="1" spc="-40" dirty="0">
                <a:solidFill>
                  <a:srgbClr val="181B0D"/>
                </a:solidFill>
                <a:latin typeface="Dubai Light" panose="020B0303030403030204" pitchFamily="34" charset="-78"/>
                <a:cs typeface="Dubai Light" panose="020B0303030403030204" pitchFamily="34" charset="-78"/>
              </a:rPr>
              <a:t> </a:t>
            </a:r>
            <a:r>
              <a:rPr sz="1700" b="1" dirty="0">
                <a:solidFill>
                  <a:srgbClr val="181B0D"/>
                </a:solidFill>
                <a:latin typeface="Dubai Light" panose="020B0303030403030204" pitchFamily="34" charset="-78"/>
                <a:cs typeface="Dubai Light" panose="020B0303030403030204" pitchFamily="34" charset="-78"/>
              </a:rPr>
              <a:t>be</a:t>
            </a:r>
            <a:r>
              <a:rPr sz="1700" b="1" spc="-5" dirty="0">
                <a:solidFill>
                  <a:srgbClr val="181B0D"/>
                </a:solidFill>
                <a:latin typeface="Dubai Light" panose="020B0303030403030204" pitchFamily="34" charset="-78"/>
                <a:cs typeface="Dubai Light" panose="020B0303030403030204" pitchFamily="34" charset="-78"/>
              </a:rPr>
              <a:t> </a:t>
            </a:r>
            <a:r>
              <a:rPr sz="1700" b="1" spc="-25" dirty="0">
                <a:solidFill>
                  <a:srgbClr val="181B0D"/>
                </a:solidFill>
                <a:latin typeface="Dubai Light" panose="020B0303030403030204" pitchFamily="34" charset="-78"/>
                <a:cs typeface="Dubai Light" panose="020B0303030403030204" pitchFamily="34" charset="-78"/>
              </a:rPr>
              <a:t>familiar</a:t>
            </a:r>
            <a:r>
              <a:rPr sz="1700" b="1" spc="-45" dirty="0">
                <a:solidFill>
                  <a:srgbClr val="181B0D"/>
                </a:solidFill>
                <a:latin typeface="Dubai Light" panose="020B0303030403030204" pitchFamily="34" charset="-78"/>
                <a:cs typeface="Dubai Light" panose="020B0303030403030204" pitchFamily="34" charset="-78"/>
              </a:rPr>
              <a:t> </a:t>
            </a:r>
            <a:r>
              <a:rPr sz="1700" b="1" spc="-10" dirty="0">
                <a:solidFill>
                  <a:srgbClr val="181B0D"/>
                </a:solidFill>
                <a:latin typeface="Dubai Light" panose="020B0303030403030204" pitchFamily="34" charset="-78"/>
                <a:cs typeface="Dubai Light" panose="020B0303030403030204" pitchFamily="34" charset="-78"/>
              </a:rPr>
              <a:t>with</a:t>
            </a:r>
            <a:r>
              <a:rPr sz="1700" b="1" spc="-45" dirty="0">
                <a:solidFill>
                  <a:srgbClr val="181B0D"/>
                </a:solidFill>
                <a:latin typeface="Dubai Light" panose="020B0303030403030204" pitchFamily="34" charset="-78"/>
                <a:cs typeface="Dubai Light" panose="020B0303030403030204" pitchFamily="34" charset="-78"/>
              </a:rPr>
              <a:t> </a:t>
            </a:r>
            <a:r>
              <a:rPr sz="1700" b="1" spc="-30" dirty="0">
                <a:solidFill>
                  <a:srgbClr val="181B0D"/>
                </a:solidFill>
                <a:latin typeface="Dubai Light" panose="020B0303030403030204" pitchFamily="34" charset="-78"/>
                <a:cs typeface="Dubai Light" panose="020B0303030403030204" pitchFamily="34" charset="-78"/>
              </a:rPr>
              <a:t>YouTube</a:t>
            </a:r>
            <a:r>
              <a:rPr sz="1700" b="1" spc="-5" dirty="0">
                <a:solidFill>
                  <a:srgbClr val="181B0D"/>
                </a:solidFill>
                <a:latin typeface="Dubai Light" panose="020B0303030403030204" pitchFamily="34" charset="-78"/>
                <a:cs typeface="Dubai Light" panose="020B0303030403030204" pitchFamily="34" charset="-78"/>
              </a:rPr>
              <a:t> </a:t>
            </a:r>
            <a:r>
              <a:rPr sz="1700" b="1" dirty="0">
                <a:solidFill>
                  <a:srgbClr val="181B0D"/>
                </a:solidFill>
                <a:latin typeface="Dubai Light" panose="020B0303030403030204" pitchFamily="34" charset="-78"/>
                <a:cs typeface="Dubai Light" panose="020B0303030403030204" pitchFamily="34" charset="-78"/>
              </a:rPr>
              <a:t>videos,</a:t>
            </a:r>
            <a:r>
              <a:rPr sz="1700" b="1" spc="-60" dirty="0">
                <a:solidFill>
                  <a:srgbClr val="181B0D"/>
                </a:solidFill>
                <a:latin typeface="Dubai Light" panose="020B0303030403030204" pitchFamily="34" charset="-78"/>
                <a:cs typeface="Dubai Light" panose="020B0303030403030204" pitchFamily="34" charset="-78"/>
              </a:rPr>
              <a:t> </a:t>
            </a:r>
            <a:r>
              <a:rPr sz="1700" b="1" spc="-10" dirty="0">
                <a:solidFill>
                  <a:srgbClr val="181B0D"/>
                </a:solidFill>
                <a:latin typeface="Dubai Light" panose="020B0303030403030204" pitchFamily="34" charset="-78"/>
                <a:cs typeface="Dubai Light" panose="020B0303030403030204" pitchFamily="34" charset="-78"/>
              </a:rPr>
              <a:t>Subtitles.</a:t>
            </a:r>
            <a:endParaRPr sz="1700" b="1" dirty="0">
              <a:latin typeface="Dubai Light" panose="020B0303030403030204" pitchFamily="34" charset="-78"/>
              <a:cs typeface="Dubai Light" panose="020B0303030403030204" pitchFamily="34" charset="-78"/>
            </a:endParaRPr>
          </a:p>
          <a:p>
            <a:pPr marL="393700" marR="5080" indent="-381000">
              <a:lnSpc>
                <a:spcPct val="73700"/>
              </a:lnSpc>
              <a:spcBef>
                <a:spcPts val="1200"/>
              </a:spcBef>
              <a:buChar char="■"/>
              <a:tabLst>
                <a:tab pos="393700" algn="l"/>
              </a:tabLst>
            </a:pPr>
            <a:r>
              <a:rPr sz="1700" b="1" spc="-20" dirty="0">
                <a:solidFill>
                  <a:srgbClr val="181B0D"/>
                </a:solidFill>
                <a:latin typeface="Dubai Light" panose="020B0303030403030204" pitchFamily="34" charset="-78"/>
                <a:cs typeface="Dubai Light" panose="020B0303030403030204" pitchFamily="34" charset="-78"/>
              </a:rPr>
              <a:t>Chrome</a:t>
            </a:r>
            <a:r>
              <a:rPr sz="1700" b="1" spc="-120" dirty="0">
                <a:solidFill>
                  <a:srgbClr val="181B0D"/>
                </a:solidFill>
                <a:latin typeface="Dubai Light" panose="020B0303030403030204" pitchFamily="34" charset="-78"/>
                <a:cs typeface="Dubai Light" panose="020B0303030403030204" pitchFamily="34" charset="-78"/>
              </a:rPr>
              <a:t> </a:t>
            </a:r>
            <a:r>
              <a:rPr sz="1700" b="1" dirty="0">
                <a:solidFill>
                  <a:srgbClr val="181B0D"/>
                </a:solidFill>
                <a:latin typeface="Dubai Light" panose="020B0303030403030204" pitchFamily="34" charset="-78"/>
                <a:cs typeface="Dubai Light" panose="020B0303030403030204" pitchFamily="34" charset="-78"/>
              </a:rPr>
              <a:t>Extensions</a:t>
            </a:r>
            <a:r>
              <a:rPr sz="1700" b="1" spc="-110" dirty="0">
                <a:solidFill>
                  <a:srgbClr val="181B0D"/>
                </a:solidFill>
                <a:latin typeface="Dubai Light" panose="020B0303030403030204" pitchFamily="34" charset="-78"/>
                <a:cs typeface="Dubai Light" panose="020B0303030403030204" pitchFamily="34" charset="-78"/>
              </a:rPr>
              <a:t> </a:t>
            </a:r>
            <a:r>
              <a:rPr sz="1700" b="1" dirty="0">
                <a:solidFill>
                  <a:srgbClr val="181B0D"/>
                </a:solidFill>
                <a:latin typeface="Dubai Light" panose="020B0303030403030204" pitchFamily="34" charset="-78"/>
                <a:cs typeface="Dubai Light" panose="020B0303030403030204" pitchFamily="34" charset="-78"/>
              </a:rPr>
              <a:t>to</a:t>
            </a:r>
            <a:r>
              <a:rPr sz="1700" b="1" spc="-105" dirty="0">
                <a:solidFill>
                  <a:srgbClr val="181B0D"/>
                </a:solidFill>
                <a:latin typeface="Dubai Light" panose="020B0303030403030204" pitchFamily="34" charset="-78"/>
                <a:cs typeface="Dubai Light" panose="020B0303030403030204" pitchFamily="34" charset="-78"/>
              </a:rPr>
              <a:t> </a:t>
            </a:r>
            <a:r>
              <a:rPr sz="1700" b="1" dirty="0">
                <a:solidFill>
                  <a:srgbClr val="181B0D"/>
                </a:solidFill>
                <a:latin typeface="Dubai Light" panose="020B0303030403030204" pitchFamily="34" charset="-78"/>
                <a:cs typeface="Dubai Light" panose="020B0303030403030204" pitchFamily="34" charset="-78"/>
              </a:rPr>
              <a:t>be</a:t>
            </a:r>
            <a:r>
              <a:rPr sz="1700" b="1" spc="-50" dirty="0">
                <a:solidFill>
                  <a:srgbClr val="181B0D"/>
                </a:solidFill>
                <a:latin typeface="Dubai Light" panose="020B0303030403030204" pitchFamily="34" charset="-78"/>
                <a:cs typeface="Dubai Light" panose="020B0303030403030204" pitchFamily="34" charset="-78"/>
              </a:rPr>
              <a:t> </a:t>
            </a:r>
            <a:r>
              <a:rPr sz="1700" b="1" dirty="0">
                <a:solidFill>
                  <a:srgbClr val="181B0D"/>
                </a:solidFill>
                <a:latin typeface="Dubai Light" panose="020B0303030403030204" pitchFamily="34" charset="-78"/>
                <a:cs typeface="Dubai Light" panose="020B0303030403030204" pitchFamily="34" charset="-78"/>
              </a:rPr>
              <a:t>able</a:t>
            </a:r>
            <a:r>
              <a:rPr sz="1700" b="1" spc="-15" dirty="0">
                <a:solidFill>
                  <a:srgbClr val="181B0D"/>
                </a:solidFill>
                <a:latin typeface="Dubai Light" panose="020B0303030403030204" pitchFamily="34" charset="-78"/>
                <a:cs typeface="Dubai Light" panose="020B0303030403030204" pitchFamily="34" charset="-78"/>
              </a:rPr>
              <a:t> </a:t>
            </a:r>
            <a:r>
              <a:rPr sz="1700" b="1" dirty="0">
                <a:solidFill>
                  <a:srgbClr val="181B0D"/>
                </a:solidFill>
                <a:latin typeface="Dubai Light" panose="020B0303030403030204" pitchFamily="34" charset="-78"/>
                <a:cs typeface="Dubai Light" panose="020B0303030403030204" pitchFamily="34" charset="-78"/>
              </a:rPr>
              <a:t>to</a:t>
            </a:r>
            <a:r>
              <a:rPr sz="1700" b="1" spc="-80" dirty="0">
                <a:solidFill>
                  <a:srgbClr val="181B0D"/>
                </a:solidFill>
                <a:latin typeface="Dubai Light" panose="020B0303030403030204" pitchFamily="34" charset="-78"/>
                <a:cs typeface="Dubai Light" panose="020B0303030403030204" pitchFamily="34" charset="-78"/>
              </a:rPr>
              <a:t> </a:t>
            </a:r>
            <a:r>
              <a:rPr sz="1700" b="1" dirty="0">
                <a:solidFill>
                  <a:srgbClr val="181B0D"/>
                </a:solidFill>
                <a:latin typeface="Dubai Light" panose="020B0303030403030204" pitchFamily="34" charset="-78"/>
                <a:cs typeface="Dubai Light" panose="020B0303030403030204" pitchFamily="34" charset="-78"/>
              </a:rPr>
              <a:t>use</a:t>
            </a:r>
            <a:r>
              <a:rPr sz="1700" b="1" spc="-80" dirty="0">
                <a:solidFill>
                  <a:srgbClr val="181B0D"/>
                </a:solidFill>
                <a:latin typeface="Dubai Light" panose="020B0303030403030204" pitchFamily="34" charset="-78"/>
                <a:cs typeface="Dubai Light" panose="020B0303030403030204" pitchFamily="34" charset="-78"/>
              </a:rPr>
              <a:t> </a:t>
            </a:r>
            <a:r>
              <a:rPr sz="1700" b="1" dirty="0">
                <a:solidFill>
                  <a:srgbClr val="181B0D"/>
                </a:solidFill>
                <a:latin typeface="Dubai Light" panose="020B0303030403030204" pitchFamily="34" charset="-78"/>
                <a:cs typeface="Dubai Light" panose="020B0303030403030204" pitchFamily="34" charset="-78"/>
              </a:rPr>
              <a:t>them</a:t>
            </a:r>
            <a:r>
              <a:rPr sz="1700" b="1" spc="5" dirty="0">
                <a:solidFill>
                  <a:srgbClr val="181B0D"/>
                </a:solidFill>
                <a:latin typeface="Dubai Light" panose="020B0303030403030204" pitchFamily="34" charset="-78"/>
                <a:cs typeface="Dubai Light" panose="020B0303030403030204" pitchFamily="34" charset="-78"/>
              </a:rPr>
              <a:t> </a:t>
            </a:r>
            <a:r>
              <a:rPr sz="1700" b="1" dirty="0">
                <a:solidFill>
                  <a:srgbClr val="181B0D"/>
                </a:solidFill>
                <a:latin typeface="Dubai Light" panose="020B0303030403030204" pitchFamily="34" charset="-78"/>
                <a:cs typeface="Dubai Light" panose="020B0303030403030204" pitchFamily="34" charset="-78"/>
              </a:rPr>
              <a:t>and</a:t>
            </a:r>
            <a:r>
              <a:rPr sz="1700" b="1" spc="-40" dirty="0">
                <a:solidFill>
                  <a:srgbClr val="181B0D"/>
                </a:solidFill>
                <a:latin typeface="Dubai Light" panose="020B0303030403030204" pitchFamily="34" charset="-78"/>
                <a:cs typeface="Dubai Light" panose="020B0303030403030204" pitchFamily="34" charset="-78"/>
              </a:rPr>
              <a:t> </a:t>
            </a:r>
            <a:r>
              <a:rPr sz="1700" b="1" spc="-20" dirty="0">
                <a:solidFill>
                  <a:srgbClr val="181B0D"/>
                </a:solidFill>
                <a:latin typeface="Dubai Light" panose="020B0303030403030204" pitchFamily="34" charset="-78"/>
                <a:cs typeface="Dubai Light" panose="020B0303030403030204" pitchFamily="34" charset="-78"/>
              </a:rPr>
              <a:t>download</a:t>
            </a:r>
            <a:r>
              <a:rPr sz="1700" b="1" spc="-40" dirty="0">
                <a:solidFill>
                  <a:srgbClr val="181B0D"/>
                </a:solidFill>
                <a:latin typeface="Dubai Light" panose="020B0303030403030204" pitchFamily="34" charset="-78"/>
                <a:cs typeface="Dubai Light" panose="020B0303030403030204" pitchFamily="34" charset="-78"/>
              </a:rPr>
              <a:t> </a:t>
            </a:r>
            <a:r>
              <a:rPr sz="1700" b="1" spc="-20" dirty="0">
                <a:solidFill>
                  <a:srgbClr val="181B0D"/>
                </a:solidFill>
                <a:latin typeface="Dubai Light" panose="020B0303030403030204" pitchFamily="34" charset="-78"/>
                <a:cs typeface="Dubai Light" panose="020B0303030403030204" pitchFamily="34" charset="-78"/>
              </a:rPr>
              <a:t>them</a:t>
            </a:r>
            <a:r>
              <a:rPr sz="1700" b="1" spc="-60" dirty="0">
                <a:solidFill>
                  <a:srgbClr val="181B0D"/>
                </a:solidFill>
                <a:latin typeface="Dubai Light" panose="020B0303030403030204" pitchFamily="34" charset="-78"/>
                <a:cs typeface="Dubai Light" panose="020B0303030403030204" pitchFamily="34" charset="-78"/>
              </a:rPr>
              <a:t> </a:t>
            </a:r>
            <a:r>
              <a:rPr sz="1700" b="1" dirty="0">
                <a:solidFill>
                  <a:srgbClr val="181B0D"/>
                </a:solidFill>
                <a:latin typeface="Dubai Light" panose="020B0303030403030204" pitchFamily="34" charset="-78"/>
                <a:cs typeface="Dubai Light" panose="020B0303030403030204" pitchFamily="34" charset="-78"/>
              </a:rPr>
              <a:t>and</a:t>
            </a:r>
            <a:r>
              <a:rPr sz="1700" b="1" spc="-45" dirty="0">
                <a:solidFill>
                  <a:srgbClr val="181B0D"/>
                </a:solidFill>
                <a:latin typeface="Dubai Light" panose="020B0303030403030204" pitchFamily="34" charset="-78"/>
                <a:cs typeface="Dubai Light" panose="020B0303030403030204" pitchFamily="34" charset="-78"/>
              </a:rPr>
              <a:t> </a:t>
            </a:r>
            <a:r>
              <a:rPr sz="1700" b="1" dirty="0">
                <a:solidFill>
                  <a:srgbClr val="181B0D"/>
                </a:solidFill>
                <a:latin typeface="Dubai Light" panose="020B0303030403030204" pitchFamily="34" charset="-78"/>
                <a:cs typeface="Dubai Light" panose="020B0303030403030204" pitchFamily="34" charset="-78"/>
              </a:rPr>
              <a:t>understand</a:t>
            </a:r>
            <a:r>
              <a:rPr sz="1700" b="1" spc="-40" dirty="0">
                <a:solidFill>
                  <a:srgbClr val="181B0D"/>
                </a:solidFill>
                <a:latin typeface="Dubai Light" panose="020B0303030403030204" pitchFamily="34" charset="-78"/>
                <a:cs typeface="Dubai Light" panose="020B0303030403030204" pitchFamily="34" charset="-78"/>
              </a:rPr>
              <a:t> </a:t>
            </a:r>
            <a:r>
              <a:rPr sz="1700" b="1" dirty="0">
                <a:solidFill>
                  <a:srgbClr val="181B0D"/>
                </a:solidFill>
                <a:latin typeface="Dubai Light" panose="020B0303030403030204" pitchFamily="34" charset="-78"/>
                <a:cs typeface="Dubai Light" panose="020B0303030403030204" pitchFamily="34" charset="-78"/>
              </a:rPr>
              <a:t>its</a:t>
            </a:r>
            <a:r>
              <a:rPr sz="1700" b="1" spc="-65" dirty="0">
                <a:solidFill>
                  <a:srgbClr val="181B0D"/>
                </a:solidFill>
                <a:latin typeface="Dubai Light" panose="020B0303030403030204" pitchFamily="34" charset="-78"/>
                <a:cs typeface="Dubai Light" panose="020B0303030403030204" pitchFamily="34" charset="-78"/>
              </a:rPr>
              <a:t> </a:t>
            </a:r>
            <a:r>
              <a:rPr sz="1700" b="1" spc="-20" dirty="0">
                <a:solidFill>
                  <a:srgbClr val="181B0D"/>
                </a:solidFill>
                <a:latin typeface="Dubai Light" panose="020B0303030403030204" pitchFamily="34" charset="-78"/>
                <a:cs typeface="Dubai Light" panose="020B0303030403030204" pitchFamily="34" charset="-78"/>
              </a:rPr>
              <a:t>working</a:t>
            </a:r>
            <a:r>
              <a:rPr sz="1700" b="1" spc="-85" dirty="0">
                <a:solidFill>
                  <a:srgbClr val="181B0D"/>
                </a:solidFill>
                <a:latin typeface="Dubai Light" panose="020B0303030403030204" pitchFamily="34" charset="-78"/>
                <a:cs typeface="Dubai Light" panose="020B0303030403030204" pitchFamily="34" charset="-78"/>
              </a:rPr>
              <a:t> </a:t>
            </a:r>
            <a:r>
              <a:rPr sz="1700" b="1" dirty="0">
                <a:solidFill>
                  <a:srgbClr val="181B0D"/>
                </a:solidFill>
                <a:latin typeface="Dubai Light" panose="020B0303030403030204" pitchFamily="34" charset="-78"/>
                <a:cs typeface="Dubai Light" panose="020B0303030403030204" pitchFamily="34" charset="-78"/>
              </a:rPr>
              <a:t>and</a:t>
            </a:r>
            <a:r>
              <a:rPr sz="1700" b="1" spc="-40" dirty="0">
                <a:solidFill>
                  <a:srgbClr val="181B0D"/>
                </a:solidFill>
                <a:latin typeface="Dubai Light" panose="020B0303030403030204" pitchFamily="34" charset="-78"/>
                <a:cs typeface="Dubai Light" panose="020B0303030403030204" pitchFamily="34" charset="-78"/>
              </a:rPr>
              <a:t> </a:t>
            </a:r>
            <a:r>
              <a:rPr sz="1700" b="1" dirty="0">
                <a:solidFill>
                  <a:srgbClr val="181B0D"/>
                </a:solidFill>
                <a:latin typeface="Dubai Light" panose="020B0303030403030204" pitchFamily="34" charset="-78"/>
                <a:cs typeface="Dubai Light" panose="020B0303030403030204" pitchFamily="34" charset="-78"/>
              </a:rPr>
              <a:t>features</a:t>
            </a:r>
            <a:r>
              <a:rPr sz="1700" b="1" spc="-60" dirty="0">
                <a:solidFill>
                  <a:srgbClr val="181B0D"/>
                </a:solidFill>
                <a:latin typeface="Dubai Light" panose="020B0303030403030204" pitchFamily="34" charset="-78"/>
                <a:cs typeface="Dubai Light" panose="020B0303030403030204" pitchFamily="34" charset="-78"/>
              </a:rPr>
              <a:t> </a:t>
            </a:r>
            <a:r>
              <a:rPr sz="1700" b="1" dirty="0">
                <a:solidFill>
                  <a:srgbClr val="181B0D"/>
                </a:solidFill>
                <a:latin typeface="Dubai Light" panose="020B0303030403030204" pitchFamily="34" charset="-78"/>
                <a:cs typeface="Dubai Light" panose="020B0303030403030204" pitchFamily="34" charset="-78"/>
              </a:rPr>
              <a:t>to</a:t>
            </a:r>
            <a:r>
              <a:rPr sz="1700" b="1" spc="-80" dirty="0">
                <a:solidFill>
                  <a:srgbClr val="181B0D"/>
                </a:solidFill>
                <a:latin typeface="Dubai Light" panose="020B0303030403030204" pitchFamily="34" charset="-78"/>
                <a:cs typeface="Dubai Light" panose="020B0303030403030204" pitchFamily="34" charset="-78"/>
              </a:rPr>
              <a:t> </a:t>
            </a:r>
            <a:r>
              <a:rPr sz="1700" b="1" spc="-25" dirty="0">
                <a:solidFill>
                  <a:srgbClr val="181B0D"/>
                </a:solidFill>
                <a:latin typeface="Dubai Light" panose="020B0303030403030204" pitchFamily="34" charset="-78"/>
                <a:cs typeface="Dubai Light" panose="020B0303030403030204" pitchFamily="34" charset="-78"/>
              </a:rPr>
              <a:t>use it.</a:t>
            </a:r>
            <a:endParaRPr sz="1700" b="1" dirty="0">
              <a:latin typeface="Dubai Light" panose="020B0303030403030204" pitchFamily="34" charset="-78"/>
              <a:cs typeface="Dubai Light" panose="020B0303030403030204" pitchFamily="34" charset="-78"/>
            </a:endParaRPr>
          </a:p>
          <a:p>
            <a:pPr marL="12700" marR="5573395" indent="380365">
              <a:lnSpc>
                <a:spcPct val="132500"/>
              </a:lnSpc>
              <a:buChar char="■"/>
              <a:tabLst>
                <a:tab pos="393065" algn="l"/>
              </a:tabLst>
            </a:pPr>
            <a:r>
              <a:rPr sz="1700" b="1" dirty="0">
                <a:solidFill>
                  <a:srgbClr val="181B0D"/>
                </a:solidFill>
                <a:latin typeface="Dubai Light" panose="020B0303030403030204" pitchFamily="34" charset="-78"/>
                <a:cs typeface="Dubai Light" panose="020B0303030403030204" pitchFamily="34" charset="-78"/>
              </a:rPr>
              <a:t>The</a:t>
            </a:r>
            <a:r>
              <a:rPr sz="1700" b="1" spc="-10" dirty="0">
                <a:solidFill>
                  <a:srgbClr val="181B0D"/>
                </a:solidFill>
                <a:latin typeface="Dubai Light" panose="020B0303030403030204" pitchFamily="34" charset="-78"/>
                <a:cs typeface="Dubai Light" panose="020B0303030403030204" pitchFamily="34" charset="-78"/>
              </a:rPr>
              <a:t> </a:t>
            </a:r>
            <a:r>
              <a:rPr sz="1700" b="1" dirty="0">
                <a:solidFill>
                  <a:srgbClr val="181B0D"/>
                </a:solidFill>
                <a:latin typeface="Dubai Light" panose="020B0303030403030204" pitchFamily="34" charset="-78"/>
                <a:cs typeface="Dubai Light" panose="020B0303030403030204" pitchFamily="34" charset="-78"/>
              </a:rPr>
              <a:t>user</a:t>
            </a:r>
            <a:r>
              <a:rPr sz="1700" b="1" spc="-105" dirty="0">
                <a:solidFill>
                  <a:srgbClr val="181B0D"/>
                </a:solidFill>
                <a:latin typeface="Dubai Light" panose="020B0303030403030204" pitchFamily="34" charset="-78"/>
                <a:cs typeface="Dubai Light" panose="020B0303030403030204" pitchFamily="34" charset="-78"/>
              </a:rPr>
              <a:t> </a:t>
            </a:r>
            <a:r>
              <a:rPr sz="1700" b="1" dirty="0">
                <a:solidFill>
                  <a:srgbClr val="181B0D"/>
                </a:solidFill>
                <a:latin typeface="Dubai Light" panose="020B0303030403030204" pitchFamily="34" charset="-78"/>
                <a:cs typeface="Dubai Light" panose="020B0303030403030204" pitchFamily="34" charset="-78"/>
              </a:rPr>
              <a:t>should</a:t>
            </a:r>
            <a:r>
              <a:rPr sz="1700" b="1" spc="-25" dirty="0">
                <a:solidFill>
                  <a:srgbClr val="181B0D"/>
                </a:solidFill>
                <a:latin typeface="Dubai Light" panose="020B0303030403030204" pitchFamily="34" charset="-78"/>
                <a:cs typeface="Dubai Light" panose="020B0303030403030204" pitchFamily="34" charset="-78"/>
              </a:rPr>
              <a:t> </a:t>
            </a:r>
            <a:r>
              <a:rPr sz="1700" b="1" dirty="0">
                <a:solidFill>
                  <a:srgbClr val="181B0D"/>
                </a:solidFill>
                <a:latin typeface="Dubai Light" panose="020B0303030403030204" pitchFamily="34" charset="-78"/>
                <a:cs typeface="Dubai Light" panose="020B0303030403030204" pitchFamily="34" charset="-78"/>
              </a:rPr>
              <a:t>be</a:t>
            </a:r>
            <a:r>
              <a:rPr sz="1700" b="1" spc="5" dirty="0">
                <a:solidFill>
                  <a:srgbClr val="181B0D"/>
                </a:solidFill>
                <a:latin typeface="Dubai Light" panose="020B0303030403030204" pitchFamily="34" charset="-78"/>
                <a:cs typeface="Dubai Light" panose="020B0303030403030204" pitchFamily="34" charset="-78"/>
              </a:rPr>
              <a:t> </a:t>
            </a:r>
            <a:r>
              <a:rPr sz="1700" b="1" spc="-25" dirty="0">
                <a:solidFill>
                  <a:srgbClr val="181B0D"/>
                </a:solidFill>
                <a:latin typeface="Dubai Light" panose="020B0303030403030204" pitchFamily="34" charset="-78"/>
                <a:cs typeface="Dubai Light" panose="020B0303030403030204" pitchFamily="34" charset="-78"/>
              </a:rPr>
              <a:t>familiar</a:t>
            </a:r>
            <a:r>
              <a:rPr sz="1700" b="1" spc="-35" dirty="0">
                <a:solidFill>
                  <a:srgbClr val="181B0D"/>
                </a:solidFill>
                <a:latin typeface="Dubai Light" panose="020B0303030403030204" pitchFamily="34" charset="-78"/>
                <a:cs typeface="Dubai Light" panose="020B0303030403030204" pitchFamily="34" charset="-78"/>
              </a:rPr>
              <a:t> </a:t>
            </a:r>
            <a:r>
              <a:rPr sz="1700" b="1" spc="-10" dirty="0">
                <a:solidFill>
                  <a:srgbClr val="181B0D"/>
                </a:solidFill>
                <a:latin typeface="Dubai Light" panose="020B0303030403030204" pitchFamily="34" charset="-78"/>
                <a:cs typeface="Dubai Light" panose="020B0303030403030204" pitchFamily="34" charset="-78"/>
              </a:rPr>
              <a:t>with</a:t>
            </a:r>
            <a:r>
              <a:rPr sz="1700" b="1" spc="-30" dirty="0">
                <a:solidFill>
                  <a:srgbClr val="181B0D"/>
                </a:solidFill>
                <a:latin typeface="Dubai Light" panose="020B0303030403030204" pitchFamily="34" charset="-78"/>
                <a:cs typeface="Dubai Light" panose="020B0303030403030204" pitchFamily="34" charset="-78"/>
              </a:rPr>
              <a:t> </a:t>
            </a:r>
            <a:r>
              <a:rPr sz="1700" b="1" spc="-20" dirty="0">
                <a:solidFill>
                  <a:srgbClr val="181B0D"/>
                </a:solidFill>
                <a:latin typeface="Dubai Light" panose="020B0303030403030204" pitchFamily="34" charset="-78"/>
                <a:cs typeface="Dubai Light" panose="020B0303030403030204" pitchFamily="34" charset="-78"/>
              </a:rPr>
              <a:t>Chrome</a:t>
            </a:r>
            <a:r>
              <a:rPr sz="1700" b="1" spc="-120" dirty="0">
                <a:solidFill>
                  <a:srgbClr val="181B0D"/>
                </a:solidFill>
                <a:latin typeface="Dubai Light" panose="020B0303030403030204" pitchFamily="34" charset="-78"/>
                <a:cs typeface="Dubai Light" panose="020B0303030403030204" pitchFamily="34" charset="-78"/>
              </a:rPr>
              <a:t> </a:t>
            </a:r>
            <a:r>
              <a:rPr sz="1700" b="1" spc="-10" dirty="0">
                <a:solidFill>
                  <a:srgbClr val="181B0D"/>
                </a:solidFill>
                <a:latin typeface="Dubai Light" panose="020B0303030403030204" pitchFamily="34" charset="-78"/>
                <a:cs typeface="Dubai Light" panose="020B0303030403030204" pitchFamily="34" charset="-78"/>
              </a:rPr>
              <a:t>(google).</a:t>
            </a:r>
            <a:endParaRPr lang="en-IN" sz="1700" b="1" spc="-10" dirty="0">
              <a:solidFill>
                <a:srgbClr val="181B0D"/>
              </a:solidFill>
              <a:latin typeface="Dubai Light" panose="020B0303030403030204" pitchFamily="34" charset="-78"/>
              <a:cs typeface="Dubai Light" panose="020B0303030403030204" pitchFamily="34" charset="-78"/>
            </a:endParaRPr>
          </a:p>
          <a:p>
            <a:pPr marL="12700" marR="5573395" indent="380365">
              <a:lnSpc>
                <a:spcPct val="132500"/>
              </a:lnSpc>
              <a:buChar char="■"/>
              <a:tabLst>
                <a:tab pos="393065" algn="l"/>
              </a:tabLst>
            </a:pPr>
            <a:endParaRPr lang="en-IN" sz="1700" b="1" spc="-10" dirty="0">
              <a:solidFill>
                <a:srgbClr val="181B0D"/>
              </a:solidFill>
              <a:latin typeface="Dubai Light" panose="020B0303030403030204" pitchFamily="34" charset="-78"/>
              <a:cs typeface="Dubai Light" panose="020B0303030403030204" pitchFamily="34" charset="-78"/>
            </a:endParaRPr>
          </a:p>
          <a:p>
            <a:pPr marL="12700" marR="5573395">
              <a:lnSpc>
                <a:spcPct val="132500"/>
              </a:lnSpc>
              <a:tabLst>
                <a:tab pos="393065" algn="l"/>
              </a:tabLst>
            </a:pPr>
            <a:r>
              <a:rPr sz="2000" b="1" spc="-10" dirty="0">
                <a:solidFill>
                  <a:srgbClr val="181B0D"/>
                </a:solidFill>
                <a:latin typeface="Arial Black" panose="020B0A04020102020204" pitchFamily="34" charset="0"/>
                <a:cs typeface="Dubai Light" panose="020B0303030403030204" pitchFamily="34" charset="-78"/>
              </a:rPr>
              <a:t> </a:t>
            </a:r>
            <a:r>
              <a:rPr sz="2000" b="1" u="sng" spc="-10" dirty="0">
                <a:solidFill>
                  <a:srgbClr val="00B0F0"/>
                </a:solidFill>
                <a:uFill>
                  <a:solidFill>
                    <a:srgbClr val="D13A55"/>
                  </a:solidFill>
                </a:uFill>
                <a:latin typeface="Arial Black" panose="020B0A04020102020204" pitchFamily="34" charset="0"/>
                <a:cs typeface="Franklin Gothic Medium"/>
              </a:rPr>
              <a:t>Constraints</a:t>
            </a:r>
            <a:endParaRPr sz="2000" b="1" dirty="0">
              <a:solidFill>
                <a:srgbClr val="00B0F0"/>
              </a:solidFill>
              <a:latin typeface="Arial Black" panose="020B0A04020102020204" pitchFamily="34" charset="0"/>
              <a:cs typeface="Franklin Gothic Medium"/>
            </a:endParaRPr>
          </a:p>
          <a:p>
            <a:pPr marL="393700" marR="354965" indent="-381000">
              <a:lnSpc>
                <a:spcPct val="73500"/>
              </a:lnSpc>
              <a:spcBef>
                <a:spcPts val="1205"/>
              </a:spcBef>
              <a:buChar char="■"/>
              <a:tabLst>
                <a:tab pos="393700" algn="l"/>
              </a:tabLst>
            </a:pPr>
            <a:r>
              <a:rPr sz="1700" b="1" dirty="0">
                <a:solidFill>
                  <a:srgbClr val="181B0D"/>
                </a:solidFill>
                <a:latin typeface="Dubai Light" panose="020B0303030403030204" pitchFamily="34" charset="-78"/>
                <a:cs typeface="Dubai Light" panose="020B0303030403030204" pitchFamily="34" charset="-78"/>
              </a:rPr>
              <a:t>The</a:t>
            </a:r>
            <a:r>
              <a:rPr sz="1700" b="1" spc="-85" dirty="0">
                <a:solidFill>
                  <a:srgbClr val="181B0D"/>
                </a:solidFill>
                <a:latin typeface="Dubai Light" panose="020B0303030403030204" pitchFamily="34" charset="-78"/>
                <a:cs typeface="Dubai Light" panose="020B0303030403030204" pitchFamily="34" charset="-78"/>
              </a:rPr>
              <a:t> </a:t>
            </a:r>
            <a:r>
              <a:rPr sz="1700" b="1" dirty="0">
                <a:solidFill>
                  <a:srgbClr val="181B0D"/>
                </a:solidFill>
                <a:latin typeface="Dubai Light" panose="020B0303030403030204" pitchFamily="34" charset="-78"/>
                <a:cs typeface="Dubai Light" panose="020B0303030403030204" pitchFamily="34" charset="-78"/>
              </a:rPr>
              <a:t>video</a:t>
            </a:r>
            <a:r>
              <a:rPr sz="1700" b="1" spc="-70" dirty="0">
                <a:solidFill>
                  <a:srgbClr val="181B0D"/>
                </a:solidFill>
                <a:latin typeface="Dubai Light" panose="020B0303030403030204" pitchFamily="34" charset="-78"/>
                <a:cs typeface="Dubai Light" panose="020B0303030403030204" pitchFamily="34" charset="-78"/>
              </a:rPr>
              <a:t> </a:t>
            </a:r>
            <a:r>
              <a:rPr sz="1700" b="1" dirty="0">
                <a:solidFill>
                  <a:srgbClr val="181B0D"/>
                </a:solidFill>
                <a:latin typeface="Dubai Light" panose="020B0303030403030204" pitchFamily="34" charset="-78"/>
                <a:cs typeface="Dubai Light" panose="020B0303030403030204" pitchFamily="34" charset="-78"/>
              </a:rPr>
              <a:t>should</a:t>
            </a:r>
            <a:r>
              <a:rPr sz="1700" b="1" spc="-30" dirty="0">
                <a:solidFill>
                  <a:srgbClr val="181B0D"/>
                </a:solidFill>
                <a:latin typeface="Dubai Light" panose="020B0303030403030204" pitchFamily="34" charset="-78"/>
                <a:cs typeface="Dubai Light" panose="020B0303030403030204" pitchFamily="34" charset="-78"/>
              </a:rPr>
              <a:t> </a:t>
            </a:r>
            <a:r>
              <a:rPr sz="1700" b="1" dirty="0">
                <a:solidFill>
                  <a:srgbClr val="181B0D"/>
                </a:solidFill>
                <a:latin typeface="Dubai Light" panose="020B0303030403030204" pitchFamily="34" charset="-78"/>
                <a:cs typeface="Dubai Light" panose="020B0303030403030204" pitchFamily="34" charset="-78"/>
              </a:rPr>
              <a:t>not</a:t>
            </a:r>
            <a:r>
              <a:rPr sz="1700" b="1" spc="-5" dirty="0">
                <a:solidFill>
                  <a:srgbClr val="181B0D"/>
                </a:solidFill>
                <a:latin typeface="Dubai Light" panose="020B0303030403030204" pitchFamily="34" charset="-78"/>
                <a:cs typeface="Dubai Light" panose="020B0303030403030204" pitchFamily="34" charset="-78"/>
              </a:rPr>
              <a:t> </a:t>
            </a:r>
            <a:r>
              <a:rPr sz="1700" b="1" dirty="0">
                <a:solidFill>
                  <a:srgbClr val="181B0D"/>
                </a:solidFill>
                <a:latin typeface="Dubai Light" panose="020B0303030403030204" pitchFamily="34" charset="-78"/>
                <a:cs typeface="Dubai Light" panose="020B0303030403030204" pitchFamily="34" charset="-78"/>
              </a:rPr>
              <a:t>be</a:t>
            </a:r>
            <a:r>
              <a:rPr sz="1700" b="1" spc="-5" dirty="0">
                <a:solidFill>
                  <a:srgbClr val="181B0D"/>
                </a:solidFill>
                <a:latin typeface="Dubai Light" panose="020B0303030403030204" pitchFamily="34" charset="-78"/>
                <a:cs typeface="Dubai Light" panose="020B0303030403030204" pitchFamily="34" charset="-78"/>
              </a:rPr>
              <a:t> </a:t>
            </a:r>
            <a:r>
              <a:rPr sz="1700" b="1" dirty="0">
                <a:solidFill>
                  <a:srgbClr val="181B0D"/>
                </a:solidFill>
                <a:latin typeface="Dubai Light" panose="020B0303030403030204" pitchFamily="34" charset="-78"/>
                <a:cs typeface="Dubai Light" panose="020B0303030403030204" pitchFamily="34" charset="-78"/>
              </a:rPr>
              <a:t>long</a:t>
            </a:r>
            <a:r>
              <a:rPr sz="1700" b="1" spc="-25" dirty="0">
                <a:solidFill>
                  <a:srgbClr val="181B0D"/>
                </a:solidFill>
                <a:latin typeface="Dubai Light" panose="020B0303030403030204" pitchFamily="34" charset="-78"/>
                <a:cs typeface="Dubai Light" panose="020B0303030403030204" pitchFamily="34" charset="-78"/>
              </a:rPr>
              <a:t> </a:t>
            </a:r>
            <a:r>
              <a:rPr sz="1700" b="1" dirty="0">
                <a:solidFill>
                  <a:srgbClr val="181B0D"/>
                </a:solidFill>
                <a:latin typeface="Dubai Light" panose="020B0303030403030204" pitchFamily="34" charset="-78"/>
                <a:cs typeface="Dubai Light" panose="020B0303030403030204" pitchFamily="34" charset="-78"/>
              </a:rPr>
              <a:t>enough</a:t>
            </a:r>
            <a:r>
              <a:rPr sz="1700" b="1" spc="-35" dirty="0">
                <a:solidFill>
                  <a:srgbClr val="181B0D"/>
                </a:solidFill>
                <a:latin typeface="Dubai Light" panose="020B0303030403030204" pitchFamily="34" charset="-78"/>
                <a:cs typeface="Dubai Light" panose="020B0303030403030204" pitchFamily="34" charset="-78"/>
              </a:rPr>
              <a:t> </a:t>
            </a:r>
            <a:r>
              <a:rPr sz="1700" b="1" dirty="0">
                <a:solidFill>
                  <a:srgbClr val="181B0D"/>
                </a:solidFill>
                <a:latin typeface="Dubai Light" panose="020B0303030403030204" pitchFamily="34" charset="-78"/>
                <a:cs typeface="Dubai Light" panose="020B0303030403030204" pitchFamily="34" charset="-78"/>
              </a:rPr>
              <a:t>because</a:t>
            </a:r>
            <a:r>
              <a:rPr sz="1700" b="1" spc="-70" dirty="0">
                <a:solidFill>
                  <a:srgbClr val="181B0D"/>
                </a:solidFill>
                <a:latin typeface="Dubai Light" panose="020B0303030403030204" pitchFamily="34" charset="-78"/>
                <a:cs typeface="Dubai Light" panose="020B0303030403030204" pitchFamily="34" charset="-78"/>
              </a:rPr>
              <a:t> </a:t>
            </a:r>
            <a:r>
              <a:rPr sz="1700" b="1" dirty="0">
                <a:solidFill>
                  <a:srgbClr val="181B0D"/>
                </a:solidFill>
                <a:latin typeface="Dubai Light" panose="020B0303030403030204" pitchFamily="34" charset="-78"/>
                <a:cs typeface="Dubai Light" panose="020B0303030403030204" pitchFamily="34" charset="-78"/>
              </a:rPr>
              <a:t>of</a:t>
            </a:r>
            <a:r>
              <a:rPr sz="1700" b="1" spc="-60" dirty="0">
                <a:solidFill>
                  <a:srgbClr val="181B0D"/>
                </a:solidFill>
                <a:latin typeface="Dubai Light" panose="020B0303030403030204" pitchFamily="34" charset="-78"/>
                <a:cs typeface="Dubai Light" panose="020B0303030403030204" pitchFamily="34" charset="-78"/>
              </a:rPr>
              <a:t> </a:t>
            </a:r>
            <a:r>
              <a:rPr sz="1700" b="1" spc="-20" dirty="0">
                <a:solidFill>
                  <a:srgbClr val="181B0D"/>
                </a:solidFill>
                <a:latin typeface="Dubai Light" panose="020B0303030403030204" pitchFamily="34" charset="-78"/>
                <a:cs typeface="Dubai Light" panose="020B0303030403030204" pitchFamily="34" charset="-78"/>
              </a:rPr>
              <a:t>limited</a:t>
            </a:r>
            <a:r>
              <a:rPr sz="1700" b="1" spc="-30" dirty="0">
                <a:solidFill>
                  <a:srgbClr val="181B0D"/>
                </a:solidFill>
                <a:latin typeface="Dubai Light" panose="020B0303030403030204" pitchFamily="34" charset="-78"/>
                <a:cs typeface="Dubai Light" panose="020B0303030403030204" pitchFamily="34" charset="-78"/>
              </a:rPr>
              <a:t> </a:t>
            </a:r>
            <a:r>
              <a:rPr sz="1700" b="1" spc="-10" dirty="0">
                <a:solidFill>
                  <a:srgbClr val="181B0D"/>
                </a:solidFill>
                <a:latin typeface="Dubai Light" panose="020B0303030403030204" pitchFamily="34" charset="-78"/>
                <a:cs typeface="Dubai Light" panose="020B0303030403030204" pitchFamily="34" charset="-78"/>
              </a:rPr>
              <a:t>word</a:t>
            </a:r>
            <a:r>
              <a:rPr sz="1700" b="1" spc="-155" dirty="0">
                <a:solidFill>
                  <a:srgbClr val="181B0D"/>
                </a:solidFill>
                <a:latin typeface="Dubai Light" panose="020B0303030403030204" pitchFamily="34" charset="-78"/>
                <a:cs typeface="Dubai Light" panose="020B0303030403030204" pitchFamily="34" charset="-78"/>
              </a:rPr>
              <a:t> </a:t>
            </a:r>
            <a:r>
              <a:rPr sz="1700" b="1" spc="-20" dirty="0">
                <a:solidFill>
                  <a:srgbClr val="181B0D"/>
                </a:solidFill>
                <a:latin typeface="Dubai Light" panose="020B0303030403030204" pitchFamily="34" charset="-78"/>
                <a:cs typeface="Dubai Light" panose="020B0303030403030204" pitchFamily="34" charset="-78"/>
              </a:rPr>
              <a:t>limit</a:t>
            </a:r>
            <a:r>
              <a:rPr sz="1700" b="1" spc="-10" dirty="0">
                <a:solidFill>
                  <a:srgbClr val="181B0D"/>
                </a:solidFill>
                <a:latin typeface="Dubai Light" panose="020B0303030403030204" pitchFamily="34" charset="-78"/>
                <a:cs typeface="Dubai Light" panose="020B0303030403030204" pitchFamily="34" charset="-78"/>
              </a:rPr>
              <a:t> criteria,</a:t>
            </a:r>
            <a:r>
              <a:rPr sz="1700" b="1" spc="-105" dirty="0">
                <a:solidFill>
                  <a:srgbClr val="181B0D"/>
                </a:solidFill>
                <a:latin typeface="Dubai Light" panose="020B0303030403030204" pitchFamily="34" charset="-78"/>
                <a:cs typeface="Dubai Light" panose="020B0303030403030204" pitchFamily="34" charset="-78"/>
              </a:rPr>
              <a:t> </a:t>
            </a:r>
            <a:r>
              <a:rPr sz="1700" b="1" dirty="0">
                <a:solidFill>
                  <a:srgbClr val="181B0D"/>
                </a:solidFill>
                <a:latin typeface="Dubai Light" panose="020B0303030403030204" pitchFamily="34" charset="-78"/>
                <a:cs typeface="Dubai Light" panose="020B0303030403030204" pitchFamily="34" charset="-78"/>
              </a:rPr>
              <a:t>else</a:t>
            </a:r>
            <a:r>
              <a:rPr sz="1700" b="1" spc="-120" dirty="0">
                <a:solidFill>
                  <a:srgbClr val="181B0D"/>
                </a:solidFill>
                <a:latin typeface="Dubai Light" panose="020B0303030403030204" pitchFamily="34" charset="-78"/>
                <a:cs typeface="Dubai Light" panose="020B0303030403030204" pitchFamily="34" charset="-78"/>
              </a:rPr>
              <a:t> </a:t>
            </a:r>
            <a:r>
              <a:rPr sz="1700" b="1" dirty="0">
                <a:solidFill>
                  <a:srgbClr val="181B0D"/>
                </a:solidFill>
                <a:latin typeface="Dubai Light" panose="020B0303030403030204" pitchFamily="34" charset="-78"/>
                <a:cs typeface="Dubai Light" panose="020B0303030403030204" pitchFamily="34" charset="-78"/>
              </a:rPr>
              <a:t>it</a:t>
            </a:r>
            <a:r>
              <a:rPr sz="1700" b="1" spc="-5" dirty="0">
                <a:solidFill>
                  <a:srgbClr val="181B0D"/>
                </a:solidFill>
                <a:latin typeface="Dubai Light" panose="020B0303030403030204" pitchFamily="34" charset="-78"/>
                <a:cs typeface="Dubai Light" panose="020B0303030403030204" pitchFamily="34" charset="-78"/>
              </a:rPr>
              <a:t> </a:t>
            </a:r>
            <a:r>
              <a:rPr sz="1700" b="1" spc="-25" dirty="0">
                <a:solidFill>
                  <a:srgbClr val="181B0D"/>
                </a:solidFill>
                <a:latin typeface="Dubai Light" panose="020B0303030403030204" pitchFamily="34" charset="-78"/>
                <a:cs typeface="Dubai Light" panose="020B0303030403030204" pitchFamily="34" charset="-78"/>
              </a:rPr>
              <a:t>might</a:t>
            </a:r>
            <a:r>
              <a:rPr sz="1700" b="1" spc="-10" dirty="0">
                <a:solidFill>
                  <a:srgbClr val="181B0D"/>
                </a:solidFill>
                <a:latin typeface="Dubai Light" panose="020B0303030403030204" pitchFamily="34" charset="-78"/>
                <a:cs typeface="Dubai Light" panose="020B0303030403030204" pitchFamily="34" charset="-78"/>
              </a:rPr>
              <a:t> </a:t>
            </a:r>
            <a:r>
              <a:rPr sz="1700" b="1" spc="-25" dirty="0">
                <a:solidFill>
                  <a:srgbClr val="181B0D"/>
                </a:solidFill>
                <a:latin typeface="Dubai Light" panose="020B0303030403030204" pitchFamily="34" charset="-78"/>
                <a:cs typeface="Dubai Light" panose="020B0303030403030204" pitchFamily="34" charset="-78"/>
              </a:rPr>
              <a:t>throw</a:t>
            </a:r>
            <a:r>
              <a:rPr sz="1700" b="1" spc="-140" dirty="0">
                <a:solidFill>
                  <a:srgbClr val="181B0D"/>
                </a:solidFill>
                <a:latin typeface="Dubai Light" panose="020B0303030403030204" pitchFamily="34" charset="-78"/>
                <a:cs typeface="Dubai Light" panose="020B0303030403030204" pitchFamily="34" charset="-78"/>
              </a:rPr>
              <a:t> </a:t>
            </a:r>
            <a:r>
              <a:rPr sz="1700" b="1" dirty="0">
                <a:solidFill>
                  <a:srgbClr val="181B0D"/>
                </a:solidFill>
                <a:latin typeface="Dubai Light" panose="020B0303030403030204" pitchFamily="34" charset="-78"/>
                <a:cs typeface="Dubai Light" panose="020B0303030403030204" pitchFamily="34" charset="-78"/>
              </a:rPr>
              <a:t>error</a:t>
            </a:r>
            <a:r>
              <a:rPr sz="1700" b="1" spc="-105" dirty="0">
                <a:solidFill>
                  <a:srgbClr val="181B0D"/>
                </a:solidFill>
                <a:latin typeface="Dubai Light" panose="020B0303030403030204" pitchFamily="34" charset="-78"/>
                <a:cs typeface="Dubai Light" panose="020B0303030403030204" pitchFamily="34" charset="-78"/>
              </a:rPr>
              <a:t> </a:t>
            </a:r>
            <a:r>
              <a:rPr sz="1700" b="1" dirty="0">
                <a:solidFill>
                  <a:srgbClr val="181B0D"/>
                </a:solidFill>
                <a:latin typeface="Dubai Light" panose="020B0303030403030204" pitchFamily="34" charset="-78"/>
                <a:cs typeface="Dubai Light" panose="020B0303030403030204" pitchFamily="34" charset="-78"/>
              </a:rPr>
              <a:t>and</a:t>
            </a:r>
            <a:r>
              <a:rPr sz="1700" b="1" spc="-35" dirty="0">
                <a:solidFill>
                  <a:srgbClr val="181B0D"/>
                </a:solidFill>
                <a:latin typeface="Dubai Light" panose="020B0303030403030204" pitchFamily="34" charset="-78"/>
                <a:cs typeface="Dubai Light" panose="020B0303030403030204" pitchFamily="34" charset="-78"/>
              </a:rPr>
              <a:t> </a:t>
            </a:r>
            <a:r>
              <a:rPr sz="1700" b="1" spc="-25" dirty="0">
                <a:solidFill>
                  <a:srgbClr val="181B0D"/>
                </a:solidFill>
                <a:latin typeface="Dubai Light" panose="020B0303030403030204" pitchFamily="34" charset="-78"/>
                <a:cs typeface="Dubai Light" panose="020B0303030403030204" pitchFamily="34" charset="-78"/>
              </a:rPr>
              <a:t>not </a:t>
            </a:r>
            <a:r>
              <a:rPr sz="1700" b="1" spc="-10" dirty="0">
                <a:solidFill>
                  <a:srgbClr val="181B0D"/>
                </a:solidFill>
                <a:latin typeface="Dubai Light" panose="020B0303030403030204" pitchFamily="34" charset="-78"/>
                <a:cs typeface="Dubai Light" panose="020B0303030403030204" pitchFamily="34" charset="-78"/>
              </a:rPr>
              <a:t>generate</a:t>
            </a:r>
            <a:r>
              <a:rPr sz="1700" b="1" spc="-55" dirty="0">
                <a:solidFill>
                  <a:srgbClr val="181B0D"/>
                </a:solidFill>
                <a:latin typeface="Dubai Light" panose="020B0303030403030204" pitchFamily="34" charset="-78"/>
                <a:cs typeface="Dubai Light" panose="020B0303030403030204" pitchFamily="34" charset="-78"/>
              </a:rPr>
              <a:t> </a:t>
            </a:r>
            <a:r>
              <a:rPr sz="1700" b="1" spc="-10" dirty="0">
                <a:solidFill>
                  <a:srgbClr val="181B0D"/>
                </a:solidFill>
                <a:latin typeface="Dubai Light" panose="020B0303030403030204" pitchFamily="34" charset="-78"/>
                <a:cs typeface="Dubai Light" panose="020B0303030403030204" pitchFamily="34" charset="-78"/>
              </a:rPr>
              <a:t>summary.</a:t>
            </a:r>
            <a:endParaRPr sz="1700" b="1" dirty="0">
              <a:latin typeface="Dubai Light" panose="020B0303030403030204" pitchFamily="34" charset="-78"/>
              <a:cs typeface="Dubai Light" panose="020B0303030403030204" pitchFamily="34" charset="-78"/>
            </a:endParaRPr>
          </a:p>
          <a:p>
            <a:pPr marL="393065" indent="-380365">
              <a:lnSpc>
                <a:spcPct val="100000"/>
              </a:lnSpc>
              <a:spcBef>
                <a:spcPts val="665"/>
              </a:spcBef>
              <a:buChar char="■"/>
              <a:tabLst>
                <a:tab pos="393065" algn="l"/>
              </a:tabLst>
            </a:pPr>
            <a:r>
              <a:rPr sz="1700" b="1" spc="-10" dirty="0">
                <a:solidFill>
                  <a:srgbClr val="181B0D"/>
                </a:solidFill>
                <a:latin typeface="Dubai Light" panose="020B0303030403030204" pitchFamily="34" charset="-78"/>
                <a:cs typeface="Dubai Light" panose="020B0303030403030204" pitchFamily="34" charset="-78"/>
              </a:rPr>
              <a:t>Multilingual</a:t>
            </a:r>
            <a:r>
              <a:rPr sz="1700" b="1" spc="-20" dirty="0">
                <a:solidFill>
                  <a:srgbClr val="181B0D"/>
                </a:solidFill>
                <a:latin typeface="Dubai Light" panose="020B0303030403030204" pitchFamily="34" charset="-78"/>
                <a:cs typeface="Dubai Light" panose="020B0303030403030204" pitchFamily="34" charset="-78"/>
              </a:rPr>
              <a:t> </a:t>
            </a:r>
            <a:r>
              <a:rPr sz="1700" b="1" dirty="0">
                <a:solidFill>
                  <a:srgbClr val="181B0D"/>
                </a:solidFill>
                <a:latin typeface="Dubai Light" panose="020B0303030403030204" pitchFamily="34" charset="-78"/>
                <a:cs typeface="Dubai Light" panose="020B0303030403030204" pitchFamily="34" charset="-78"/>
              </a:rPr>
              <a:t>support</a:t>
            </a:r>
            <a:r>
              <a:rPr sz="1700" b="1" spc="-100" dirty="0">
                <a:solidFill>
                  <a:srgbClr val="181B0D"/>
                </a:solidFill>
                <a:latin typeface="Dubai Light" panose="020B0303030403030204" pitchFamily="34" charset="-78"/>
                <a:cs typeface="Dubai Light" panose="020B0303030403030204" pitchFamily="34" charset="-78"/>
              </a:rPr>
              <a:t> </a:t>
            </a:r>
            <a:r>
              <a:rPr sz="1700" b="1" dirty="0">
                <a:solidFill>
                  <a:srgbClr val="181B0D"/>
                </a:solidFill>
                <a:latin typeface="Dubai Light" panose="020B0303030403030204" pitchFamily="34" charset="-78"/>
                <a:cs typeface="Dubai Light" panose="020B0303030403030204" pitchFamily="34" charset="-78"/>
              </a:rPr>
              <a:t>function</a:t>
            </a:r>
            <a:r>
              <a:rPr sz="1700" b="1" spc="-60" dirty="0">
                <a:solidFill>
                  <a:srgbClr val="181B0D"/>
                </a:solidFill>
                <a:latin typeface="Dubai Light" panose="020B0303030403030204" pitchFamily="34" charset="-78"/>
                <a:cs typeface="Dubai Light" panose="020B0303030403030204" pitchFamily="34" charset="-78"/>
              </a:rPr>
              <a:t> </a:t>
            </a:r>
            <a:r>
              <a:rPr sz="1700" b="1" dirty="0">
                <a:solidFill>
                  <a:srgbClr val="181B0D"/>
                </a:solidFill>
                <a:latin typeface="Dubai Light" panose="020B0303030403030204" pitchFamily="34" charset="-78"/>
                <a:cs typeface="Dubai Light" panose="020B0303030403030204" pitchFamily="34" charset="-78"/>
              </a:rPr>
              <a:t>in</a:t>
            </a:r>
            <a:r>
              <a:rPr sz="1700" b="1" spc="-60" dirty="0">
                <a:solidFill>
                  <a:srgbClr val="181B0D"/>
                </a:solidFill>
                <a:latin typeface="Dubai Light" panose="020B0303030403030204" pitchFamily="34" charset="-78"/>
                <a:cs typeface="Dubai Light" panose="020B0303030403030204" pitchFamily="34" charset="-78"/>
              </a:rPr>
              <a:t> </a:t>
            </a:r>
            <a:r>
              <a:rPr sz="1700" b="1" dirty="0">
                <a:solidFill>
                  <a:srgbClr val="181B0D"/>
                </a:solidFill>
                <a:latin typeface="Dubai Light" panose="020B0303030403030204" pitchFamily="34" charset="-78"/>
                <a:cs typeface="Dubai Light" panose="020B0303030403030204" pitchFamily="34" charset="-78"/>
              </a:rPr>
              <a:t>audio</a:t>
            </a:r>
            <a:r>
              <a:rPr sz="1700" b="1" spc="-25" dirty="0">
                <a:solidFill>
                  <a:srgbClr val="181B0D"/>
                </a:solidFill>
                <a:latin typeface="Dubai Light" panose="020B0303030403030204" pitchFamily="34" charset="-78"/>
                <a:cs typeface="Dubai Light" panose="020B0303030403030204" pitchFamily="34" charset="-78"/>
              </a:rPr>
              <a:t> </a:t>
            </a:r>
            <a:r>
              <a:rPr sz="1700" b="1" spc="-10" dirty="0">
                <a:solidFill>
                  <a:srgbClr val="181B0D"/>
                </a:solidFill>
                <a:latin typeface="Dubai Light" panose="020B0303030403030204" pitchFamily="34" charset="-78"/>
                <a:cs typeface="Dubai Light" panose="020B0303030403030204" pitchFamily="34" charset="-78"/>
              </a:rPr>
              <a:t>summary</a:t>
            </a:r>
            <a:r>
              <a:rPr sz="1700" b="1" spc="-100" dirty="0">
                <a:solidFill>
                  <a:srgbClr val="181B0D"/>
                </a:solidFill>
                <a:latin typeface="Dubai Light" panose="020B0303030403030204" pitchFamily="34" charset="-78"/>
                <a:cs typeface="Dubai Light" panose="020B0303030403030204" pitchFamily="34" charset="-78"/>
              </a:rPr>
              <a:t> </a:t>
            </a:r>
            <a:r>
              <a:rPr sz="1700" b="1" dirty="0">
                <a:solidFill>
                  <a:srgbClr val="181B0D"/>
                </a:solidFill>
                <a:latin typeface="Dubai Light" panose="020B0303030403030204" pitchFamily="34" charset="-78"/>
                <a:cs typeface="Dubai Light" panose="020B0303030403030204" pitchFamily="34" charset="-78"/>
              </a:rPr>
              <a:t>is</a:t>
            </a:r>
            <a:r>
              <a:rPr sz="1700" b="1" spc="-75" dirty="0">
                <a:solidFill>
                  <a:srgbClr val="181B0D"/>
                </a:solidFill>
                <a:latin typeface="Dubai Light" panose="020B0303030403030204" pitchFamily="34" charset="-78"/>
                <a:cs typeface="Dubai Light" panose="020B0303030403030204" pitchFamily="34" charset="-78"/>
              </a:rPr>
              <a:t> </a:t>
            </a:r>
            <a:r>
              <a:rPr sz="1700" b="1" dirty="0">
                <a:solidFill>
                  <a:srgbClr val="181B0D"/>
                </a:solidFill>
                <a:latin typeface="Dubai Light" panose="020B0303030403030204" pitchFamily="34" charset="-78"/>
                <a:cs typeface="Dubai Light" panose="020B0303030403030204" pitchFamily="34" charset="-78"/>
              </a:rPr>
              <a:t>not</a:t>
            </a:r>
            <a:r>
              <a:rPr sz="1700" b="1" spc="-95" dirty="0">
                <a:solidFill>
                  <a:srgbClr val="181B0D"/>
                </a:solidFill>
                <a:latin typeface="Dubai Light" panose="020B0303030403030204" pitchFamily="34" charset="-78"/>
                <a:cs typeface="Dubai Light" panose="020B0303030403030204" pitchFamily="34" charset="-78"/>
              </a:rPr>
              <a:t> </a:t>
            </a:r>
            <a:r>
              <a:rPr sz="1700" b="1" spc="-20" dirty="0">
                <a:solidFill>
                  <a:srgbClr val="181B0D"/>
                </a:solidFill>
                <a:latin typeface="Dubai Light" panose="020B0303030403030204" pitchFamily="34" charset="-78"/>
                <a:cs typeface="Dubai Light" panose="020B0303030403030204" pitchFamily="34" charset="-78"/>
              </a:rPr>
              <a:t>available</a:t>
            </a:r>
            <a:r>
              <a:rPr sz="1700" b="1" spc="35" dirty="0">
                <a:solidFill>
                  <a:srgbClr val="181B0D"/>
                </a:solidFill>
                <a:latin typeface="Dubai Light" panose="020B0303030403030204" pitchFamily="34" charset="-78"/>
                <a:cs typeface="Dubai Light" panose="020B0303030403030204" pitchFamily="34" charset="-78"/>
              </a:rPr>
              <a:t> </a:t>
            </a:r>
            <a:r>
              <a:rPr sz="1700" b="1" dirty="0">
                <a:solidFill>
                  <a:srgbClr val="181B0D"/>
                </a:solidFill>
                <a:latin typeface="Dubai Light" panose="020B0303030403030204" pitchFamily="34" charset="-78"/>
                <a:cs typeface="Dubai Light" panose="020B0303030403030204" pitchFamily="34" charset="-78"/>
              </a:rPr>
              <a:t>in</a:t>
            </a:r>
            <a:r>
              <a:rPr sz="1700" b="1" spc="-60" dirty="0">
                <a:solidFill>
                  <a:srgbClr val="181B0D"/>
                </a:solidFill>
                <a:latin typeface="Dubai Light" panose="020B0303030403030204" pitchFamily="34" charset="-78"/>
                <a:cs typeface="Dubai Light" panose="020B0303030403030204" pitchFamily="34" charset="-78"/>
              </a:rPr>
              <a:t> </a:t>
            </a:r>
            <a:r>
              <a:rPr sz="1700" b="1" spc="-10" dirty="0">
                <a:solidFill>
                  <a:srgbClr val="181B0D"/>
                </a:solidFill>
                <a:latin typeface="Dubai Light" panose="020B0303030403030204" pitchFamily="34" charset="-78"/>
                <a:cs typeface="Dubai Light" panose="020B0303030403030204" pitchFamily="34" charset="-78"/>
              </a:rPr>
              <a:t>Extension.</a:t>
            </a:r>
            <a:endParaRPr sz="1700" b="1" dirty="0">
              <a:latin typeface="Dubai Light" panose="020B0303030403030204" pitchFamily="34" charset="-78"/>
              <a:cs typeface="Dubai Light" panose="020B0303030403030204" pitchFamily="34" charset="-78"/>
            </a:endParaRPr>
          </a:p>
          <a:p>
            <a:pPr marL="393065" indent="-380365">
              <a:lnSpc>
                <a:spcPct val="100000"/>
              </a:lnSpc>
              <a:spcBef>
                <a:spcPts val="740"/>
              </a:spcBef>
              <a:buChar char="■"/>
              <a:tabLst>
                <a:tab pos="393065" algn="l"/>
              </a:tabLst>
            </a:pPr>
            <a:r>
              <a:rPr sz="1700" b="1" spc="-10" dirty="0">
                <a:solidFill>
                  <a:srgbClr val="181B0D"/>
                </a:solidFill>
                <a:latin typeface="Dubai Light" panose="020B0303030403030204" pitchFamily="34" charset="-78"/>
                <a:cs typeface="Dubai Light" panose="020B0303030403030204" pitchFamily="34" charset="-78"/>
              </a:rPr>
              <a:t>Hardware</a:t>
            </a:r>
            <a:r>
              <a:rPr sz="1700" b="1" spc="-105" dirty="0">
                <a:solidFill>
                  <a:srgbClr val="181B0D"/>
                </a:solidFill>
                <a:latin typeface="Dubai Light" panose="020B0303030403030204" pitchFamily="34" charset="-78"/>
                <a:cs typeface="Dubai Light" panose="020B0303030403030204" pitchFamily="34" charset="-78"/>
              </a:rPr>
              <a:t> </a:t>
            </a:r>
            <a:r>
              <a:rPr sz="1700" b="1" dirty="0">
                <a:solidFill>
                  <a:srgbClr val="181B0D"/>
                </a:solidFill>
                <a:latin typeface="Dubai Light" panose="020B0303030403030204" pitchFamily="34" charset="-78"/>
                <a:cs typeface="Dubai Light" panose="020B0303030403030204" pitchFamily="34" charset="-78"/>
              </a:rPr>
              <a:t>and</a:t>
            </a:r>
            <a:r>
              <a:rPr sz="1700" b="1" spc="15" dirty="0">
                <a:solidFill>
                  <a:srgbClr val="181B0D"/>
                </a:solidFill>
                <a:latin typeface="Dubai Light" panose="020B0303030403030204" pitchFamily="34" charset="-78"/>
                <a:cs typeface="Dubai Light" panose="020B0303030403030204" pitchFamily="34" charset="-78"/>
              </a:rPr>
              <a:t> </a:t>
            </a:r>
            <a:r>
              <a:rPr sz="1700" b="1" spc="-10" dirty="0">
                <a:solidFill>
                  <a:srgbClr val="181B0D"/>
                </a:solidFill>
                <a:latin typeface="Dubai Light" panose="020B0303030403030204" pitchFamily="34" charset="-78"/>
                <a:cs typeface="Dubai Light" panose="020B0303030403030204" pitchFamily="34" charset="-78"/>
              </a:rPr>
              <a:t>Software</a:t>
            </a:r>
            <a:r>
              <a:rPr sz="1700" b="1" spc="-105" dirty="0">
                <a:solidFill>
                  <a:srgbClr val="181B0D"/>
                </a:solidFill>
                <a:latin typeface="Dubai Light" panose="020B0303030403030204" pitchFamily="34" charset="-78"/>
                <a:cs typeface="Dubai Light" panose="020B0303030403030204" pitchFamily="34" charset="-78"/>
              </a:rPr>
              <a:t> </a:t>
            </a:r>
            <a:r>
              <a:rPr sz="1700" b="1" spc="-20" dirty="0">
                <a:solidFill>
                  <a:srgbClr val="181B0D"/>
                </a:solidFill>
                <a:latin typeface="Dubai Light" panose="020B0303030403030204" pitchFamily="34" charset="-78"/>
                <a:cs typeface="Dubai Light" panose="020B0303030403030204" pitchFamily="34" charset="-78"/>
              </a:rPr>
              <a:t>Requirements</a:t>
            </a:r>
            <a:r>
              <a:rPr sz="1700" b="1" spc="-90" dirty="0">
                <a:solidFill>
                  <a:srgbClr val="181B0D"/>
                </a:solidFill>
                <a:latin typeface="Dubai Light" panose="020B0303030403030204" pitchFamily="34" charset="-78"/>
                <a:cs typeface="Dubai Light" panose="020B0303030403030204" pitchFamily="34" charset="-78"/>
              </a:rPr>
              <a:t> </a:t>
            </a:r>
            <a:r>
              <a:rPr sz="1700" b="1" dirty="0">
                <a:solidFill>
                  <a:srgbClr val="181B0D"/>
                </a:solidFill>
                <a:latin typeface="Dubai Light" panose="020B0303030403030204" pitchFamily="34" charset="-78"/>
                <a:cs typeface="Dubai Light" panose="020B0303030403030204" pitchFamily="34" charset="-78"/>
              </a:rPr>
              <a:t>in</a:t>
            </a:r>
            <a:r>
              <a:rPr sz="1700" b="1" spc="10" dirty="0">
                <a:solidFill>
                  <a:srgbClr val="181B0D"/>
                </a:solidFill>
                <a:latin typeface="Dubai Light" panose="020B0303030403030204" pitchFamily="34" charset="-78"/>
                <a:cs typeface="Dubai Light" panose="020B0303030403030204" pitchFamily="34" charset="-78"/>
              </a:rPr>
              <a:t> </a:t>
            </a:r>
            <a:r>
              <a:rPr sz="1700" b="1" spc="-10" dirty="0">
                <a:solidFill>
                  <a:srgbClr val="181B0D"/>
                </a:solidFill>
                <a:latin typeface="Dubai Light" panose="020B0303030403030204" pitchFamily="34" charset="-78"/>
                <a:cs typeface="Dubai Light" panose="020B0303030403030204" pitchFamily="34" charset="-78"/>
              </a:rPr>
              <a:t>detail</a:t>
            </a:r>
            <a:endParaRPr sz="1700" b="1" dirty="0">
              <a:latin typeface="Dubai Light" panose="020B0303030403030204" pitchFamily="34" charset="-78"/>
              <a:cs typeface="Dubai Light" panose="020B0303030403030204" pitchFamily="34" charset="-78"/>
            </a:endParaRPr>
          </a:p>
          <a:p>
            <a:pPr marL="393065" indent="-380365">
              <a:lnSpc>
                <a:spcPct val="100000"/>
              </a:lnSpc>
              <a:spcBef>
                <a:spcPts val="665"/>
              </a:spcBef>
              <a:buChar char="■"/>
              <a:tabLst>
                <a:tab pos="393065" algn="l"/>
              </a:tabLst>
            </a:pPr>
            <a:r>
              <a:rPr sz="1700" b="1" spc="-10" dirty="0">
                <a:solidFill>
                  <a:srgbClr val="181B0D"/>
                </a:solidFill>
                <a:latin typeface="Dubai Light" panose="020B0303030403030204" pitchFamily="34" charset="-78"/>
                <a:cs typeface="Dubai Light" panose="020B0303030403030204" pitchFamily="34" charset="-78"/>
              </a:rPr>
              <a:t>Hardware</a:t>
            </a:r>
            <a:r>
              <a:rPr sz="1700" b="1" spc="-80" dirty="0">
                <a:solidFill>
                  <a:srgbClr val="181B0D"/>
                </a:solidFill>
                <a:latin typeface="Dubai Light" panose="020B0303030403030204" pitchFamily="34" charset="-78"/>
                <a:cs typeface="Dubai Light" panose="020B0303030403030204" pitchFamily="34" charset="-78"/>
              </a:rPr>
              <a:t> </a:t>
            </a:r>
            <a:r>
              <a:rPr sz="1700" b="1" spc="-10" dirty="0">
                <a:solidFill>
                  <a:srgbClr val="181B0D"/>
                </a:solidFill>
                <a:latin typeface="Dubai Light" panose="020B0303030403030204" pitchFamily="34" charset="-78"/>
                <a:cs typeface="Dubai Light" panose="020B0303030403030204" pitchFamily="34" charset="-78"/>
              </a:rPr>
              <a:t>Requirements:</a:t>
            </a:r>
            <a:endParaRPr sz="1700" b="1" dirty="0">
              <a:latin typeface="Dubai Light" panose="020B0303030403030204" pitchFamily="34" charset="-78"/>
              <a:cs typeface="Dubai Light" panose="020B0303030403030204" pitchFamily="34" charset="-78"/>
            </a:endParaRPr>
          </a:p>
          <a:p>
            <a:pPr marL="393065" indent="-380365">
              <a:lnSpc>
                <a:spcPct val="100000"/>
              </a:lnSpc>
              <a:spcBef>
                <a:spcPts val="660"/>
              </a:spcBef>
              <a:buChar char="■"/>
              <a:tabLst>
                <a:tab pos="393065" algn="l"/>
              </a:tabLst>
            </a:pPr>
            <a:r>
              <a:rPr sz="1700" b="1" dirty="0">
                <a:solidFill>
                  <a:srgbClr val="181B0D"/>
                </a:solidFill>
                <a:latin typeface="Dubai Light" panose="020B0303030403030204" pitchFamily="34" charset="-78"/>
                <a:cs typeface="Dubai Light" panose="020B0303030403030204" pitchFamily="34" charset="-78"/>
              </a:rPr>
              <a:t>Processor:</a:t>
            </a:r>
            <a:r>
              <a:rPr sz="1700" b="1" spc="-15" dirty="0">
                <a:solidFill>
                  <a:srgbClr val="181B0D"/>
                </a:solidFill>
                <a:latin typeface="Dubai Light" panose="020B0303030403030204" pitchFamily="34" charset="-78"/>
                <a:cs typeface="Dubai Light" panose="020B0303030403030204" pitchFamily="34" charset="-78"/>
              </a:rPr>
              <a:t> </a:t>
            </a:r>
            <a:r>
              <a:rPr sz="1700" b="1" spc="-25" dirty="0">
                <a:solidFill>
                  <a:srgbClr val="181B0D"/>
                </a:solidFill>
                <a:latin typeface="Dubai Light" panose="020B0303030403030204" pitchFamily="34" charset="-78"/>
                <a:cs typeface="Dubai Light" panose="020B0303030403030204" pitchFamily="34" charset="-78"/>
              </a:rPr>
              <a:t>All</a:t>
            </a:r>
            <a:endParaRPr sz="1700" b="1" dirty="0">
              <a:latin typeface="Dubai Light" panose="020B0303030403030204" pitchFamily="34" charset="-78"/>
              <a:cs typeface="Dubai Light" panose="020B0303030403030204" pitchFamily="34" charset="-78"/>
            </a:endParaRPr>
          </a:p>
          <a:p>
            <a:pPr marL="393065" indent="-380365">
              <a:lnSpc>
                <a:spcPct val="100000"/>
              </a:lnSpc>
              <a:spcBef>
                <a:spcPts val="665"/>
              </a:spcBef>
              <a:buChar char="■"/>
              <a:tabLst>
                <a:tab pos="393065" algn="l"/>
              </a:tabLst>
            </a:pPr>
            <a:r>
              <a:rPr sz="1700" b="1" spc="-20" dirty="0">
                <a:solidFill>
                  <a:srgbClr val="181B0D"/>
                </a:solidFill>
                <a:latin typeface="Dubai Light" panose="020B0303030403030204" pitchFamily="34" charset="-78"/>
                <a:cs typeface="Dubai Light" panose="020B0303030403030204" pitchFamily="34" charset="-78"/>
              </a:rPr>
              <a:t>Chrome</a:t>
            </a:r>
            <a:r>
              <a:rPr sz="1700" b="1" spc="-120" dirty="0">
                <a:solidFill>
                  <a:srgbClr val="181B0D"/>
                </a:solidFill>
                <a:latin typeface="Dubai Light" panose="020B0303030403030204" pitchFamily="34" charset="-78"/>
                <a:cs typeface="Dubai Light" panose="020B0303030403030204" pitchFamily="34" charset="-78"/>
              </a:rPr>
              <a:t> </a:t>
            </a:r>
            <a:r>
              <a:rPr sz="1700" b="1" dirty="0">
                <a:solidFill>
                  <a:srgbClr val="181B0D"/>
                </a:solidFill>
                <a:latin typeface="Dubai Light" panose="020B0303030403030204" pitchFamily="34" charset="-78"/>
                <a:cs typeface="Dubai Light" panose="020B0303030403030204" pitchFamily="34" charset="-78"/>
              </a:rPr>
              <a:t>Browser</a:t>
            </a:r>
            <a:r>
              <a:rPr sz="1700" b="1" spc="-110" dirty="0">
                <a:solidFill>
                  <a:srgbClr val="181B0D"/>
                </a:solidFill>
                <a:latin typeface="Dubai Light" panose="020B0303030403030204" pitchFamily="34" charset="-78"/>
                <a:cs typeface="Dubai Light" panose="020B0303030403030204" pitchFamily="34" charset="-78"/>
              </a:rPr>
              <a:t> </a:t>
            </a:r>
            <a:r>
              <a:rPr sz="1700" b="1" spc="-20" dirty="0">
                <a:solidFill>
                  <a:srgbClr val="181B0D"/>
                </a:solidFill>
                <a:latin typeface="Dubai Light" panose="020B0303030403030204" pitchFamily="34" charset="-78"/>
                <a:cs typeface="Dubai Light" panose="020B0303030403030204" pitchFamily="34" charset="-78"/>
              </a:rPr>
              <a:t>(92,93):with</a:t>
            </a:r>
            <a:r>
              <a:rPr sz="1700" b="1" spc="-85" dirty="0">
                <a:solidFill>
                  <a:srgbClr val="181B0D"/>
                </a:solidFill>
                <a:latin typeface="Dubai Light" panose="020B0303030403030204" pitchFamily="34" charset="-78"/>
                <a:cs typeface="Dubai Light" panose="020B0303030403030204" pitchFamily="34" charset="-78"/>
              </a:rPr>
              <a:t> </a:t>
            </a:r>
            <a:r>
              <a:rPr sz="1700" b="1" dirty="0">
                <a:solidFill>
                  <a:srgbClr val="181B0D"/>
                </a:solidFill>
                <a:latin typeface="Dubai Light" panose="020B0303030403030204" pitchFamily="34" charset="-78"/>
                <a:cs typeface="Dubai Light" panose="020B0303030403030204" pitchFamily="34" charset="-78"/>
              </a:rPr>
              <a:t>the</a:t>
            </a:r>
            <a:r>
              <a:rPr sz="1700" b="1" spc="-5" dirty="0">
                <a:solidFill>
                  <a:srgbClr val="181B0D"/>
                </a:solidFill>
                <a:latin typeface="Dubai Light" panose="020B0303030403030204" pitchFamily="34" charset="-78"/>
                <a:cs typeface="Dubai Light" panose="020B0303030403030204" pitchFamily="34" charset="-78"/>
              </a:rPr>
              <a:t> </a:t>
            </a:r>
            <a:r>
              <a:rPr sz="1700" b="1" dirty="0">
                <a:solidFill>
                  <a:srgbClr val="181B0D"/>
                </a:solidFill>
                <a:latin typeface="Dubai Light" panose="020B0303030403030204" pitchFamily="34" charset="-78"/>
                <a:cs typeface="Dubai Light" panose="020B0303030403030204" pitchFamily="34" charset="-78"/>
              </a:rPr>
              <a:t>updated</a:t>
            </a:r>
            <a:r>
              <a:rPr sz="1700" b="1" spc="-15" dirty="0">
                <a:solidFill>
                  <a:srgbClr val="181B0D"/>
                </a:solidFill>
                <a:latin typeface="Dubai Light" panose="020B0303030403030204" pitchFamily="34" charset="-78"/>
                <a:cs typeface="Dubai Light" panose="020B0303030403030204" pitchFamily="34" charset="-78"/>
              </a:rPr>
              <a:t> </a:t>
            </a:r>
            <a:r>
              <a:rPr sz="1700" b="1" dirty="0">
                <a:solidFill>
                  <a:srgbClr val="181B0D"/>
                </a:solidFill>
                <a:latin typeface="Dubai Light" panose="020B0303030403030204" pitchFamily="34" charset="-78"/>
                <a:cs typeface="Dubai Light" panose="020B0303030403030204" pitchFamily="34" charset="-78"/>
              </a:rPr>
              <a:t>versions</a:t>
            </a:r>
            <a:r>
              <a:rPr sz="1700" b="1" spc="-110" dirty="0">
                <a:solidFill>
                  <a:srgbClr val="181B0D"/>
                </a:solidFill>
                <a:latin typeface="Dubai Light" panose="020B0303030403030204" pitchFamily="34" charset="-78"/>
                <a:cs typeface="Dubai Light" panose="020B0303030403030204" pitchFamily="34" charset="-78"/>
              </a:rPr>
              <a:t> </a:t>
            </a:r>
            <a:r>
              <a:rPr sz="1700" b="1" dirty="0">
                <a:solidFill>
                  <a:srgbClr val="181B0D"/>
                </a:solidFill>
                <a:latin typeface="Dubai Light" panose="020B0303030403030204" pitchFamily="34" charset="-78"/>
                <a:cs typeface="Dubai Light" panose="020B0303030403030204" pitchFamily="34" charset="-78"/>
              </a:rPr>
              <a:t>if</a:t>
            </a:r>
            <a:r>
              <a:rPr sz="1700" b="1" spc="20" dirty="0">
                <a:solidFill>
                  <a:srgbClr val="181B0D"/>
                </a:solidFill>
                <a:latin typeface="Dubai Light" panose="020B0303030403030204" pitchFamily="34" charset="-78"/>
                <a:cs typeface="Dubai Light" panose="020B0303030403030204" pitchFamily="34" charset="-78"/>
              </a:rPr>
              <a:t> </a:t>
            </a:r>
            <a:r>
              <a:rPr sz="1700" b="1" dirty="0">
                <a:solidFill>
                  <a:srgbClr val="181B0D"/>
                </a:solidFill>
                <a:latin typeface="Dubai Light" panose="020B0303030403030204" pitchFamily="34" charset="-78"/>
                <a:cs typeface="Dubai Light" panose="020B0303030403030204" pitchFamily="34" charset="-78"/>
              </a:rPr>
              <a:t>not</a:t>
            </a:r>
            <a:r>
              <a:rPr sz="1700" b="1" spc="-60" dirty="0">
                <a:solidFill>
                  <a:srgbClr val="181B0D"/>
                </a:solidFill>
                <a:latin typeface="Dubai Light" panose="020B0303030403030204" pitchFamily="34" charset="-78"/>
                <a:cs typeface="Dubai Light" panose="020B0303030403030204" pitchFamily="34" charset="-78"/>
              </a:rPr>
              <a:t> </a:t>
            </a:r>
            <a:r>
              <a:rPr sz="1700" b="1" dirty="0">
                <a:solidFill>
                  <a:srgbClr val="181B0D"/>
                </a:solidFill>
                <a:latin typeface="Dubai Light" panose="020B0303030403030204" pitchFamily="34" charset="-78"/>
                <a:cs typeface="Dubai Light" panose="020B0303030403030204" pitchFamily="34" charset="-78"/>
              </a:rPr>
              <a:t>the</a:t>
            </a:r>
            <a:r>
              <a:rPr sz="1700" b="1" spc="15" dirty="0">
                <a:solidFill>
                  <a:srgbClr val="181B0D"/>
                </a:solidFill>
                <a:latin typeface="Dubai Light" panose="020B0303030403030204" pitchFamily="34" charset="-78"/>
                <a:cs typeface="Dubai Light" panose="020B0303030403030204" pitchFamily="34" charset="-78"/>
              </a:rPr>
              <a:t> </a:t>
            </a:r>
            <a:r>
              <a:rPr sz="1700" b="1" spc="-10" dirty="0">
                <a:solidFill>
                  <a:srgbClr val="181B0D"/>
                </a:solidFill>
                <a:latin typeface="Dubai Light" panose="020B0303030403030204" pitchFamily="34" charset="-78"/>
                <a:cs typeface="Dubai Light" panose="020B0303030403030204" pitchFamily="34" charset="-78"/>
              </a:rPr>
              <a:t>most</a:t>
            </a:r>
            <a:r>
              <a:rPr sz="1700" b="1" spc="-130" dirty="0">
                <a:solidFill>
                  <a:srgbClr val="181B0D"/>
                </a:solidFill>
                <a:latin typeface="Dubai Light" panose="020B0303030403030204" pitchFamily="34" charset="-78"/>
                <a:cs typeface="Dubai Light" panose="020B0303030403030204" pitchFamily="34" charset="-78"/>
              </a:rPr>
              <a:t> </a:t>
            </a:r>
            <a:r>
              <a:rPr sz="1700" b="1" spc="-10" dirty="0">
                <a:solidFill>
                  <a:srgbClr val="181B0D"/>
                </a:solidFill>
                <a:latin typeface="Dubai Light" panose="020B0303030403030204" pitchFamily="34" charset="-78"/>
                <a:cs typeface="Dubai Light" panose="020B0303030403030204" pitchFamily="34" charset="-78"/>
              </a:rPr>
              <a:t>latest.</a:t>
            </a:r>
            <a:endParaRPr sz="1700" b="1" dirty="0">
              <a:latin typeface="Dubai Light" panose="020B0303030403030204" pitchFamily="34" charset="-78"/>
              <a:cs typeface="Dubai Light" panose="020B0303030403030204" pitchFamily="34" charset="-78"/>
            </a:endParaRPr>
          </a:p>
          <a:p>
            <a:pPr marL="393065" indent="-380365">
              <a:lnSpc>
                <a:spcPct val="100000"/>
              </a:lnSpc>
              <a:spcBef>
                <a:spcPts val="665"/>
              </a:spcBef>
              <a:buChar char="■"/>
              <a:tabLst>
                <a:tab pos="393065" algn="l"/>
              </a:tabLst>
            </a:pPr>
            <a:r>
              <a:rPr sz="1700" b="1" spc="-40" dirty="0">
                <a:solidFill>
                  <a:srgbClr val="181B0D"/>
                </a:solidFill>
                <a:latin typeface="Dubai Light" panose="020B0303030403030204" pitchFamily="34" charset="-78"/>
                <a:cs typeface="Dubai Light" panose="020B0303030403030204" pitchFamily="34" charset="-78"/>
              </a:rPr>
              <a:t>RAM</a:t>
            </a:r>
            <a:r>
              <a:rPr sz="1700" b="1" spc="-50" dirty="0">
                <a:solidFill>
                  <a:srgbClr val="181B0D"/>
                </a:solidFill>
                <a:latin typeface="Dubai Light" panose="020B0303030403030204" pitchFamily="34" charset="-78"/>
                <a:cs typeface="Dubai Light" panose="020B0303030403030204" pitchFamily="34" charset="-78"/>
              </a:rPr>
              <a:t> </a:t>
            </a:r>
            <a:r>
              <a:rPr sz="1700" b="1" spc="-20" dirty="0">
                <a:solidFill>
                  <a:srgbClr val="181B0D"/>
                </a:solidFill>
                <a:latin typeface="Dubai Light" panose="020B0303030403030204" pitchFamily="34" charset="-78"/>
                <a:cs typeface="Dubai Light" panose="020B0303030403030204" pitchFamily="34" charset="-78"/>
              </a:rPr>
              <a:t>:All</a:t>
            </a:r>
            <a:endParaRPr sz="1700" b="1" dirty="0">
              <a:latin typeface="Dubai Light" panose="020B0303030403030204" pitchFamily="34" charset="-78"/>
              <a:cs typeface="Dubai Light" panose="020B0303030403030204" pitchFamily="34" charset="-78"/>
            </a:endParaRPr>
          </a:p>
          <a:p>
            <a:pPr marL="393065" indent="-380365">
              <a:lnSpc>
                <a:spcPct val="100000"/>
              </a:lnSpc>
              <a:spcBef>
                <a:spcPts val="665"/>
              </a:spcBef>
              <a:buChar char="■"/>
              <a:tabLst>
                <a:tab pos="393065" algn="l"/>
              </a:tabLst>
            </a:pPr>
            <a:r>
              <a:rPr sz="1700" b="1" dirty="0">
                <a:solidFill>
                  <a:srgbClr val="181B0D"/>
                </a:solidFill>
                <a:latin typeface="Dubai Light" panose="020B0303030403030204" pitchFamily="34" charset="-78"/>
                <a:cs typeface="Dubai Light" panose="020B0303030403030204" pitchFamily="34" charset="-78"/>
              </a:rPr>
              <a:t>Hard</a:t>
            </a:r>
            <a:r>
              <a:rPr sz="1700" b="1" spc="-150" dirty="0">
                <a:solidFill>
                  <a:srgbClr val="181B0D"/>
                </a:solidFill>
                <a:latin typeface="Dubai Light" panose="020B0303030403030204" pitchFamily="34" charset="-78"/>
                <a:cs typeface="Dubai Light" panose="020B0303030403030204" pitchFamily="34" charset="-78"/>
              </a:rPr>
              <a:t> </a:t>
            </a:r>
            <a:r>
              <a:rPr sz="1700" b="1" dirty="0">
                <a:solidFill>
                  <a:srgbClr val="181B0D"/>
                </a:solidFill>
                <a:latin typeface="Dubai Light" panose="020B0303030403030204" pitchFamily="34" charset="-78"/>
                <a:cs typeface="Dubai Light" panose="020B0303030403030204" pitchFamily="34" charset="-78"/>
              </a:rPr>
              <a:t>Disk </a:t>
            </a:r>
            <a:r>
              <a:rPr sz="1700" b="1" spc="-20" dirty="0">
                <a:solidFill>
                  <a:srgbClr val="181B0D"/>
                </a:solidFill>
                <a:latin typeface="Dubai Light" panose="020B0303030403030204" pitchFamily="34" charset="-78"/>
                <a:cs typeface="Dubai Light" panose="020B0303030403030204" pitchFamily="34" charset="-78"/>
              </a:rPr>
              <a:t>:All</a:t>
            </a:r>
            <a:endParaRPr sz="1700" b="1" dirty="0">
              <a:latin typeface="Dubai Light" panose="020B0303030403030204" pitchFamily="34" charset="-78"/>
              <a:cs typeface="Dubai Light" panose="020B0303030403030204" pitchFamily="34" charset="-78"/>
            </a:endParaRPr>
          </a:p>
          <a:p>
            <a:pPr marL="393065" indent="-380365">
              <a:lnSpc>
                <a:spcPct val="100000"/>
              </a:lnSpc>
              <a:spcBef>
                <a:spcPts val="660"/>
              </a:spcBef>
              <a:buChar char="■"/>
              <a:tabLst>
                <a:tab pos="393065" algn="l"/>
              </a:tabLst>
            </a:pPr>
            <a:r>
              <a:rPr sz="1700" b="1" spc="-10" dirty="0">
                <a:solidFill>
                  <a:srgbClr val="181B0D"/>
                </a:solidFill>
                <a:latin typeface="Dubai Light" panose="020B0303030403030204" pitchFamily="34" charset="-78"/>
                <a:cs typeface="Dubai Light" panose="020B0303030403030204" pitchFamily="34" charset="-78"/>
              </a:rPr>
              <a:t>Disk</a:t>
            </a:r>
            <a:r>
              <a:rPr sz="1700" b="1" spc="-65" dirty="0">
                <a:solidFill>
                  <a:srgbClr val="181B0D"/>
                </a:solidFill>
                <a:latin typeface="Dubai Light" panose="020B0303030403030204" pitchFamily="34" charset="-78"/>
                <a:cs typeface="Dubai Light" panose="020B0303030403030204" pitchFamily="34" charset="-78"/>
              </a:rPr>
              <a:t> </a:t>
            </a:r>
            <a:r>
              <a:rPr sz="1700" b="1" dirty="0">
                <a:solidFill>
                  <a:srgbClr val="181B0D"/>
                </a:solidFill>
                <a:latin typeface="Dubai Light" panose="020B0303030403030204" pitchFamily="34" charset="-78"/>
                <a:cs typeface="Dubai Light" panose="020B0303030403030204" pitchFamily="34" charset="-78"/>
              </a:rPr>
              <a:t>space</a:t>
            </a:r>
            <a:r>
              <a:rPr sz="1700" b="1" spc="-20" dirty="0">
                <a:solidFill>
                  <a:srgbClr val="181B0D"/>
                </a:solidFill>
                <a:latin typeface="Dubai Light" panose="020B0303030403030204" pitchFamily="34" charset="-78"/>
                <a:cs typeface="Dubai Light" panose="020B0303030403030204" pitchFamily="34" charset="-78"/>
              </a:rPr>
              <a:t> :All</a:t>
            </a:r>
            <a:endParaRPr sz="1700" b="1" dirty="0">
              <a:latin typeface="Dubai Light" panose="020B0303030403030204" pitchFamily="34" charset="-78"/>
              <a:cs typeface="Dubai Light" panose="020B0303030403030204" pitchFamily="34" charset="-7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53585" y="536257"/>
            <a:ext cx="3084830" cy="391795"/>
          </a:xfrm>
          <a:prstGeom prst="rect">
            <a:avLst/>
          </a:prstGeom>
        </p:spPr>
        <p:txBody>
          <a:bodyPr vert="horz" wrap="square" lIns="0" tIns="12700" rIns="0" bIns="0" rtlCol="0">
            <a:spAutoFit/>
          </a:bodyPr>
          <a:lstStyle/>
          <a:p>
            <a:pPr marL="12700" algn="l">
              <a:lnSpc>
                <a:spcPct val="100000"/>
              </a:lnSpc>
              <a:spcBef>
                <a:spcPts val="100"/>
              </a:spcBef>
            </a:pPr>
            <a:r>
              <a:rPr sz="2400" b="1" dirty="0">
                <a:solidFill>
                  <a:srgbClr val="FFC000"/>
                </a:solidFill>
                <a:uFill>
                  <a:solidFill>
                    <a:srgbClr val="006FC0"/>
                  </a:solidFill>
                </a:uFill>
              </a:rPr>
              <a:t>Software</a:t>
            </a:r>
            <a:r>
              <a:rPr sz="2400" b="1" u="heavy" spc="-265" dirty="0">
                <a:solidFill>
                  <a:srgbClr val="FFC000"/>
                </a:solidFill>
                <a:uFill>
                  <a:solidFill>
                    <a:srgbClr val="006FC0"/>
                  </a:solidFill>
                </a:uFill>
              </a:rPr>
              <a:t> </a:t>
            </a:r>
            <a:r>
              <a:rPr sz="2400" b="1" spc="-10" dirty="0">
                <a:solidFill>
                  <a:srgbClr val="FFC000"/>
                </a:solidFill>
                <a:uFill>
                  <a:solidFill>
                    <a:srgbClr val="006FC0"/>
                  </a:solidFill>
                </a:uFill>
              </a:rPr>
              <a:t>Requirements</a:t>
            </a:r>
            <a:endParaRPr sz="2400" b="1" dirty="0">
              <a:solidFill>
                <a:srgbClr val="FFC000"/>
              </a:solidFill>
            </a:endParaRPr>
          </a:p>
        </p:txBody>
      </p:sp>
      <p:sp>
        <p:nvSpPr>
          <p:cNvPr id="3" name="object 3"/>
          <p:cNvSpPr txBox="1"/>
          <p:nvPr/>
        </p:nvSpPr>
        <p:spPr>
          <a:xfrm>
            <a:off x="533400" y="928052"/>
            <a:ext cx="11353800" cy="4460837"/>
          </a:xfrm>
          <a:prstGeom prst="rect">
            <a:avLst/>
          </a:prstGeom>
        </p:spPr>
        <p:txBody>
          <a:bodyPr vert="horz" wrap="square" lIns="0" tIns="15875" rIns="0" bIns="0" rtlCol="0">
            <a:spAutoFit/>
          </a:bodyPr>
          <a:lstStyle/>
          <a:p>
            <a:pPr marL="12700">
              <a:lnSpc>
                <a:spcPts val="1975"/>
              </a:lnSpc>
              <a:spcBef>
                <a:spcPts val="125"/>
              </a:spcBef>
            </a:pPr>
            <a:r>
              <a:rPr lang="en-US" sz="1600" b="0" i="0" dirty="0">
                <a:solidFill>
                  <a:srgbClr val="0D0D0D"/>
                </a:solidFill>
                <a:effectLst/>
                <a:highlight>
                  <a:srgbClr val="FFFFFF"/>
                </a:highlight>
                <a:latin typeface="ui-sans-serif"/>
              </a:rPr>
              <a:t>Microsoft Visual Studio is an integrated development environment (IDE) used to develop console and GUI applications, Windows Forms, websites, web applications, and services. It supports native and managed code for platforms including Windows, Windows Mobile, .NET Framework, and Silverlight.</a:t>
            </a:r>
          </a:p>
          <a:p>
            <a:pPr algn="l"/>
            <a:r>
              <a:rPr lang="en-US" sz="2000" b="1" i="0" dirty="0">
                <a:solidFill>
                  <a:srgbClr val="0D0D0D"/>
                </a:solidFill>
                <a:effectLst/>
                <a:highlight>
                  <a:srgbClr val="FFFFFF"/>
                </a:highlight>
                <a:latin typeface="ui-sans-serif"/>
              </a:rPr>
              <a:t>Python 3.10</a:t>
            </a:r>
            <a:endParaRPr lang="en-US" sz="2000" b="0" i="0" dirty="0">
              <a:solidFill>
                <a:srgbClr val="0D0D0D"/>
              </a:solidFill>
              <a:effectLst/>
              <a:highlight>
                <a:srgbClr val="FFFFFF"/>
              </a:highlight>
              <a:latin typeface="ui-sans-serif"/>
            </a:endParaRPr>
          </a:p>
          <a:p>
            <a:pPr algn="l"/>
            <a:r>
              <a:rPr lang="en-US" sz="1600" b="0" i="0" dirty="0">
                <a:solidFill>
                  <a:srgbClr val="0D0D0D"/>
                </a:solidFill>
                <a:effectLst/>
                <a:highlight>
                  <a:srgbClr val="FFFFFF"/>
                </a:highlight>
                <a:latin typeface="ui-sans-serif"/>
              </a:rPr>
              <a:t>Python 3.10 is the latest version of the Python programming language, featuring enhanced capabilities and performance improvements.</a:t>
            </a:r>
          </a:p>
          <a:p>
            <a:pPr marL="12700">
              <a:lnSpc>
                <a:spcPts val="1975"/>
              </a:lnSpc>
              <a:spcBef>
                <a:spcPts val="125"/>
              </a:spcBef>
            </a:pPr>
            <a:endParaRPr lang="en-US" sz="1850" dirty="0">
              <a:solidFill>
                <a:srgbClr val="0D0D0D"/>
              </a:solidFill>
              <a:highlight>
                <a:srgbClr val="FFFFFF"/>
              </a:highlight>
              <a:latin typeface="ui-sans-serif"/>
              <a:cs typeface="Franklin Gothic Medium"/>
            </a:endParaRPr>
          </a:p>
          <a:p>
            <a:pPr marL="12700">
              <a:lnSpc>
                <a:spcPts val="1975"/>
              </a:lnSpc>
              <a:spcBef>
                <a:spcPts val="125"/>
              </a:spcBef>
            </a:pPr>
            <a:r>
              <a:rPr sz="1850" dirty="0">
                <a:solidFill>
                  <a:srgbClr val="181B0D"/>
                </a:solidFill>
                <a:latin typeface="Franklin Gothic Medium"/>
                <a:cs typeface="Franklin Gothic Medium"/>
              </a:rPr>
              <a:t>Pipeline</a:t>
            </a:r>
            <a:r>
              <a:rPr sz="1850" spc="-3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Flask,</a:t>
            </a:r>
            <a:r>
              <a:rPr sz="1850" spc="25" dirty="0">
                <a:solidFill>
                  <a:srgbClr val="181B0D"/>
                </a:solidFill>
                <a:latin typeface="Franklin Gothic Medium"/>
                <a:cs typeface="Franklin Gothic Medium"/>
              </a:rPr>
              <a:t> </a:t>
            </a:r>
            <a:r>
              <a:rPr sz="1850" spc="-10" dirty="0">
                <a:solidFill>
                  <a:srgbClr val="181B0D"/>
                </a:solidFill>
                <a:latin typeface="Franklin Gothic Medium"/>
                <a:cs typeface="Franklin Gothic Medium"/>
              </a:rPr>
              <a:t>flask_RESTful</a:t>
            </a:r>
            <a:endParaRPr sz="1850" dirty="0">
              <a:latin typeface="Franklin Gothic Medium"/>
              <a:cs typeface="Franklin Gothic Medium"/>
            </a:endParaRPr>
          </a:p>
          <a:p>
            <a:pPr marL="393700" indent="-381000">
              <a:lnSpc>
                <a:spcPct val="100000"/>
              </a:lnSpc>
              <a:spcBef>
                <a:spcPts val="710"/>
              </a:spcBef>
              <a:buChar char="■"/>
              <a:tabLst>
                <a:tab pos="393700" algn="l"/>
              </a:tabLst>
            </a:pPr>
            <a:r>
              <a:rPr sz="1850" dirty="0">
                <a:solidFill>
                  <a:srgbClr val="181B0D"/>
                </a:solidFill>
                <a:latin typeface="Franklin Gothic Medium"/>
                <a:cs typeface="Franklin Gothic Medium"/>
              </a:rPr>
              <a:t>JS,</a:t>
            </a:r>
            <a:r>
              <a:rPr sz="1850" spc="8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HTML,</a:t>
            </a:r>
            <a:r>
              <a:rPr sz="1850" spc="8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JSON</a:t>
            </a:r>
            <a:r>
              <a:rPr sz="1850" spc="7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compiler</a:t>
            </a:r>
            <a:r>
              <a:rPr sz="1850" spc="1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installed in</a:t>
            </a:r>
            <a:r>
              <a:rPr sz="1850" spc="-60" dirty="0">
                <a:solidFill>
                  <a:srgbClr val="181B0D"/>
                </a:solidFill>
                <a:latin typeface="Franklin Gothic Medium"/>
                <a:cs typeface="Franklin Gothic Medium"/>
              </a:rPr>
              <a:t> </a:t>
            </a:r>
            <a:r>
              <a:rPr sz="1850" spc="-10" dirty="0">
                <a:solidFill>
                  <a:srgbClr val="181B0D"/>
                </a:solidFill>
                <a:latin typeface="Franklin Gothic Medium"/>
                <a:cs typeface="Franklin Gothic Medium"/>
              </a:rPr>
              <a:t>vscode.</a:t>
            </a:r>
            <a:endParaRPr sz="1850" dirty="0">
              <a:latin typeface="Franklin Gothic Medium"/>
              <a:cs typeface="Franklin Gothic Medium"/>
            </a:endParaRPr>
          </a:p>
          <a:p>
            <a:pPr marL="393700" indent="-381000">
              <a:lnSpc>
                <a:spcPct val="100000"/>
              </a:lnSpc>
              <a:spcBef>
                <a:spcPts val="635"/>
              </a:spcBef>
              <a:buChar char="■"/>
              <a:tabLst>
                <a:tab pos="393700" algn="l"/>
              </a:tabLst>
            </a:pPr>
            <a:r>
              <a:rPr sz="1850" dirty="0">
                <a:solidFill>
                  <a:srgbClr val="181B0D"/>
                </a:solidFill>
                <a:latin typeface="Franklin Gothic Medium"/>
                <a:cs typeface="Franklin Gothic Medium"/>
              </a:rPr>
              <a:t>NET</a:t>
            </a:r>
            <a:r>
              <a:rPr sz="1850" spc="30" dirty="0">
                <a:solidFill>
                  <a:srgbClr val="181B0D"/>
                </a:solidFill>
                <a:latin typeface="Franklin Gothic Medium"/>
                <a:cs typeface="Franklin Gothic Medium"/>
              </a:rPr>
              <a:t> </a:t>
            </a:r>
            <a:r>
              <a:rPr sz="1850" spc="-20" dirty="0">
                <a:solidFill>
                  <a:srgbClr val="181B0D"/>
                </a:solidFill>
                <a:latin typeface="Franklin Gothic Medium"/>
                <a:cs typeface="Franklin Gothic Medium"/>
              </a:rPr>
              <a:t>Framework</a:t>
            </a:r>
            <a:r>
              <a:rPr sz="1850" spc="7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4.8</a:t>
            </a:r>
            <a:r>
              <a:rPr sz="1850" spc="-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or</a:t>
            </a:r>
            <a:r>
              <a:rPr sz="1850" spc="25" dirty="0">
                <a:solidFill>
                  <a:srgbClr val="181B0D"/>
                </a:solidFill>
                <a:latin typeface="Franklin Gothic Medium"/>
                <a:cs typeface="Franklin Gothic Medium"/>
              </a:rPr>
              <a:t> </a:t>
            </a:r>
            <a:r>
              <a:rPr sz="1850" dirty="0">
                <a:solidFill>
                  <a:srgbClr val="181B0D"/>
                </a:solidFill>
                <a:latin typeface="Franklin Gothic Medium"/>
                <a:cs typeface="Franklin Gothic Medium"/>
              </a:rPr>
              <a:t>nearest</a:t>
            </a:r>
            <a:r>
              <a:rPr sz="1850" spc="6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below</a:t>
            </a:r>
            <a:r>
              <a:rPr sz="1850" spc="7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to</a:t>
            </a:r>
            <a:r>
              <a:rPr sz="1850" spc="-30" dirty="0">
                <a:solidFill>
                  <a:srgbClr val="181B0D"/>
                </a:solidFill>
                <a:latin typeface="Franklin Gothic Medium"/>
                <a:cs typeface="Franklin Gothic Medium"/>
              </a:rPr>
              <a:t> </a:t>
            </a:r>
            <a:r>
              <a:rPr sz="1850" spc="-25" dirty="0">
                <a:solidFill>
                  <a:srgbClr val="181B0D"/>
                </a:solidFill>
                <a:latin typeface="Franklin Gothic Medium"/>
                <a:cs typeface="Franklin Gothic Medium"/>
              </a:rPr>
              <a:t>3.5</a:t>
            </a:r>
            <a:endParaRPr sz="1850" dirty="0">
              <a:latin typeface="Franklin Gothic Medium"/>
              <a:cs typeface="Franklin Gothic Medium"/>
            </a:endParaRPr>
          </a:p>
          <a:p>
            <a:pPr marL="393700" indent="-381000">
              <a:lnSpc>
                <a:spcPct val="100000"/>
              </a:lnSpc>
              <a:spcBef>
                <a:spcPts val="705"/>
              </a:spcBef>
              <a:buChar char="■"/>
              <a:tabLst>
                <a:tab pos="393700" algn="l"/>
              </a:tabLst>
            </a:pPr>
            <a:r>
              <a:rPr sz="1850" dirty="0">
                <a:solidFill>
                  <a:srgbClr val="181B0D"/>
                </a:solidFill>
                <a:latin typeface="Franklin Gothic Medium"/>
                <a:cs typeface="Franklin Gothic Medium"/>
              </a:rPr>
              <a:t>Natural</a:t>
            </a:r>
            <a:r>
              <a:rPr sz="1850" spc="-1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language</a:t>
            </a:r>
            <a:r>
              <a:rPr sz="1850" spc="40" dirty="0">
                <a:solidFill>
                  <a:srgbClr val="181B0D"/>
                </a:solidFill>
                <a:latin typeface="Franklin Gothic Medium"/>
                <a:cs typeface="Franklin Gothic Medium"/>
              </a:rPr>
              <a:t> </a:t>
            </a:r>
            <a:r>
              <a:rPr sz="1850" spc="-10" dirty="0">
                <a:solidFill>
                  <a:srgbClr val="181B0D"/>
                </a:solidFill>
                <a:latin typeface="Franklin Gothic Medium"/>
                <a:cs typeface="Franklin Gothic Medium"/>
              </a:rPr>
              <a:t>processing</a:t>
            </a:r>
            <a:endParaRPr sz="1850" dirty="0">
              <a:latin typeface="Franklin Gothic Medium"/>
              <a:cs typeface="Franklin Gothic Medium"/>
            </a:endParaRPr>
          </a:p>
          <a:p>
            <a:pPr marL="393700" indent="-381000">
              <a:lnSpc>
                <a:spcPct val="100000"/>
              </a:lnSpc>
              <a:spcBef>
                <a:spcPts val="635"/>
              </a:spcBef>
              <a:buChar char="■"/>
              <a:tabLst>
                <a:tab pos="393700" algn="l"/>
              </a:tabLst>
            </a:pPr>
            <a:r>
              <a:rPr sz="1850" spc="-10" dirty="0">
                <a:solidFill>
                  <a:srgbClr val="181B0D"/>
                </a:solidFill>
                <a:latin typeface="Franklin Gothic Medium"/>
                <a:cs typeface="Franklin Gothic Medium"/>
              </a:rPr>
              <a:t>Transformers</a:t>
            </a:r>
            <a:endParaRPr sz="1850" dirty="0">
              <a:latin typeface="Franklin Gothic Medium"/>
              <a:cs typeface="Franklin Gothic Medium"/>
            </a:endParaRPr>
          </a:p>
          <a:p>
            <a:pPr marL="393700" indent="-381000">
              <a:lnSpc>
                <a:spcPct val="100000"/>
              </a:lnSpc>
              <a:spcBef>
                <a:spcPts val="710"/>
              </a:spcBef>
              <a:buChar char="■"/>
              <a:tabLst>
                <a:tab pos="393700" algn="l"/>
              </a:tabLst>
            </a:pPr>
            <a:r>
              <a:rPr sz="1850" spc="-10" dirty="0">
                <a:solidFill>
                  <a:srgbClr val="181B0D"/>
                </a:solidFill>
                <a:latin typeface="Franklin Gothic Medium"/>
                <a:cs typeface="Franklin Gothic Medium"/>
              </a:rPr>
              <a:t>YoutubeTrasncriptApi</a:t>
            </a:r>
            <a:endParaRPr sz="1850" dirty="0">
              <a:latin typeface="Franklin Gothic Medium"/>
              <a:cs typeface="Franklin Gothic Medium"/>
            </a:endParaRPr>
          </a:p>
          <a:p>
            <a:pPr marL="393700" indent="-381000">
              <a:lnSpc>
                <a:spcPct val="100000"/>
              </a:lnSpc>
              <a:spcBef>
                <a:spcPts val="630"/>
              </a:spcBef>
              <a:buChar char="■"/>
              <a:tabLst>
                <a:tab pos="393700" algn="l"/>
              </a:tabLst>
            </a:pPr>
            <a:r>
              <a:rPr sz="1850" dirty="0">
                <a:solidFill>
                  <a:srgbClr val="181B0D"/>
                </a:solidFill>
                <a:latin typeface="Franklin Gothic Medium"/>
                <a:cs typeface="Franklin Gothic Medium"/>
              </a:rPr>
              <a:t>Tensor</a:t>
            </a:r>
            <a:r>
              <a:rPr sz="1850" spc="-10" dirty="0">
                <a:solidFill>
                  <a:srgbClr val="181B0D"/>
                </a:solidFill>
                <a:latin typeface="Franklin Gothic Medium"/>
                <a:cs typeface="Franklin Gothic Medium"/>
              </a:rPr>
              <a:t> </a:t>
            </a:r>
            <a:r>
              <a:rPr sz="1850" spc="-20" dirty="0">
                <a:solidFill>
                  <a:srgbClr val="181B0D"/>
                </a:solidFill>
                <a:latin typeface="Franklin Gothic Medium"/>
                <a:cs typeface="Franklin Gothic Medium"/>
              </a:rPr>
              <a:t>flow</a:t>
            </a:r>
            <a:endParaRPr sz="1850" dirty="0">
              <a:latin typeface="Franklin Gothic Medium"/>
              <a:cs typeface="Franklin Gothic Medium"/>
            </a:endParaRPr>
          </a:p>
          <a:p>
            <a:pPr marL="393700" indent="-381000">
              <a:lnSpc>
                <a:spcPct val="100000"/>
              </a:lnSpc>
              <a:spcBef>
                <a:spcPts val="715"/>
              </a:spcBef>
              <a:buChar char="■"/>
              <a:tabLst>
                <a:tab pos="393700" algn="l"/>
              </a:tabLst>
            </a:pPr>
            <a:r>
              <a:rPr sz="1850" dirty="0">
                <a:solidFill>
                  <a:srgbClr val="181B0D"/>
                </a:solidFill>
                <a:latin typeface="Franklin Gothic Medium"/>
                <a:cs typeface="Franklin Gothic Medium"/>
              </a:rPr>
              <a:t>Chrome</a:t>
            </a:r>
            <a:r>
              <a:rPr sz="1850" spc="13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browser</a:t>
            </a:r>
            <a:r>
              <a:rPr sz="1850" spc="-40" dirty="0">
                <a:solidFill>
                  <a:srgbClr val="181B0D"/>
                </a:solidFill>
                <a:latin typeface="Franklin Gothic Medium"/>
                <a:cs typeface="Franklin Gothic Medium"/>
              </a:rPr>
              <a:t> </a:t>
            </a:r>
            <a:r>
              <a:rPr sz="1850" dirty="0">
                <a:solidFill>
                  <a:srgbClr val="181B0D"/>
                </a:solidFill>
                <a:latin typeface="Franklin Gothic Medium"/>
                <a:cs typeface="Franklin Gothic Medium"/>
              </a:rPr>
              <a:t>(92,93)</a:t>
            </a:r>
            <a:r>
              <a:rPr sz="1850" spc="35" dirty="0">
                <a:solidFill>
                  <a:srgbClr val="181B0D"/>
                </a:solidFill>
                <a:latin typeface="Franklin Gothic Medium"/>
                <a:cs typeface="Franklin Gothic Medium"/>
              </a:rPr>
              <a:t> </a:t>
            </a:r>
            <a:r>
              <a:rPr sz="1850" spc="-10" dirty="0">
                <a:solidFill>
                  <a:srgbClr val="181B0D"/>
                </a:solidFill>
                <a:latin typeface="Franklin Gothic Medium"/>
                <a:cs typeface="Franklin Gothic Medium"/>
              </a:rPr>
              <a:t>versions</a:t>
            </a:r>
            <a:endParaRPr sz="1850" dirty="0">
              <a:latin typeface="Franklin Gothic Medium"/>
              <a:cs typeface="Franklin Gothic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21610" y="914400"/>
            <a:ext cx="6748780" cy="391795"/>
          </a:xfrm>
          <a:prstGeom prst="rect">
            <a:avLst/>
          </a:prstGeom>
        </p:spPr>
        <p:txBody>
          <a:bodyPr vert="horz" wrap="square" lIns="0" tIns="12700" rIns="0" bIns="0" rtlCol="0">
            <a:spAutoFit/>
          </a:bodyPr>
          <a:lstStyle/>
          <a:p>
            <a:pPr marL="12700" algn="l">
              <a:lnSpc>
                <a:spcPct val="100000"/>
              </a:lnSpc>
              <a:spcBef>
                <a:spcPts val="100"/>
              </a:spcBef>
            </a:pPr>
            <a:r>
              <a:rPr sz="2400" dirty="0">
                <a:solidFill>
                  <a:srgbClr val="FF0000"/>
                </a:solidFill>
                <a:uFill>
                  <a:solidFill>
                    <a:srgbClr val="006FC0"/>
                  </a:solidFill>
                </a:uFill>
              </a:rPr>
              <a:t>Study</a:t>
            </a:r>
            <a:r>
              <a:rPr sz="2400" spc="-215" dirty="0">
                <a:solidFill>
                  <a:srgbClr val="FF0000"/>
                </a:solidFill>
                <a:uFill>
                  <a:solidFill>
                    <a:srgbClr val="006FC0"/>
                  </a:solidFill>
                </a:uFill>
              </a:rPr>
              <a:t> </a:t>
            </a:r>
            <a:r>
              <a:rPr sz="2400" spc="-145" dirty="0">
                <a:solidFill>
                  <a:srgbClr val="FF0000"/>
                </a:solidFill>
                <a:uFill>
                  <a:solidFill>
                    <a:srgbClr val="006FC0"/>
                  </a:solidFill>
                </a:uFill>
              </a:rPr>
              <a:t>&amp;</a:t>
            </a:r>
            <a:r>
              <a:rPr sz="2400" spc="30" dirty="0">
                <a:solidFill>
                  <a:srgbClr val="FF0000"/>
                </a:solidFill>
                <a:uFill>
                  <a:solidFill>
                    <a:srgbClr val="006FC0"/>
                  </a:solidFill>
                </a:uFill>
              </a:rPr>
              <a:t> </a:t>
            </a:r>
            <a:r>
              <a:rPr sz="2400" spc="-10" dirty="0">
                <a:solidFill>
                  <a:srgbClr val="FF0000"/>
                </a:solidFill>
                <a:uFill>
                  <a:solidFill>
                    <a:srgbClr val="006FC0"/>
                  </a:solidFill>
                </a:uFill>
              </a:rPr>
              <a:t>Weaknesses</a:t>
            </a:r>
            <a:r>
              <a:rPr sz="2400" spc="-175" dirty="0">
                <a:solidFill>
                  <a:srgbClr val="FF0000"/>
                </a:solidFill>
                <a:uFill>
                  <a:solidFill>
                    <a:srgbClr val="006FC0"/>
                  </a:solidFill>
                </a:uFill>
              </a:rPr>
              <a:t> </a:t>
            </a:r>
            <a:r>
              <a:rPr sz="2400" dirty="0">
                <a:solidFill>
                  <a:srgbClr val="FF0000"/>
                </a:solidFill>
                <a:uFill>
                  <a:solidFill>
                    <a:srgbClr val="006FC0"/>
                  </a:solidFill>
                </a:uFill>
              </a:rPr>
              <a:t>of</a:t>
            </a:r>
            <a:r>
              <a:rPr sz="2400" spc="-75" dirty="0">
                <a:solidFill>
                  <a:srgbClr val="FF0000"/>
                </a:solidFill>
                <a:uFill>
                  <a:solidFill>
                    <a:srgbClr val="006FC0"/>
                  </a:solidFill>
                </a:uFill>
              </a:rPr>
              <a:t> </a:t>
            </a:r>
            <a:r>
              <a:rPr sz="2400" dirty="0">
                <a:solidFill>
                  <a:srgbClr val="FF0000"/>
                </a:solidFill>
                <a:uFill>
                  <a:solidFill>
                    <a:srgbClr val="006FC0"/>
                  </a:solidFill>
                </a:uFill>
              </a:rPr>
              <a:t>Current</a:t>
            </a:r>
            <a:r>
              <a:rPr sz="2400" spc="-180" dirty="0">
                <a:solidFill>
                  <a:srgbClr val="FF0000"/>
                </a:solidFill>
                <a:uFill>
                  <a:solidFill>
                    <a:srgbClr val="006FC0"/>
                  </a:solidFill>
                </a:uFill>
              </a:rPr>
              <a:t> </a:t>
            </a:r>
            <a:r>
              <a:rPr sz="2400" spc="-25" dirty="0">
                <a:solidFill>
                  <a:srgbClr val="FF0000"/>
                </a:solidFill>
                <a:uFill>
                  <a:solidFill>
                    <a:srgbClr val="006FC0"/>
                  </a:solidFill>
                </a:uFill>
              </a:rPr>
              <a:t>Working/Processing</a:t>
            </a:r>
            <a:endParaRPr sz="2400" dirty="0">
              <a:solidFill>
                <a:srgbClr val="FF0000"/>
              </a:solidFill>
            </a:endParaRPr>
          </a:p>
        </p:txBody>
      </p:sp>
      <p:sp>
        <p:nvSpPr>
          <p:cNvPr id="3" name="object 3"/>
          <p:cNvSpPr txBox="1"/>
          <p:nvPr/>
        </p:nvSpPr>
        <p:spPr>
          <a:xfrm>
            <a:off x="1031240" y="1371600"/>
            <a:ext cx="10129520" cy="3328347"/>
          </a:xfrm>
          <a:prstGeom prst="rect">
            <a:avLst/>
          </a:prstGeom>
        </p:spPr>
        <p:txBody>
          <a:bodyPr vert="horz" wrap="square" lIns="0" tIns="146050" rIns="0" bIns="0" rtlCol="0">
            <a:spAutoFit/>
          </a:bodyPr>
          <a:lstStyle/>
          <a:p>
            <a:pPr marL="12700">
              <a:lnSpc>
                <a:spcPct val="100000"/>
              </a:lnSpc>
              <a:spcBef>
                <a:spcPts val="1150"/>
              </a:spcBef>
            </a:pPr>
            <a:r>
              <a:rPr sz="2000" u="sng" dirty="0">
                <a:solidFill>
                  <a:srgbClr val="FFC000"/>
                </a:solidFill>
                <a:uFill>
                  <a:solidFill>
                    <a:srgbClr val="D13A55"/>
                  </a:solidFill>
                </a:uFill>
                <a:latin typeface="Franklin Gothic Medium"/>
                <a:cs typeface="Franklin Gothic Medium"/>
              </a:rPr>
              <a:t>Current</a:t>
            </a:r>
            <a:r>
              <a:rPr sz="2000" u="sng" spc="445" dirty="0">
                <a:solidFill>
                  <a:srgbClr val="FFC000"/>
                </a:solidFill>
                <a:uFill>
                  <a:solidFill>
                    <a:srgbClr val="D13A55"/>
                  </a:solidFill>
                </a:uFill>
                <a:latin typeface="Franklin Gothic Medium"/>
                <a:cs typeface="Franklin Gothic Medium"/>
              </a:rPr>
              <a:t> </a:t>
            </a:r>
            <a:r>
              <a:rPr sz="2000" u="sng" spc="-10" dirty="0">
                <a:solidFill>
                  <a:srgbClr val="FFC000"/>
                </a:solidFill>
                <a:uFill>
                  <a:solidFill>
                    <a:srgbClr val="D13A55"/>
                  </a:solidFill>
                </a:uFill>
                <a:latin typeface="Franklin Gothic Medium"/>
                <a:cs typeface="Franklin Gothic Medium"/>
              </a:rPr>
              <a:t>Working/Processing</a:t>
            </a:r>
            <a:endParaRPr sz="2000" dirty="0">
              <a:solidFill>
                <a:srgbClr val="FFC000"/>
              </a:solidFill>
              <a:latin typeface="Franklin Gothic Medium"/>
              <a:cs typeface="Franklin Gothic Medium"/>
            </a:endParaRPr>
          </a:p>
          <a:p>
            <a:pPr marL="12700">
              <a:lnSpc>
                <a:spcPct val="100000"/>
              </a:lnSpc>
              <a:spcBef>
                <a:spcPts val="985"/>
              </a:spcBef>
            </a:pPr>
            <a:r>
              <a:rPr lang="en-US" sz="2000" b="0" i="0" dirty="0">
                <a:solidFill>
                  <a:srgbClr val="0D0D0D"/>
                </a:solidFill>
                <a:effectLst/>
                <a:highlight>
                  <a:srgbClr val="FFFFFF"/>
                </a:highlight>
                <a:latin typeface="ui-sans-serif"/>
              </a:rPr>
              <a:t>The current performance of the extension is suboptimal in terms of speed and accuracy. Summarization is only available for videos with subtitles. Additionally, the audio summary for these videos lacks accuracy, and text summaries for very short videos are excessively brief</a:t>
            </a:r>
            <a:endParaRPr lang="en-IN" sz="2400" u="heavy" spc="-25" dirty="0">
              <a:solidFill>
                <a:srgbClr val="006FC0"/>
              </a:solidFill>
              <a:uFill>
                <a:solidFill>
                  <a:srgbClr val="006FC0"/>
                </a:solidFill>
              </a:uFill>
              <a:latin typeface="Franklin Gothic Medium"/>
              <a:cs typeface="Franklin Gothic Medium"/>
            </a:endParaRPr>
          </a:p>
          <a:p>
            <a:pPr marL="12700">
              <a:lnSpc>
                <a:spcPct val="100000"/>
              </a:lnSpc>
              <a:spcBef>
                <a:spcPts val="985"/>
              </a:spcBef>
            </a:pPr>
            <a:r>
              <a:rPr sz="2400" u="heavy" spc="-25" dirty="0">
                <a:solidFill>
                  <a:srgbClr val="006FC0"/>
                </a:solidFill>
                <a:uFill>
                  <a:solidFill>
                    <a:srgbClr val="006FC0"/>
                  </a:solidFill>
                </a:uFill>
                <a:latin typeface="Franklin Gothic Medium"/>
                <a:cs typeface="Franklin Gothic Medium"/>
              </a:rPr>
              <a:t>Weaknesses</a:t>
            </a:r>
            <a:r>
              <a:rPr sz="2400" u="heavy" spc="-165" dirty="0">
                <a:solidFill>
                  <a:srgbClr val="006FC0"/>
                </a:solidFill>
                <a:uFill>
                  <a:solidFill>
                    <a:srgbClr val="006FC0"/>
                  </a:solidFill>
                </a:uFill>
                <a:latin typeface="Franklin Gothic Medium"/>
                <a:cs typeface="Franklin Gothic Medium"/>
              </a:rPr>
              <a:t> </a:t>
            </a:r>
            <a:r>
              <a:rPr sz="2400" u="heavy" dirty="0">
                <a:solidFill>
                  <a:srgbClr val="006FC0"/>
                </a:solidFill>
                <a:uFill>
                  <a:solidFill>
                    <a:srgbClr val="006FC0"/>
                  </a:solidFill>
                </a:uFill>
                <a:latin typeface="Franklin Gothic Medium"/>
                <a:cs typeface="Franklin Gothic Medium"/>
              </a:rPr>
              <a:t>in</a:t>
            </a:r>
            <a:r>
              <a:rPr sz="2400" u="heavy" spc="45" dirty="0">
                <a:solidFill>
                  <a:srgbClr val="006FC0"/>
                </a:solidFill>
                <a:uFill>
                  <a:solidFill>
                    <a:srgbClr val="006FC0"/>
                  </a:solidFill>
                </a:uFill>
                <a:latin typeface="Franklin Gothic Medium"/>
                <a:cs typeface="Franklin Gothic Medium"/>
              </a:rPr>
              <a:t> </a:t>
            </a:r>
            <a:r>
              <a:rPr sz="2400" u="heavy" dirty="0">
                <a:solidFill>
                  <a:srgbClr val="006FC0"/>
                </a:solidFill>
                <a:uFill>
                  <a:solidFill>
                    <a:srgbClr val="006FC0"/>
                  </a:solidFill>
                </a:uFill>
                <a:latin typeface="Franklin Gothic Medium"/>
                <a:cs typeface="Franklin Gothic Medium"/>
              </a:rPr>
              <a:t>Current</a:t>
            </a:r>
            <a:r>
              <a:rPr sz="2400" u="heavy" spc="-165" dirty="0">
                <a:solidFill>
                  <a:srgbClr val="006FC0"/>
                </a:solidFill>
                <a:uFill>
                  <a:solidFill>
                    <a:srgbClr val="006FC0"/>
                  </a:solidFill>
                </a:uFill>
                <a:latin typeface="Franklin Gothic Medium"/>
                <a:cs typeface="Franklin Gothic Medium"/>
              </a:rPr>
              <a:t> </a:t>
            </a:r>
            <a:r>
              <a:rPr sz="2400" u="heavy" spc="-10" dirty="0">
                <a:solidFill>
                  <a:srgbClr val="006FC0"/>
                </a:solidFill>
                <a:uFill>
                  <a:solidFill>
                    <a:srgbClr val="006FC0"/>
                  </a:solidFill>
                </a:uFill>
                <a:latin typeface="Franklin Gothic Medium"/>
                <a:cs typeface="Franklin Gothic Medium"/>
              </a:rPr>
              <a:t>System</a:t>
            </a:r>
            <a:endParaRPr sz="2400" dirty="0">
              <a:latin typeface="Franklin Gothic Medium"/>
              <a:cs typeface="Franklin Gothic Medium"/>
            </a:endParaRPr>
          </a:p>
          <a:p>
            <a:pPr marL="12700" marR="117475">
              <a:lnSpc>
                <a:spcPct val="93900"/>
              </a:lnSpc>
              <a:spcBef>
                <a:spcPts val="1270"/>
              </a:spcBef>
            </a:pPr>
            <a:r>
              <a:rPr lang="en-US" sz="2000" b="0" i="0" dirty="0">
                <a:solidFill>
                  <a:srgbClr val="0D0D0D"/>
                </a:solidFill>
                <a:effectLst/>
                <a:highlight>
                  <a:srgbClr val="FFFFFF"/>
                </a:highlight>
                <a:latin typeface="ui-sans-serif"/>
              </a:rPr>
              <a:t>The current performance of the extension is suboptimal in terms of speed and accuracy. Summarization is only available for YouTube videos with built-in subtitles. Additionally, the extension has a 1024-word limit, causing errors with larger videos. Furthermore, larger videos cannot produce audio summaries.</a:t>
            </a:r>
            <a:endParaRPr sz="2000" dirty="0">
              <a:latin typeface="Franklin Gothic Medium"/>
              <a:cs typeface="Franklin Gothic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1610" y="371870"/>
            <a:ext cx="8835390" cy="693138"/>
          </a:xfrm>
          <a:prstGeom prst="rect">
            <a:avLst/>
          </a:prstGeom>
        </p:spPr>
        <p:txBody>
          <a:bodyPr vert="horz" wrap="square" lIns="0" tIns="15875" rIns="0" bIns="0" rtlCol="0">
            <a:spAutoFit/>
          </a:bodyPr>
          <a:lstStyle/>
          <a:p>
            <a:pPr marL="12700">
              <a:lnSpc>
                <a:spcPct val="100000"/>
              </a:lnSpc>
              <a:spcBef>
                <a:spcPts val="125"/>
              </a:spcBef>
            </a:pPr>
            <a:r>
              <a:rPr dirty="0"/>
              <a:t>Requirements</a:t>
            </a:r>
            <a:r>
              <a:rPr spc="-85" dirty="0"/>
              <a:t> </a:t>
            </a:r>
            <a:r>
              <a:rPr dirty="0"/>
              <a:t>of</a:t>
            </a:r>
            <a:r>
              <a:rPr spc="85" dirty="0"/>
              <a:t> </a:t>
            </a:r>
            <a:r>
              <a:rPr dirty="0"/>
              <a:t>Updated</a:t>
            </a:r>
            <a:r>
              <a:rPr spc="-15" dirty="0"/>
              <a:t> </a:t>
            </a:r>
            <a:r>
              <a:rPr spc="-10" dirty="0"/>
              <a:t>version</a:t>
            </a:r>
          </a:p>
        </p:txBody>
      </p:sp>
      <p:sp>
        <p:nvSpPr>
          <p:cNvPr id="3" name="object 3"/>
          <p:cNvSpPr/>
          <p:nvPr/>
        </p:nvSpPr>
        <p:spPr>
          <a:xfrm>
            <a:off x="1463039" y="5552185"/>
            <a:ext cx="57150" cy="9525"/>
          </a:xfrm>
          <a:custGeom>
            <a:avLst/>
            <a:gdLst/>
            <a:ahLst/>
            <a:cxnLst/>
            <a:rect l="l" t="t" r="r" b="b"/>
            <a:pathLst>
              <a:path w="57150" h="9525">
                <a:moveTo>
                  <a:pt x="57150" y="0"/>
                </a:moveTo>
                <a:lnTo>
                  <a:pt x="0" y="0"/>
                </a:lnTo>
                <a:lnTo>
                  <a:pt x="0" y="9525"/>
                </a:lnTo>
                <a:lnTo>
                  <a:pt x="57150" y="9525"/>
                </a:lnTo>
                <a:lnTo>
                  <a:pt x="57150" y="0"/>
                </a:lnTo>
                <a:close/>
              </a:path>
            </a:pathLst>
          </a:custGeom>
          <a:solidFill>
            <a:srgbClr val="006FC0"/>
          </a:solidFill>
        </p:spPr>
        <p:txBody>
          <a:bodyPr wrap="square" lIns="0" tIns="0" rIns="0" bIns="0" rtlCol="0"/>
          <a:lstStyle/>
          <a:p>
            <a:endParaRPr/>
          </a:p>
        </p:txBody>
      </p:sp>
      <p:sp>
        <p:nvSpPr>
          <p:cNvPr id="4" name="object 4"/>
          <p:cNvSpPr txBox="1"/>
          <p:nvPr/>
        </p:nvSpPr>
        <p:spPr>
          <a:xfrm>
            <a:off x="838200" y="1065008"/>
            <a:ext cx="10255250" cy="4733155"/>
          </a:xfrm>
          <a:prstGeom prst="rect">
            <a:avLst/>
          </a:prstGeom>
        </p:spPr>
        <p:txBody>
          <a:bodyPr vert="horz" wrap="square" lIns="0" tIns="92075" rIns="0" bIns="0" rtlCol="0">
            <a:spAutoFit/>
          </a:bodyPr>
          <a:lstStyle/>
          <a:p>
            <a:pPr marL="450850" indent="-438150">
              <a:lnSpc>
                <a:spcPct val="100000"/>
              </a:lnSpc>
              <a:spcBef>
                <a:spcPts val="725"/>
              </a:spcBef>
              <a:buChar char="■"/>
              <a:tabLst>
                <a:tab pos="450850" algn="l"/>
              </a:tabLst>
            </a:pPr>
            <a:r>
              <a:rPr sz="1600" spc="-10" dirty="0">
                <a:solidFill>
                  <a:srgbClr val="181B0D"/>
                </a:solidFill>
                <a:latin typeface="Franklin Gothic Medium"/>
                <a:cs typeface="Franklin Gothic Medium"/>
              </a:rPr>
              <a:t>Speed</a:t>
            </a:r>
            <a:endParaRPr sz="1600" dirty="0">
              <a:latin typeface="Franklin Gothic Medium"/>
              <a:cs typeface="Franklin Gothic Medium"/>
            </a:endParaRPr>
          </a:p>
          <a:p>
            <a:pPr marL="393065" indent="-380365">
              <a:lnSpc>
                <a:spcPct val="100000"/>
              </a:lnSpc>
              <a:spcBef>
                <a:spcPts val="630"/>
              </a:spcBef>
              <a:buChar char="■"/>
              <a:tabLst>
                <a:tab pos="393065" algn="l"/>
              </a:tabLst>
            </a:pPr>
            <a:r>
              <a:rPr sz="1600" spc="-10" dirty="0">
                <a:solidFill>
                  <a:srgbClr val="181B0D"/>
                </a:solidFill>
                <a:latin typeface="Franklin Gothic Medium"/>
                <a:cs typeface="Franklin Gothic Medium"/>
              </a:rPr>
              <a:t>Accuracy</a:t>
            </a:r>
            <a:endParaRPr sz="1600" dirty="0">
              <a:latin typeface="Franklin Gothic Medium"/>
              <a:cs typeface="Franklin Gothic Medium"/>
            </a:endParaRPr>
          </a:p>
          <a:p>
            <a:pPr marL="393065" indent="-380365">
              <a:lnSpc>
                <a:spcPct val="100000"/>
              </a:lnSpc>
              <a:spcBef>
                <a:spcPts val="710"/>
              </a:spcBef>
              <a:buChar char="■"/>
              <a:tabLst>
                <a:tab pos="393065" algn="l"/>
              </a:tabLst>
            </a:pPr>
            <a:r>
              <a:rPr sz="1600" dirty="0">
                <a:solidFill>
                  <a:srgbClr val="181B0D"/>
                </a:solidFill>
                <a:latin typeface="Franklin Gothic Medium"/>
                <a:cs typeface="Franklin Gothic Medium"/>
              </a:rPr>
              <a:t>Larger</a:t>
            </a:r>
            <a:r>
              <a:rPr sz="1600" spc="2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videos</a:t>
            </a:r>
            <a:r>
              <a:rPr sz="1600" spc="6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eligible</a:t>
            </a:r>
            <a:r>
              <a:rPr sz="1600" spc="-20" dirty="0">
                <a:solidFill>
                  <a:srgbClr val="181B0D"/>
                </a:solidFill>
                <a:latin typeface="Franklin Gothic Medium"/>
                <a:cs typeface="Franklin Gothic Medium"/>
              </a:rPr>
              <a:t> </a:t>
            </a:r>
            <a:r>
              <a:rPr sz="1600" dirty="0">
                <a:solidFill>
                  <a:srgbClr val="181B0D"/>
                </a:solidFill>
                <a:latin typeface="Franklin Gothic Medium"/>
                <a:cs typeface="Franklin Gothic Medium"/>
              </a:rPr>
              <a:t>for</a:t>
            </a:r>
            <a:r>
              <a:rPr sz="1600" spc="-35" dirty="0">
                <a:solidFill>
                  <a:srgbClr val="181B0D"/>
                </a:solidFill>
                <a:latin typeface="Franklin Gothic Medium"/>
                <a:cs typeface="Franklin Gothic Medium"/>
              </a:rPr>
              <a:t> </a:t>
            </a:r>
            <a:r>
              <a:rPr sz="1600" spc="-10" dirty="0">
                <a:solidFill>
                  <a:srgbClr val="181B0D"/>
                </a:solidFill>
                <a:latin typeface="Franklin Gothic Medium"/>
                <a:cs typeface="Franklin Gothic Medium"/>
              </a:rPr>
              <a:t>summarization.</a:t>
            </a:r>
            <a:endParaRPr sz="1600" dirty="0">
              <a:latin typeface="Franklin Gothic Medium"/>
              <a:cs typeface="Franklin Gothic Medium"/>
            </a:endParaRPr>
          </a:p>
          <a:p>
            <a:pPr marL="393065" indent="-380365">
              <a:lnSpc>
                <a:spcPct val="100000"/>
              </a:lnSpc>
              <a:spcBef>
                <a:spcPts val="635"/>
              </a:spcBef>
              <a:buChar char="■"/>
              <a:tabLst>
                <a:tab pos="393065" algn="l"/>
              </a:tabLst>
            </a:pPr>
            <a:r>
              <a:rPr sz="1600" spc="-10" dirty="0">
                <a:solidFill>
                  <a:srgbClr val="181B0D"/>
                </a:solidFill>
                <a:latin typeface="Franklin Gothic Medium"/>
                <a:cs typeface="Franklin Gothic Medium"/>
              </a:rPr>
              <a:t>Summarization</a:t>
            </a:r>
            <a:r>
              <a:rPr sz="1600" spc="8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of</a:t>
            </a:r>
            <a:r>
              <a:rPr sz="1600" spc="-40" dirty="0">
                <a:solidFill>
                  <a:srgbClr val="181B0D"/>
                </a:solidFill>
                <a:latin typeface="Franklin Gothic Medium"/>
                <a:cs typeface="Franklin Gothic Medium"/>
              </a:rPr>
              <a:t> </a:t>
            </a:r>
            <a:r>
              <a:rPr sz="1600" dirty="0">
                <a:solidFill>
                  <a:srgbClr val="181B0D"/>
                </a:solidFill>
                <a:latin typeface="Franklin Gothic Medium"/>
                <a:cs typeface="Franklin Gothic Medium"/>
              </a:rPr>
              <a:t>no-subtitle</a:t>
            </a:r>
            <a:r>
              <a:rPr sz="1600" spc="-70" dirty="0">
                <a:solidFill>
                  <a:srgbClr val="181B0D"/>
                </a:solidFill>
                <a:latin typeface="Franklin Gothic Medium"/>
                <a:cs typeface="Franklin Gothic Medium"/>
              </a:rPr>
              <a:t> </a:t>
            </a:r>
            <a:r>
              <a:rPr sz="1600" dirty="0">
                <a:solidFill>
                  <a:srgbClr val="181B0D"/>
                </a:solidFill>
                <a:latin typeface="Franklin Gothic Medium"/>
                <a:cs typeface="Franklin Gothic Medium"/>
              </a:rPr>
              <a:t>eligible</a:t>
            </a:r>
            <a:r>
              <a:rPr sz="1600" spc="-15" dirty="0">
                <a:solidFill>
                  <a:srgbClr val="181B0D"/>
                </a:solidFill>
                <a:latin typeface="Franklin Gothic Medium"/>
                <a:cs typeface="Franklin Gothic Medium"/>
              </a:rPr>
              <a:t> </a:t>
            </a:r>
            <a:r>
              <a:rPr sz="1600" spc="-10" dirty="0">
                <a:solidFill>
                  <a:srgbClr val="181B0D"/>
                </a:solidFill>
                <a:latin typeface="Franklin Gothic Medium"/>
                <a:cs typeface="Franklin Gothic Medium"/>
              </a:rPr>
              <a:t>videos.</a:t>
            </a:r>
            <a:endParaRPr sz="1600" dirty="0">
              <a:latin typeface="Franklin Gothic Medium"/>
              <a:cs typeface="Franklin Gothic Medium"/>
            </a:endParaRPr>
          </a:p>
          <a:p>
            <a:pPr>
              <a:lnSpc>
                <a:spcPct val="100000"/>
              </a:lnSpc>
              <a:spcBef>
                <a:spcPts val="1390"/>
              </a:spcBef>
              <a:buClr>
                <a:srgbClr val="181B0D"/>
              </a:buClr>
              <a:buFont typeface="Franklin Gothic Medium"/>
              <a:buChar char="■"/>
            </a:pPr>
            <a:endParaRPr sz="1600" dirty="0">
              <a:latin typeface="Franklin Gothic Medium"/>
              <a:cs typeface="Franklin Gothic Medium"/>
            </a:endParaRPr>
          </a:p>
          <a:p>
            <a:pPr marL="12700">
              <a:lnSpc>
                <a:spcPct val="100000"/>
              </a:lnSpc>
            </a:pPr>
            <a:r>
              <a:rPr u="sng" spc="65" dirty="0">
                <a:solidFill>
                  <a:srgbClr val="006FC0"/>
                </a:solidFill>
                <a:uFill>
                  <a:solidFill>
                    <a:srgbClr val="006FC0"/>
                  </a:solidFill>
                </a:uFill>
                <a:latin typeface="Franklin Gothic Medium"/>
                <a:cs typeface="Franklin Gothic Medium"/>
              </a:rPr>
              <a:t>User</a:t>
            </a:r>
            <a:r>
              <a:rPr u="sng" spc="-135" dirty="0">
                <a:solidFill>
                  <a:srgbClr val="006FC0"/>
                </a:solidFill>
                <a:uFill>
                  <a:solidFill>
                    <a:srgbClr val="006FC0"/>
                  </a:solidFill>
                </a:uFill>
                <a:latin typeface="Franklin Gothic Medium"/>
                <a:cs typeface="Franklin Gothic Medium"/>
              </a:rPr>
              <a:t> </a:t>
            </a:r>
            <a:r>
              <a:rPr u="sng" spc="-10" dirty="0">
                <a:solidFill>
                  <a:srgbClr val="006FC0"/>
                </a:solidFill>
                <a:uFill>
                  <a:solidFill>
                    <a:srgbClr val="006FC0"/>
                  </a:solidFill>
                </a:uFill>
                <a:latin typeface="Franklin Gothic Medium"/>
                <a:cs typeface="Franklin Gothic Medium"/>
              </a:rPr>
              <a:t>Requirements</a:t>
            </a:r>
            <a:endParaRPr dirty="0">
              <a:latin typeface="Franklin Gothic Medium"/>
              <a:cs typeface="Franklin Gothic Medium"/>
            </a:endParaRPr>
          </a:p>
          <a:p>
            <a:pPr marL="393700" marR="5080" indent="-381000">
              <a:lnSpc>
                <a:spcPct val="77800"/>
              </a:lnSpc>
              <a:spcBef>
                <a:spcPts val="1140"/>
              </a:spcBef>
              <a:buChar char="■"/>
              <a:tabLst>
                <a:tab pos="393700" algn="l"/>
                <a:tab pos="450850" algn="l"/>
              </a:tabLst>
            </a:pPr>
            <a:r>
              <a:rPr sz="1600" dirty="0">
                <a:solidFill>
                  <a:srgbClr val="181B0D"/>
                </a:solidFill>
                <a:latin typeface="Franklin Gothic Medium"/>
                <a:cs typeface="Franklin Gothic Medium"/>
              </a:rPr>
              <a:t>	The</a:t>
            </a:r>
            <a:r>
              <a:rPr sz="1600" spc="2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User</a:t>
            </a:r>
            <a:r>
              <a:rPr sz="1600" spc="10" dirty="0">
                <a:solidFill>
                  <a:srgbClr val="181B0D"/>
                </a:solidFill>
                <a:latin typeface="Franklin Gothic Medium"/>
                <a:cs typeface="Franklin Gothic Medium"/>
              </a:rPr>
              <a:t> </a:t>
            </a:r>
            <a:r>
              <a:rPr sz="1600" dirty="0">
                <a:solidFill>
                  <a:srgbClr val="181B0D"/>
                </a:solidFill>
                <a:latin typeface="Franklin Gothic Medium"/>
                <a:cs typeface="Franklin Gothic Medium"/>
              </a:rPr>
              <a:t>requirements</a:t>
            </a:r>
            <a:r>
              <a:rPr sz="1600" spc="60" dirty="0">
                <a:solidFill>
                  <a:srgbClr val="181B0D"/>
                </a:solidFill>
                <a:latin typeface="Franklin Gothic Medium"/>
                <a:cs typeface="Franklin Gothic Medium"/>
              </a:rPr>
              <a:t> </a:t>
            </a:r>
            <a:r>
              <a:rPr sz="1600" dirty="0">
                <a:solidFill>
                  <a:srgbClr val="181B0D"/>
                </a:solidFill>
                <a:latin typeface="Franklin Gothic Medium"/>
                <a:cs typeface="Franklin Gothic Medium"/>
              </a:rPr>
              <a:t>to</a:t>
            </a:r>
            <a:r>
              <a:rPr sz="1600" spc="-40" dirty="0">
                <a:solidFill>
                  <a:srgbClr val="181B0D"/>
                </a:solidFill>
                <a:latin typeface="Franklin Gothic Medium"/>
                <a:cs typeface="Franklin Gothic Medium"/>
              </a:rPr>
              <a:t> </a:t>
            </a:r>
            <a:r>
              <a:rPr sz="1600" dirty="0">
                <a:solidFill>
                  <a:srgbClr val="181B0D"/>
                </a:solidFill>
                <a:latin typeface="Franklin Gothic Medium"/>
                <a:cs typeface="Franklin Gothic Medium"/>
              </a:rPr>
              <a:t>recommend</a:t>
            </a:r>
            <a:r>
              <a:rPr sz="1600" spc="13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this</a:t>
            </a:r>
            <a:r>
              <a:rPr sz="1600" spc="-8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extension</a:t>
            </a:r>
            <a:r>
              <a:rPr sz="1600" spc="-80" dirty="0">
                <a:solidFill>
                  <a:srgbClr val="181B0D"/>
                </a:solidFill>
                <a:latin typeface="Franklin Gothic Medium"/>
                <a:cs typeface="Franklin Gothic Medium"/>
              </a:rPr>
              <a:t> </a:t>
            </a:r>
            <a:r>
              <a:rPr sz="1600" dirty="0">
                <a:solidFill>
                  <a:srgbClr val="181B0D"/>
                </a:solidFill>
                <a:latin typeface="Franklin Gothic Medium"/>
                <a:cs typeface="Franklin Gothic Medium"/>
              </a:rPr>
              <a:t>to</a:t>
            </a:r>
            <a:r>
              <a:rPr sz="1600" spc="-3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others</a:t>
            </a:r>
            <a:r>
              <a:rPr sz="1600" spc="-1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and</a:t>
            </a:r>
            <a:r>
              <a:rPr sz="1600" spc="-5" dirty="0">
                <a:solidFill>
                  <a:srgbClr val="181B0D"/>
                </a:solidFill>
                <a:latin typeface="Franklin Gothic Medium"/>
                <a:cs typeface="Franklin Gothic Medium"/>
              </a:rPr>
              <a:t> </a:t>
            </a:r>
            <a:r>
              <a:rPr sz="1600" spc="-10" dirty="0">
                <a:solidFill>
                  <a:srgbClr val="181B0D"/>
                </a:solidFill>
                <a:latin typeface="Franklin Gothic Medium"/>
                <a:cs typeface="Franklin Gothic Medium"/>
              </a:rPr>
              <a:t>tell</a:t>
            </a:r>
            <a:r>
              <a:rPr sz="1600" spc="-9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the</a:t>
            </a:r>
            <a:r>
              <a:rPr sz="1600" spc="-40" dirty="0">
                <a:solidFill>
                  <a:srgbClr val="181B0D"/>
                </a:solidFill>
                <a:latin typeface="Franklin Gothic Medium"/>
                <a:cs typeface="Franklin Gothic Medium"/>
              </a:rPr>
              <a:t> </a:t>
            </a:r>
            <a:r>
              <a:rPr sz="1600" dirty="0">
                <a:solidFill>
                  <a:srgbClr val="181B0D"/>
                </a:solidFill>
                <a:latin typeface="Franklin Gothic Medium"/>
                <a:cs typeface="Franklin Gothic Medium"/>
              </a:rPr>
              <a:t>admin</a:t>
            </a:r>
            <a:r>
              <a:rPr sz="1600" spc="13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by</a:t>
            </a:r>
            <a:r>
              <a:rPr sz="1600" spc="5" dirty="0">
                <a:solidFill>
                  <a:srgbClr val="181B0D"/>
                </a:solidFill>
                <a:latin typeface="Franklin Gothic Medium"/>
                <a:cs typeface="Franklin Gothic Medium"/>
              </a:rPr>
              <a:t> </a:t>
            </a:r>
            <a:r>
              <a:rPr sz="1600" spc="-10" dirty="0">
                <a:solidFill>
                  <a:srgbClr val="181B0D"/>
                </a:solidFill>
                <a:latin typeface="Franklin Gothic Medium"/>
                <a:cs typeface="Franklin Gothic Medium"/>
              </a:rPr>
              <a:t>emailing</a:t>
            </a:r>
            <a:r>
              <a:rPr sz="1600" spc="10" dirty="0">
                <a:solidFill>
                  <a:srgbClr val="181B0D"/>
                </a:solidFill>
                <a:latin typeface="Franklin Gothic Medium"/>
                <a:cs typeface="Franklin Gothic Medium"/>
              </a:rPr>
              <a:t> </a:t>
            </a:r>
            <a:r>
              <a:rPr sz="1600" spc="-25" dirty="0">
                <a:solidFill>
                  <a:srgbClr val="181B0D"/>
                </a:solidFill>
                <a:latin typeface="Franklin Gothic Medium"/>
                <a:cs typeface="Franklin Gothic Medium"/>
              </a:rPr>
              <a:t>the </a:t>
            </a:r>
            <a:r>
              <a:rPr sz="1600" dirty="0">
                <a:solidFill>
                  <a:srgbClr val="181B0D"/>
                </a:solidFill>
                <a:latin typeface="Franklin Gothic Medium"/>
                <a:cs typeface="Franklin Gothic Medium"/>
              </a:rPr>
              <a:t>working</a:t>
            </a:r>
            <a:r>
              <a:rPr sz="1600" spc="-5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and</a:t>
            </a:r>
            <a:r>
              <a:rPr sz="1600" spc="5" dirty="0">
                <a:solidFill>
                  <a:srgbClr val="181B0D"/>
                </a:solidFill>
                <a:latin typeface="Franklin Gothic Medium"/>
                <a:cs typeface="Franklin Gothic Medium"/>
              </a:rPr>
              <a:t> </a:t>
            </a:r>
            <a:r>
              <a:rPr sz="1600" spc="-10" dirty="0">
                <a:solidFill>
                  <a:srgbClr val="181B0D"/>
                </a:solidFill>
                <a:latin typeface="Franklin Gothic Medium"/>
                <a:cs typeface="Franklin Gothic Medium"/>
              </a:rPr>
              <a:t>feedback.</a:t>
            </a:r>
            <a:endParaRPr sz="1600" dirty="0">
              <a:latin typeface="Franklin Gothic Medium"/>
              <a:cs typeface="Franklin Gothic Medium"/>
            </a:endParaRPr>
          </a:p>
          <a:p>
            <a:pPr marL="393065" indent="-380365">
              <a:lnSpc>
                <a:spcPct val="100000"/>
              </a:lnSpc>
              <a:spcBef>
                <a:spcPts val="635"/>
              </a:spcBef>
              <a:buChar char="■"/>
              <a:tabLst>
                <a:tab pos="393065" algn="l"/>
              </a:tabLst>
            </a:pPr>
            <a:r>
              <a:rPr sz="1600" dirty="0">
                <a:solidFill>
                  <a:srgbClr val="181B0D"/>
                </a:solidFill>
                <a:latin typeface="Franklin Gothic Medium"/>
                <a:cs typeface="Franklin Gothic Medium"/>
              </a:rPr>
              <a:t>Time</a:t>
            </a:r>
            <a:r>
              <a:rPr sz="1600" spc="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can</a:t>
            </a:r>
            <a:r>
              <a:rPr sz="1600" spc="-30" dirty="0">
                <a:solidFill>
                  <a:srgbClr val="181B0D"/>
                </a:solidFill>
                <a:latin typeface="Franklin Gothic Medium"/>
                <a:cs typeface="Franklin Gothic Medium"/>
              </a:rPr>
              <a:t> </a:t>
            </a:r>
            <a:r>
              <a:rPr sz="1600" dirty="0">
                <a:solidFill>
                  <a:srgbClr val="181B0D"/>
                </a:solidFill>
                <a:latin typeface="Franklin Gothic Medium"/>
                <a:cs typeface="Franklin Gothic Medium"/>
              </a:rPr>
              <a:t>be</a:t>
            </a:r>
            <a:r>
              <a:rPr sz="1600" spc="7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saved</a:t>
            </a:r>
            <a:r>
              <a:rPr sz="1600" spc="-2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in</a:t>
            </a:r>
            <a:r>
              <a:rPr sz="1600" spc="-30" dirty="0">
                <a:solidFill>
                  <a:srgbClr val="181B0D"/>
                </a:solidFill>
                <a:latin typeface="Franklin Gothic Medium"/>
                <a:cs typeface="Franklin Gothic Medium"/>
              </a:rPr>
              <a:t> </a:t>
            </a:r>
            <a:r>
              <a:rPr sz="1600" dirty="0">
                <a:solidFill>
                  <a:srgbClr val="181B0D"/>
                </a:solidFill>
                <a:latin typeface="Franklin Gothic Medium"/>
                <a:cs typeface="Franklin Gothic Medium"/>
              </a:rPr>
              <a:t>text</a:t>
            </a:r>
            <a:r>
              <a:rPr sz="1600" spc="-10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summarizations</a:t>
            </a:r>
            <a:r>
              <a:rPr sz="1600" spc="35" dirty="0">
                <a:solidFill>
                  <a:srgbClr val="181B0D"/>
                </a:solidFill>
                <a:latin typeface="Franklin Gothic Medium"/>
                <a:cs typeface="Franklin Gothic Medium"/>
              </a:rPr>
              <a:t> </a:t>
            </a:r>
            <a:r>
              <a:rPr sz="1600" spc="-10" dirty="0">
                <a:solidFill>
                  <a:srgbClr val="181B0D"/>
                </a:solidFill>
                <a:latin typeface="Franklin Gothic Medium"/>
                <a:cs typeface="Franklin Gothic Medium"/>
              </a:rPr>
              <a:t>Feedback.</a:t>
            </a:r>
            <a:endParaRPr sz="1600" dirty="0">
              <a:latin typeface="Franklin Gothic Medium"/>
              <a:cs typeface="Franklin Gothic Medium"/>
            </a:endParaRPr>
          </a:p>
          <a:p>
            <a:pPr marL="393065" indent="-380365">
              <a:lnSpc>
                <a:spcPct val="100000"/>
              </a:lnSpc>
              <a:spcBef>
                <a:spcPts val="710"/>
              </a:spcBef>
              <a:buChar char="■"/>
              <a:tabLst>
                <a:tab pos="393065" algn="l"/>
              </a:tabLst>
            </a:pPr>
            <a:r>
              <a:rPr sz="1600" dirty="0">
                <a:solidFill>
                  <a:srgbClr val="181B0D"/>
                </a:solidFill>
                <a:latin typeface="Franklin Gothic Medium"/>
                <a:cs typeface="Franklin Gothic Medium"/>
              </a:rPr>
              <a:t>Proper</a:t>
            </a:r>
            <a:r>
              <a:rPr sz="1600" spc="120" dirty="0">
                <a:solidFill>
                  <a:srgbClr val="181B0D"/>
                </a:solidFill>
                <a:latin typeface="Franklin Gothic Medium"/>
                <a:cs typeface="Franklin Gothic Medium"/>
              </a:rPr>
              <a:t> </a:t>
            </a:r>
            <a:r>
              <a:rPr sz="1600" dirty="0">
                <a:solidFill>
                  <a:srgbClr val="181B0D"/>
                </a:solidFill>
                <a:latin typeface="Franklin Gothic Medium"/>
                <a:cs typeface="Franklin Gothic Medium"/>
              </a:rPr>
              <a:t>internet</a:t>
            </a:r>
            <a:r>
              <a:rPr sz="1600" spc="-60" dirty="0">
                <a:solidFill>
                  <a:srgbClr val="181B0D"/>
                </a:solidFill>
                <a:latin typeface="Franklin Gothic Medium"/>
                <a:cs typeface="Franklin Gothic Medium"/>
              </a:rPr>
              <a:t> </a:t>
            </a:r>
            <a:r>
              <a:rPr sz="1600" dirty="0">
                <a:solidFill>
                  <a:srgbClr val="181B0D"/>
                </a:solidFill>
                <a:latin typeface="Franklin Gothic Medium"/>
                <a:cs typeface="Franklin Gothic Medium"/>
              </a:rPr>
              <a:t>connection</a:t>
            </a:r>
            <a:r>
              <a:rPr sz="1600" spc="-50" dirty="0">
                <a:solidFill>
                  <a:srgbClr val="181B0D"/>
                </a:solidFill>
                <a:latin typeface="Franklin Gothic Medium"/>
                <a:cs typeface="Franklin Gothic Medium"/>
              </a:rPr>
              <a:t> </a:t>
            </a:r>
            <a:r>
              <a:rPr sz="1600" dirty="0">
                <a:solidFill>
                  <a:srgbClr val="181B0D"/>
                </a:solidFill>
                <a:latin typeface="Franklin Gothic Medium"/>
                <a:cs typeface="Franklin Gothic Medium"/>
              </a:rPr>
              <a:t>clear</a:t>
            </a:r>
            <a:r>
              <a:rPr sz="1600" spc="55" dirty="0">
                <a:solidFill>
                  <a:srgbClr val="181B0D"/>
                </a:solidFill>
                <a:latin typeface="Franklin Gothic Medium"/>
                <a:cs typeface="Franklin Gothic Medium"/>
              </a:rPr>
              <a:t> </a:t>
            </a:r>
            <a:r>
              <a:rPr sz="1600" spc="-10" dirty="0">
                <a:solidFill>
                  <a:srgbClr val="181B0D"/>
                </a:solidFill>
                <a:latin typeface="Franklin Gothic Medium"/>
                <a:cs typeface="Franklin Gothic Medium"/>
              </a:rPr>
              <a:t>audio.</a:t>
            </a:r>
            <a:endParaRPr sz="1600" dirty="0">
              <a:latin typeface="Franklin Gothic Medium"/>
              <a:cs typeface="Franklin Gothic Medium"/>
            </a:endParaRPr>
          </a:p>
          <a:p>
            <a:pPr>
              <a:lnSpc>
                <a:spcPct val="100000"/>
              </a:lnSpc>
              <a:spcBef>
                <a:spcPts val="1215"/>
              </a:spcBef>
            </a:pPr>
            <a:endParaRPr sz="1600" dirty="0">
              <a:latin typeface="Franklin Gothic Medium"/>
              <a:cs typeface="Franklin Gothic Medium"/>
            </a:endParaRPr>
          </a:p>
          <a:p>
            <a:pPr marL="12700">
              <a:lnSpc>
                <a:spcPct val="100000"/>
              </a:lnSpc>
            </a:pPr>
            <a:r>
              <a:rPr u="heavy" spc="-20" dirty="0">
                <a:solidFill>
                  <a:srgbClr val="006FC0"/>
                </a:solidFill>
                <a:uFill>
                  <a:solidFill>
                    <a:srgbClr val="006FC0"/>
                  </a:solidFill>
                </a:uFill>
                <a:latin typeface="Franklin Gothic Medium"/>
                <a:cs typeface="Franklin Gothic Medium"/>
              </a:rPr>
              <a:t>Feasibility</a:t>
            </a:r>
            <a:r>
              <a:rPr u="heavy" spc="-229" dirty="0">
                <a:solidFill>
                  <a:srgbClr val="006FC0"/>
                </a:solidFill>
                <a:uFill>
                  <a:solidFill>
                    <a:srgbClr val="006FC0"/>
                  </a:solidFill>
                </a:uFill>
                <a:latin typeface="Franklin Gothic Medium"/>
                <a:cs typeface="Franklin Gothic Medium"/>
              </a:rPr>
              <a:t> </a:t>
            </a:r>
            <a:r>
              <a:rPr u="heavy" spc="-20" dirty="0">
                <a:solidFill>
                  <a:srgbClr val="006FC0"/>
                </a:solidFill>
                <a:uFill>
                  <a:solidFill>
                    <a:srgbClr val="006FC0"/>
                  </a:solidFill>
                </a:uFill>
                <a:latin typeface="Franklin Gothic Medium"/>
                <a:cs typeface="Franklin Gothic Medium"/>
              </a:rPr>
              <a:t>Study</a:t>
            </a:r>
            <a:endParaRPr dirty="0">
              <a:latin typeface="Franklin Gothic Medium"/>
              <a:cs typeface="Franklin Gothic Medium"/>
            </a:endParaRPr>
          </a:p>
          <a:p>
            <a:pPr marL="12700" marR="394970" indent="57150">
              <a:lnSpc>
                <a:spcPct val="76100"/>
              </a:lnSpc>
              <a:spcBef>
                <a:spcPts val="1205"/>
              </a:spcBef>
            </a:pPr>
            <a:r>
              <a:rPr sz="1600" dirty="0">
                <a:solidFill>
                  <a:srgbClr val="181B0D"/>
                </a:solidFill>
                <a:latin typeface="Franklin Gothic Medium"/>
                <a:cs typeface="Franklin Gothic Medium"/>
              </a:rPr>
              <a:t>A</a:t>
            </a:r>
            <a:r>
              <a:rPr sz="1600" spc="-1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key</a:t>
            </a:r>
            <a:r>
              <a:rPr sz="1600" spc="-1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part</a:t>
            </a:r>
            <a:r>
              <a:rPr sz="1600" spc="30" dirty="0">
                <a:solidFill>
                  <a:srgbClr val="181B0D"/>
                </a:solidFill>
                <a:latin typeface="Franklin Gothic Medium"/>
                <a:cs typeface="Franklin Gothic Medium"/>
              </a:rPr>
              <a:t> </a:t>
            </a:r>
            <a:r>
              <a:rPr sz="1600" dirty="0">
                <a:solidFill>
                  <a:srgbClr val="181B0D"/>
                </a:solidFill>
                <a:latin typeface="Franklin Gothic Medium"/>
                <a:cs typeface="Franklin Gothic Medium"/>
              </a:rPr>
              <a:t>of</a:t>
            </a:r>
            <a:r>
              <a:rPr sz="1600" spc="-20" dirty="0">
                <a:solidFill>
                  <a:srgbClr val="181B0D"/>
                </a:solidFill>
                <a:latin typeface="Franklin Gothic Medium"/>
                <a:cs typeface="Franklin Gothic Medium"/>
              </a:rPr>
              <a:t> </a:t>
            </a:r>
            <a:r>
              <a:rPr sz="1600" dirty="0">
                <a:solidFill>
                  <a:srgbClr val="181B0D"/>
                </a:solidFill>
                <a:latin typeface="Franklin Gothic Medium"/>
                <a:cs typeface="Franklin Gothic Medium"/>
              </a:rPr>
              <a:t>the</a:t>
            </a:r>
            <a:r>
              <a:rPr sz="1600" spc="-5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preliminary</a:t>
            </a:r>
            <a:r>
              <a:rPr sz="1600" spc="60" dirty="0">
                <a:solidFill>
                  <a:srgbClr val="181B0D"/>
                </a:solidFill>
                <a:latin typeface="Franklin Gothic Medium"/>
                <a:cs typeface="Franklin Gothic Medium"/>
              </a:rPr>
              <a:t> </a:t>
            </a:r>
            <a:r>
              <a:rPr sz="1600" dirty="0">
                <a:solidFill>
                  <a:srgbClr val="181B0D"/>
                </a:solidFill>
                <a:latin typeface="Franklin Gothic Medium"/>
                <a:cs typeface="Franklin Gothic Medium"/>
              </a:rPr>
              <a:t>investigation</a:t>
            </a:r>
            <a:r>
              <a:rPr sz="1600" spc="40" dirty="0">
                <a:solidFill>
                  <a:srgbClr val="181B0D"/>
                </a:solidFill>
                <a:latin typeface="Franklin Gothic Medium"/>
                <a:cs typeface="Franklin Gothic Medium"/>
              </a:rPr>
              <a:t> </a:t>
            </a:r>
            <a:r>
              <a:rPr sz="1600" dirty="0">
                <a:solidFill>
                  <a:srgbClr val="181B0D"/>
                </a:solidFill>
                <a:latin typeface="Franklin Gothic Medium"/>
                <a:cs typeface="Franklin Gothic Medium"/>
              </a:rPr>
              <a:t>that</a:t>
            </a:r>
            <a:r>
              <a:rPr sz="1600" spc="-3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reviews</a:t>
            </a:r>
            <a:r>
              <a:rPr sz="1600" spc="-9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anticipated</a:t>
            </a:r>
            <a:r>
              <a:rPr sz="1600" spc="-2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costs</a:t>
            </a:r>
            <a:r>
              <a:rPr sz="1600" spc="-2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and</a:t>
            </a:r>
            <a:r>
              <a:rPr sz="1600" spc="-20" dirty="0">
                <a:solidFill>
                  <a:srgbClr val="181B0D"/>
                </a:solidFill>
                <a:latin typeface="Franklin Gothic Medium"/>
                <a:cs typeface="Franklin Gothic Medium"/>
              </a:rPr>
              <a:t> </a:t>
            </a:r>
            <a:r>
              <a:rPr sz="1600" dirty="0">
                <a:solidFill>
                  <a:srgbClr val="181B0D"/>
                </a:solidFill>
                <a:latin typeface="Franklin Gothic Medium"/>
                <a:cs typeface="Franklin Gothic Medium"/>
              </a:rPr>
              <a:t>benefits</a:t>
            </a:r>
            <a:r>
              <a:rPr sz="1600" spc="-25" dirty="0">
                <a:solidFill>
                  <a:srgbClr val="181B0D"/>
                </a:solidFill>
                <a:latin typeface="Franklin Gothic Medium"/>
                <a:cs typeface="Franklin Gothic Medium"/>
              </a:rPr>
              <a:t> and </a:t>
            </a:r>
            <a:r>
              <a:rPr sz="1600" dirty="0">
                <a:solidFill>
                  <a:srgbClr val="181B0D"/>
                </a:solidFill>
                <a:latin typeface="Franklin Gothic Medium"/>
                <a:cs typeface="Franklin Gothic Medium"/>
              </a:rPr>
              <a:t>recommends</a:t>
            </a:r>
            <a:r>
              <a:rPr sz="1600" spc="120" dirty="0">
                <a:solidFill>
                  <a:srgbClr val="181B0D"/>
                </a:solidFill>
                <a:latin typeface="Franklin Gothic Medium"/>
                <a:cs typeface="Franklin Gothic Medium"/>
              </a:rPr>
              <a:t> </a:t>
            </a:r>
            <a:r>
              <a:rPr sz="1600" dirty="0">
                <a:solidFill>
                  <a:srgbClr val="181B0D"/>
                </a:solidFill>
                <a:latin typeface="Franklin Gothic Medium"/>
                <a:cs typeface="Franklin Gothic Medium"/>
              </a:rPr>
              <a:t>a</a:t>
            </a:r>
            <a:r>
              <a:rPr sz="1600" spc="1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course</a:t>
            </a:r>
            <a:r>
              <a:rPr sz="1600" spc="30" dirty="0">
                <a:solidFill>
                  <a:srgbClr val="181B0D"/>
                </a:solidFill>
                <a:latin typeface="Franklin Gothic Medium"/>
                <a:cs typeface="Franklin Gothic Medium"/>
              </a:rPr>
              <a:t> </a:t>
            </a:r>
            <a:r>
              <a:rPr sz="1600" dirty="0">
                <a:solidFill>
                  <a:srgbClr val="181B0D"/>
                </a:solidFill>
                <a:latin typeface="Franklin Gothic Medium"/>
                <a:cs typeface="Franklin Gothic Medium"/>
              </a:rPr>
              <a:t>of action</a:t>
            </a:r>
            <a:r>
              <a:rPr sz="1600" spc="-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based</a:t>
            </a:r>
            <a:r>
              <a:rPr sz="1600" spc="70" dirty="0">
                <a:solidFill>
                  <a:srgbClr val="181B0D"/>
                </a:solidFill>
                <a:latin typeface="Franklin Gothic Medium"/>
                <a:cs typeface="Franklin Gothic Medium"/>
              </a:rPr>
              <a:t> </a:t>
            </a:r>
            <a:r>
              <a:rPr sz="1600" dirty="0">
                <a:solidFill>
                  <a:srgbClr val="181B0D"/>
                </a:solidFill>
                <a:latin typeface="Franklin Gothic Medium"/>
                <a:cs typeface="Franklin Gothic Medium"/>
              </a:rPr>
              <a:t>on</a:t>
            </a:r>
            <a:r>
              <a:rPr sz="1600" spc="-10" dirty="0">
                <a:solidFill>
                  <a:srgbClr val="181B0D"/>
                </a:solidFill>
                <a:latin typeface="Franklin Gothic Medium"/>
                <a:cs typeface="Franklin Gothic Medium"/>
              </a:rPr>
              <a:t> </a:t>
            </a:r>
            <a:r>
              <a:rPr sz="1600" dirty="0">
                <a:solidFill>
                  <a:srgbClr val="181B0D"/>
                </a:solidFill>
                <a:latin typeface="Franklin Gothic Medium"/>
                <a:cs typeface="Franklin Gothic Medium"/>
              </a:rPr>
              <a:t>operational,</a:t>
            </a:r>
            <a:r>
              <a:rPr sz="1600" spc="90" dirty="0">
                <a:solidFill>
                  <a:srgbClr val="181B0D"/>
                </a:solidFill>
                <a:latin typeface="Franklin Gothic Medium"/>
                <a:cs typeface="Franklin Gothic Medium"/>
              </a:rPr>
              <a:t> </a:t>
            </a:r>
            <a:r>
              <a:rPr sz="1600" dirty="0">
                <a:solidFill>
                  <a:srgbClr val="181B0D"/>
                </a:solidFill>
                <a:latin typeface="Franklin Gothic Medium"/>
                <a:cs typeface="Franklin Gothic Medium"/>
              </a:rPr>
              <a:t>technical,</a:t>
            </a:r>
            <a:r>
              <a:rPr sz="1600" spc="-114" dirty="0">
                <a:solidFill>
                  <a:srgbClr val="181B0D"/>
                </a:solidFill>
                <a:latin typeface="Franklin Gothic Medium"/>
                <a:cs typeface="Franklin Gothic Medium"/>
              </a:rPr>
              <a:t> </a:t>
            </a:r>
            <a:r>
              <a:rPr sz="1600" dirty="0">
                <a:solidFill>
                  <a:srgbClr val="181B0D"/>
                </a:solidFill>
                <a:latin typeface="Franklin Gothic Medium"/>
                <a:cs typeface="Franklin Gothic Medium"/>
              </a:rPr>
              <a:t>economic,</a:t>
            </a:r>
            <a:r>
              <a:rPr sz="1600" spc="1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and time</a:t>
            </a:r>
            <a:r>
              <a:rPr sz="1600" spc="30" dirty="0">
                <a:solidFill>
                  <a:srgbClr val="181B0D"/>
                </a:solidFill>
                <a:latin typeface="Franklin Gothic Medium"/>
                <a:cs typeface="Franklin Gothic Medium"/>
              </a:rPr>
              <a:t> </a:t>
            </a:r>
            <a:r>
              <a:rPr sz="1600" dirty="0">
                <a:solidFill>
                  <a:srgbClr val="181B0D"/>
                </a:solidFill>
                <a:latin typeface="Franklin Gothic Medium"/>
                <a:cs typeface="Franklin Gothic Medium"/>
              </a:rPr>
              <a:t>factors.</a:t>
            </a:r>
            <a:r>
              <a:rPr sz="1600" spc="-55" dirty="0">
                <a:solidFill>
                  <a:srgbClr val="181B0D"/>
                </a:solidFill>
                <a:latin typeface="Franklin Gothic Medium"/>
                <a:cs typeface="Franklin Gothic Medium"/>
              </a:rPr>
              <a:t> </a:t>
            </a:r>
            <a:r>
              <a:rPr sz="1600" spc="-25" dirty="0">
                <a:solidFill>
                  <a:srgbClr val="181B0D"/>
                </a:solidFill>
                <a:latin typeface="Franklin Gothic Medium"/>
                <a:cs typeface="Franklin Gothic Medium"/>
              </a:rPr>
              <a:t>The </a:t>
            </a:r>
            <a:r>
              <a:rPr sz="1600" dirty="0">
                <a:solidFill>
                  <a:srgbClr val="181B0D"/>
                </a:solidFill>
                <a:latin typeface="Franklin Gothic Medium"/>
                <a:cs typeface="Franklin Gothic Medium"/>
              </a:rPr>
              <a:t>purpose</a:t>
            </a:r>
            <a:r>
              <a:rPr sz="1600" spc="4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of</a:t>
            </a:r>
            <a:r>
              <a:rPr sz="1600" spc="8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the</a:t>
            </a:r>
            <a:r>
              <a:rPr sz="1600" spc="-2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study</a:t>
            </a:r>
            <a:r>
              <a:rPr sz="1600" spc="-50" dirty="0">
                <a:solidFill>
                  <a:srgbClr val="181B0D"/>
                </a:solidFill>
                <a:latin typeface="Franklin Gothic Medium"/>
                <a:cs typeface="Franklin Gothic Medium"/>
              </a:rPr>
              <a:t> </a:t>
            </a:r>
            <a:r>
              <a:rPr sz="1600" dirty="0">
                <a:solidFill>
                  <a:srgbClr val="181B0D"/>
                </a:solidFill>
                <a:latin typeface="Franklin Gothic Medium"/>
                <a:cs typeface="Franklin Gothic Medium"/>
              </a:rPr>
              <a:t>is to</a:t>
            </a:r>
            <a:r>
              <a:rPr sz="1600" spc="-20" dirty="0">
                <a:solidFill>
                  <a:srgbClr val="181B0D"/>
                </a:solidFill>
                <a:latin typeface="Franklin Gothic Medium"/>
                <a:cs typeface="Franklin Gothic Medium"/>
              </a:rPr>
              <a:t> </a:t>
            </a:r>
            <a:r>
              <a:rPr sz="1600" dirty="0">
                <a:solidFill>
                  <a:srgbClr val="181B0D"/>
                </a:solidFill>
                <a:latin typeface="Franklin Gothic Medium"/>
                <a:cs typeface="Franklin Gothic Medium"/>
              </a:rPr>
              <a:t>determine</a:t>
            </a:r>
            <a:r>
              <a:rPr sz="1600" spc="120" dirty="0">
                <a:solidFill>
                  <a:srgbClr val="181B0D"/>
                </a:solidFill>
                <a:latin typeface="Franklin Gothic Medium"/>
                <a:cs typeface="Franklin Gothic Medium"/>
              </a:rPr>
              <a:t> </a:t>
            </a:r>
            <a:r>
              <a:rPr sz="1600" dirty="0">
                <a:solidFill>
                  <a:srgbClr val="181B0D"/>
                </a:solidFill>
                <a:latin typeface="Franklin Gothic Medium"/>
                <a:cs typeface="Franklin Gothic Medium"/>
              </a:rPr>
              <a:t>if</a:t>
            </a:r>
            <a:r>
              <a:rPr sz="1600" spc="-6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the</a:t>
            </a:r>
            <a:r>
              <a:rPr sz="1600" spc="-20" dirty="0">
                <a:solidFill>
                  <a:srgbClr val="181B0D"/>
                </a:solidFill>
                <a:latin typeface="Franklin Gothic Medium"/>
                <a:cs typeface="Franklin Gothic Medium"/>
              </a:rPr>
              <a:t> </a:t>
            </a:r>
            <a:r>
              <a:rPr sz="1600" dirty="0">
                <a:solidFill>
                  <a:srgbClr val="181B0D"/>
                </a:solidFill>
                <a:latin typeface="Franklin Gothic Medium"/>
                <a:cs typeface="Franklin Gothic Medium"/>
              </a:rPr>
              <a:t>systems</a:t>
            </a:r>
            <a:r>
              <a:rPr sz="1600" spc="7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request</a:t>
            </a:r>
            <a:r>
              <a:rPr sz="1600" spc="70" dirty="0">
                <a:solidFill>
                  <a:srgbClr val="181B0D"/>
                </a:solidFill>
                <a:latin typeface="Franklin Gothic Medium"/>
                <a:cs typeface="Franklin Gothic Medium"/>
              </a:rPr>
              <a:t> </a:t>
            </a:r>
            <a:r>
              <a:rPr sz="1600" dirty="0">
                <a:solidFill>
                  <a:srgbClr val="181B0D"/>
                </a:solidFill>
                <a:latin typeface="Franklin Gothic Medium"/>
                <a:cs typeface="Franklin Gothic Medium"/>
              </a:rPr>
              <a:t>should</a:t>
            </a:r>
            <a:r>
              <a:rPr sz="1600" spc="-55" dirty="0">
                <a:solidFill>
                  <a:srgbClr val="181B0D"/>
                </a:solidFill>
                <a:latin typeface="Franklin Gothic Medium"/>
                <a:cs typeface="Franklin Gothic Medium"/>
              </a:rPr>
              <a:t> </a:t>
            </a:r>
            <a:r>
              <a:rPr sz="1600" dirty="0">
                <a:solidFill>
                  <a:srgbClr val="181B0D"/>
                </a:solidFill>
                <a:latin typeface="Franklin Gothic Medium"/>
                <a:cs typeface="Franklin Gothic Medium"/>
              </a:rPr>
              <a:t>proceed</a:t>
            </a:r>
            <a:r>
              <a:rPr sz="1600" spc="10" dirty="0">
                <a:solidFill>
                  <a:srgbClr val="181B0D"/>
                </a:solidFill>
                <a:latin typeface="Franklin Gothic Medium"/>
                <a:cs typeface="Franklin Gothic Medium"/>
              </a:rPr>
              <a:t> </a:t>
            </a:r>
            <a:r>
              <a:rPr sz="1600" spc="-10" dirty="0">
                <a:solidFill>
                  <a:srgbClr val="181B0D"/>
                </a:solidFill>
                <a:latin typeface="Franklin Gothic Medium"/>
                <a:cs typeface="Franklin Gothic Medium"/>
              </a:rPr>
              <a:t>further.</a:t>
            </a:r>
            <a:endParaRPr sz="1600" dirty="0">
              <a:latin typeface="Franklin Gothic Medium"/>
              <a:cs typeface="Franklin Gothic Medium"/>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194</TotalTime>
  <Words>2168</Words>
  <Application>Microsoft Office PowerPoint</Application>
  <PresentationFormat>Widescreen</PresentationFormat>
  <Paragraphs>162</Paragraphs>
  <Slides>21</Slides>
  <Notes>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Arial Black</vt:lpstr>
      <vt:lpstr>Dubai Light</vt:lpstr>
      <vt:lpstr>Franklin Gothic Medium</vt:lpstr>
      <vt:lpstr>Garamond</vt:lpstr>
      <vt:lpstr>Times New Roman</vt:lpstr>
      <vt:lpstr>ui-sans-serif</vt:lpstr>
      <vt:lpstr>Organic</vt:lpstr>
      <vt:lpstr>Multi Language YouTube Transcript Summariser Project</vt:lpstr>
      <vt:lpstr>Table of Content</vt:lpstr>
      <vt:lpstr>Purpose</vt:lpstr>
      <vt:lpstr>Overall Description</vt:lpstr>
      <vt:lpstr>Functional Requirements Definitions</vt:lpstr>
      <vt:lpstr>User characteristics</vt:lpstr>
      <vt:lpstr>Software Requirements</vt:lpstr>
      <vt:lpstr>Study &amp; Weaknesses of Current Working/Processing</vt:lpstr>
      <vt:lpstr>Requirements of Updated version</vt:lpstr>
      <vt:lpstr>Features of the New System</vt:lpstr>
      <vt:lpstr>Data Flow Diagram (DFD)</vt:lpstr>
      <vt:lpstr>Context Diagram</vt:lpstr>
      <vt:lpstr>E-R diagram</vt:lpstr>
      <vt:lpstr>Google Chrome browser Home Page</vt:lpstr>
      <vt:lpstr>Google extension storage</vt:lpstr>
      <vt:lpstr>Conclusion And Future Enhancement Limitations</vt:lpstr>
      <vt:lpstr>Future Enhancements</vt:lpstr>
      <vt:lpstr>Version 3 with Treasure data</vt:lpstr>
      <vt:lpstr>Conclusion</vt:lpstr>
      <vt:lpstr>PowerPoint Presentation</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Transcript Summeriser Project</dc:title>
  <dc:creator>Nitish Sharma</dc:creator>
  <cp:lastModifiedBy>Nitish Sharma</cp:lastModifiedBy>
  <cp:revision>4</cp:revision>
  <dcterms:created xsi:type="dcterms:W3CDTF">2024-05-26T05:35:31Z</dcterms:created>
  <dcterms:modified xsi:type="dcterms:W3CDTF">2024-05-28T06:03:17Z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2024-05-12T00:00:00Z</vt:filetime>
  </property>
  <property fmtid="{D5CDD505-2E9C-101B-9397-08002B2CF9AE}" pid="3" name="LastSaved">
    <vt:filetime>2024-05-26T00:00:00Z</vt:filetime>
  </property>
</Properties>
</file>