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60" r:id="rId5"/>
    <p:sldId id="276" r:id="rId6"/>
    <p:sldId id="277" r:id="rId7"/>
    <p:sldId id="279" r:id="rId8"/>
    <p:sldId id="273" r:id="rId9"/>
    <p:sldId id="261" r:id="rId10"/>
    <p:sldId id="278" r:id="rId11"/>
    <p:sldId id="264" r:id="rId12"/>
    <p:sldId id="281" r:id="rId13"/>
    <p:sldId id="268" r:id="rId14"/>
    <p:sldId id="267" r:id="rId15"/>
    <p:sldId id="274" r:id="rId16"/>
    <p:sldId id="262" r:id="rId17"/>
    <p:sldId id="272"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8932" autoAdjust="0"/>
  </p:normalViewPr>
  <p:slideViewPr>
    <p:cSldViewPr snapToGrid="0">
      <p:cViewPr>
        <p:scale>
          <a:sx n="81" d="100"/>
          <a:sy n="81" d="100"/>
        </p:scale>
        <p:origin x="-354" y="2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K [MUBC]" userId="a41e75e5-151b-429f-ac5e-0533cabcb5dc" providerId="ADAL" clId="{607E390D-227E-4192-A4D7-9F8A981907BE}"/>
    <pc:docChg chg="undo custSel modSld">
      <pc:chgData name="Shashank K [MUBC]" userId="a41e75e5-151b-429f-ac5e-0533cabcb5dc" providerId="ADAL" clId="{607E390D-227E-4192-A4D7-9F8A981907BE}" dt="2023-04-15T11:50:23.506" v="186" actId="108"/>
      <pc:docMkLst>
        <pc:docMk/>
      </pc:docMkLst>
      <pc:sldChg chg="modSp mod">
        <pc:chgData name="Shashank K [MUBC]" userId="a41e75e5-151b-429f-ac5e-0533cabcb5dc" providerId="ADAL" clId="{607E390D-227E-4192-A4D7-9F8A981907BE}" dt="2023-04-15T11:50:23.506" v="186" actId="108"/>
        <pc:sldMkLst>
          <pc:docMk/>
          <pc:sldMk cId="155810246" sldId="256"/>
        </pc:sldMkLst>
        <pc:spChg chg="mod">
          <ac:chgData name="Shashank K [MUBC]" userId="a41e75e5-151b-429f-ac5e-0533cabcb5dc" providerId="ADAL" clId="{607E390D-227E-4192-A4D7-9F8A981907BE}" dt="2023-04-15T11:49:49.646" v="134" actId="20577"/>
          <ac:spMkLst>
            <pc:docMk/>
            <pc:sldMk cId="155810246" sldId="256"/>
            <ac:spMk id="3" creationId="{F2F1ADF4-B0C7-C7C2-8B63-8895D3F81EBA}"/>
          </ac:spMkLst>
        </pc:spChg>
        <pc:spChg chg="mod">
          <ac:chgData name="Shashank K [MUBC]" userId="a41e75e5-151b-429f-ac5e-0533cabcb5dc" providerId="ADAL" clId="{607E390D-227E-4192-A4D7-9F8A981907BE}" dt="2023-04-15T11:50:23.506" v="186" actId="108"/>
          <ac:spMkLst>
            <pc:docMk/>
            <pc:sldMk cId="155810246" sldId="256"/>
            <ac:spMk id="9" creationId="{4E67A2AC-00F6-985A-C661-784C2AA22DB5}"/>
          </ac:spMkLst>
        </pc:spChg>
        <pc:picChg chg="mod">
          <ac:chgData name="Shashank K [MUBC]" userId="a41e75e5-151b-429f-ac5e-0533cabcb5dc" providerId="ADAL" clId="{607E390D-227E-4192-A4D7-9F8A981907BE}" dt="2023-04-15T11:46:46.702" v="36" actId="34135"/>
          <ac:picMkLst>
            <pc:docMk/>
            <pc:sldMk cId="155810246" sldId="256"/>
            <ac:picMk id="4" creationId="{43CCA37C-43E3-060E-4CAD-1BD4C14A9EC7}"/>
          </ac:picMkLst>
        </pc:picChg>
        <pc:picChg chg="mod">
          <ac:chgData name="Shashank K [MUBC]" userId="a41e75e5-151b-429f-ac5e-0533cabcb5dc" providerId="ADAL" clId="{607E390D-227E-4192-A4D7-9F8A981907BE}" dt="2023-04-15T11:45:24.334" v="19" actId="34135"/>
          <ac:picMkLst>
            <pc:docMk/>
            <pc:sldMk cId="155810246" sldId="256"/>
            <ac:picMk id="5" creationId="{513506B1-3967-6BD4-A69D-6500BA86F120}"/>
          </ac:picMkLst>
        </pc:picChg>
      </pc:sldChg>
      <pc:sldChg chg="modSp mod">
        <pc:chgData name="Shashank K [MUBC]" userId="a41e75e5-151b-429f-ac5e-0533cabcb5dc" providerId="ADAL" clId="{607E390D-227E-4192-A4D7-9F8A981907BE}" dt="2023-04-15T11:47:18.234" v="39" actId="34135"/>
        <pc:sldMkLst>
          <pc:docMk/>
          <pc:sldMk cId="2907023693" sldId="257"/>
        </pc:sldMkLst>
        <pc:spChg chg="mod">
          <ac:chgData name="Shashank K [MUBC]" userId="a41e75e5-151b-429f-ac5e-0533cabcb5dc" providerId="ADAL" clId="{607E390D-227E-4192-A4D7-9F8A981907BE}" dt="2023-04-15T11:47:08.685" v="38" actId="34135"/>
          <ac:spMkLst>
            <pc:docMk/>
            <pc:sldMk cId="2907023693" sldId="257"/>
            <ac:spMk id="3" creationId="{C7DDF28F-771F-D180-B602-4C9BA1896597}"/>
          </ac:spMkLst>
        </pc:spChg>
        <pc:picChg chg="mod">
          <ac:chgData name="Shashank K [MUBC]" userId="a41e75e5-151b-429f-ac5e-0533cabcb5dc" providerId="ADAL" clId="{607E390D-227E-4192-A4D7-9F8A981907BE}" dt="2023-04-15T11:47:18.234" v="39" actId="34135"/>
          <ac:picMkLst>
            <pc:docMk/>
            <pc:sldMk cId="2907023693" sldId="257"/>
            <ac:picMk id="4" creationId="{3893C3C6-E6B4-0EAA-6168-B66B664B265B}"/>
          </ac:picMkLst>
        </pc:picChg>
        <pc:picChg chg="mod">
          <ac:chgData name="Shashank K [MUBC]" userId="a41e75e5-151b-429f-ac5e-0533cabcb5dc" providerId="ADAL" clId="{607E390D-227E-4192-A4D7-9F8A981907BE}" dt="2023-04-15T11:45:20.622" v="18" actId="34135"/>
          <ac:picMkLst>
            <pc:docMk/>
            <pc:sldMk cId="2907023693" sldId="257"/>
            <ac:picMk id="6" creationId="{4C8E9BB0-02EA-460A-EDCE-9CB013DFF909}"/>
          </ac:picMkLst>
        </pc:picChg>
      </pc:sldChg>
      <pc:sldChg chg="modSp mod">
        <pc:chgData name="Shashank K [MUBC]" userId="a41e75e5-151b-429f-ac5e-0533cabcb5dc" providerId="ADAL" clId="{607E390D-227E-4192-A4D7-9F8A981907BE}" dt="2023-04-15T11:47:22.868" v="40" actId="34135"/>
        <pc:sldMkLst>
          <pc:docMk/>
          <pc:sldMk cId="3066299370" sldId="258"/>
        </pc:sldMkLst>
        <pc:spChg chg="mod">
          <ac:chgData name="Shashank K [MUBC]" userId="a41e75e5-151b-429f-ac5e-0533cabcb5dc" providerId="ADAL" clId="{607E390D-227E-4192-A4D7-9F8A981907BE}" dt="2023-04-15T11:45:12.918" v="17" actId="34135"/>
          <ac:spMkLst>
            <pc:docMk/>
            <pc:sldMk cId="3066299370" sldId="258"/>
            <ac:spMk id="8" creationId="{83A5D50A-7BF5-47B2-27E6-96AA33171B2B}"/>
          </ac:spMkLst>
        </pc:spChg>
        <pc:picChg chg="mod">
          <ac:chgData name="Shashank K [MUBC]" userId="a41e75e5-151b-429f-ac5e-0533cabcb5dc" providerId="ADAL" clId="{607E390D-227E-4192-A4D7-9F8A981907BE}" dt="2023-04-15T11:47:22.868" v="40" actId="34135"/>
          <ac:picMkLst>
            <pc:docMk/>
            <pc:sldMk cId="3066299370" sldId="258"/>
            <ac:picMk id="4" creationId="{3893C3C6-E6B4-0EAA-6168-B66B664B265B}"/>
          </ac:picMkLst>
        </pc:picChg>
        <pc:picChg chg="mod">
          <ac:chgData name="Shashank K [MUBC]" userId="a41e75e5-151b-429f-ac5e-0533cabcb5dc" providerId="ADAL" clId="{607E390D-227E-4192-A4D7-9F8A981907BE}" dt="2023-04-15T11:45:02.973" v="16" actId="34135"/>
          <ac:picMkLst>
            <pc:docMk/>
            <pc:sldMk cId="3066299370" sldId="258"/>
            <ac:picMk id="6" creationId="{4C8E9BB0-02EA-460A-EDCE-9CB013DFF909}"/>
          </ac:picMkLst>
        </pc:picChg>
      </pc:sldChg>
      <pc:sldChg chg="modSp mod">
        <pc:chgData name="Shashank K [MUBC]" userId="a41e75e5-151b-429f-ac5e-0533cabcb5dc" providerId="ADAL" clId="{607E390D-227E-4192-A4D7-9F8A981907BE}" dt="2023-04-15T11:47:32.915" v="41" actId="34135"/>
        <pc:sldMkLst>
          <pc:docMk/>
          <pc:sldMk cId="4078025115" sldId="260"/>
        </pc:sldMkLst>
        <pc:spChg chg="mod">
          <ac:chgData name="Shashank K [MUBC]" userId="a41e75e5-151b-429f-ac5e-0533cabcb5dc" providerId="ADAL" clId="{607E390D-227E-4192-A4D7-9F8A981907BE}" dt="2023-04-15T11:45:34.490" v="21" actId="34135"/>
          <ac:spMkLst>
            <pc:docMk/>
            <pc:sldMk cId="4078025115" sldId="260"/>
            <ac:spMk id="8" creationId="{83A5D50A-7BF5-47B2-27E6-96AA33171B2B}"/>
          </ac:spMkLst>
        </pc:spChg>
        <pc:picChg chg="mod">
          <ac:chgData name="Shashank K [MUBC]" userId="a41e75e5-151b-429f-ac5e-0533cabcb5dc" providerId="ADAL" clId="{607E390D-227E-4192-A4D7-9F8A981907BE}" dt="2023-04-15T11:47:32.915" v="41" actId="34135"/>
          <ac:picMkLst>
            <pc:docMk/>
            <pc:sldMk cId="4078025115" sldId="260"/>
            <ac:picMk id="4" creationId="{3893C3C6-E6B4-0EAA-6168-B66B664B265B}"/>
          </ac:picMkLst>
        </pc:picChg>
        <pc:picChg chg="mod">
          <ac:chgData name="Shashank K [MUBC]" userId="a41e75e5-151b-429f-ac5e-0533cabcb5dc" providerId="ADAL" clId="{607E390D-227E-4192-A4D7-9F8A981907BE}" dt="2023-04-15T11:45:31.616" v="20" actId="34135"/>
          <ac:picMkLst>
            <pc:docMk/>
            <pc:sldMk cId="4078025115" sldId="260"/>
            <ac:picMk id="6" creationId="{4C8E9BB0-02EA-460A-EDCE-9CB013DFF909}"/>
          </ac:picMkLst>
        </pc:picChg>
      </pc:sldChg>
      <pc:sldChg chg="modSp mod">
        <pc:chgData name="Shashank K [MUBC]" userId="a41e75e5-151b-429f-ac5e-0533cabcb5dc" providerId="ADAL" clId="{607E390D-227E-4192-A4D7-9F8A981907BE}" dt="2023-04-15T11:47:39.381" v="42" actId="34135"/>
        <pc:sldMkLst>
          <pc:docMk/>
          <pc:sldMk cId="503207019" sldId="261"/>
        </pc:sldMkLst>
        <pc:spChg chg="mod">
          <ac:chgData name="Shashank K [MUBC]" userId="a41e75e5-151b-429f-ac5e-0533cabcb5dc" providerId="ADAL" clId="{607E390D-227E-4192-A4D7-9F8A981907BE}" dt="2023-04-15T11:45:49.730" v="23" actId="34135"/>
          <ac:spMkLst>
            <pc:docMk/>
            <pc:sldMk cId="503207019" sldId="261"/>
            <ac:spMk id="8" creationId="{83A5D50A-7BF5-47B2-27E6-96AA33171B2B}"/>
          </ac:spMkLst>
        </pc:spChg>
        <pc:picChg chg="mod">
          <ac:chgData name="Shashank K [MUBC]" userId="a41e75e5-151b-429f-ac5e-0533cabcb5dc" providerId="ADAL" clId="{607E390D-227E-4192-A4D7-9F8A981907BE}" dt="2023-04-15T11:47:39.381" v="42" actId="34135"/>
          <ac:picMkLst>
            <pc:docMk/>
            <pc:sldMk cId="503207019" sldId="261"/>
            <ac:picMk id="4" creationId="{3893C3C6-E6B4-0EAA-6168-B66B664B265B}"/>
          </ac:picMkLst>
        </pc:picChg>
        <pc:picChg chg="mod">
          <ac:chgData name="Shashank K [MUBC]" userId="a41e75e5-151b-429f-ac5e-0533cabcb5dc" providerId="ADAL" clId="{607E390D-227E-4192-A4D7-9F8A981907BE}" dt="2023-04-15T11:45:47.252" v="22" actId="34135"/>
          <ac:picMkLst>
            <pc:docMk/>
            <pc:sldMk cId="503207019" sldId="261"/>
            <ac:picMk id="6" creationId="{4C8E9BB0-02EA-460A-EDCE-9CB013DFF909}"/>
          </ac:picMkLst>
        </pc:picChg>
      </pc:sldChg>
      <pc:sldChg chg="modSp mod">
        <pc:chgData name="Shashank K [MUBC]" userId="a41e75e5-151b-429f-ac5e-0533cabcb5dc" providerId="ADAL" clId="{607E390D-227E-4192-A4D7-9F8A981907BE}" dt="2023-04-15T11:47:44.994" v="43" actId="34135"/>
        <pc:sldMkLst>
          <pc:docMk/>
          <pc:sldMk cId="1207346346" sldId="262"/>
        </pc:sldMkLst>
        <pc:spChg chg="mod">
          <ac:chgData name="Shashank K [MUBC]" userId="a41e75e5-151b-429f-ac5e-0533cabcb5dc" providerId="ADAL" clId="{607E390D-227E-4192-A4D7-9F8A981907BE}" dt="2023-04-15T11:45:55.691" v="24" actId="34135"/>
          <ac:spMkLst>
            <pc:docMk/>
            <pc:sldMk cId="1207346346" sldId="262"/>
            <ac:spMk id="8" creationId="{83A5D50A-7BF5-47B2-27E6-96AA33171B2B}"/>
          </ac:spMkLst>
        </pc:spChg>
        <pc:picChg chg="mod">
          <ac:chgData name="Shashank K [MUBC]" userId="a41e75e5-151b-429f-ac5e-0533cabcb5dc" providerId="ADAL" clId="{607E390D-227E-4192-A4D7-9F8A981907BE}" dt="2023-04-15T11:47:44.994" v="43" actId="34135"/>
          <ac:picMkLst>
            <pc:docMk/>
            <pc:sldMk cId="1207346346" sldId="262"/>
            <ac:picMk id="4" creationId="{3893C3C6-E6B4-0EAA-6168-B66B664B265B}"/>
          </ac:picMkLst>
        </pc:picChg>
        <pc:picChg chg="mod">
          <ac:chgData name="Shashank K [MUBC]" userId="a41e75e5-151b-429f-ac5e-0533cabcb5dc" providerId="ADAL" clId="{607E390D-227E-4192-A4D7-9F8A981907BE}" dt="2023-04-15T11:45:58.011" v="25" actId="34135"/>
          <ac:picMkLst>
            <pc:docMk/>
            <pc:sldMk cId="1207346346" sldId="262"/>
            <ac:picMk id="6" creationId="{4C8E9BB0-02EA-460A-EDCE-9CB013DFF909}"/>
          </ac:picMkLst>
        </pc:picChg>
      </pc:sldChg>
      <pc:sldChg chg="modSp mod">
        <pc:chgData name="Shashank K [MUBC]" userId="a41e75e5-151b-429f-ac5e-0533cabcb5dc" providerId="ADAL" clId="{607E390D-227E-4192-A4D7-9F8A981907BE}" dt="2023-04-15T11:47:53.639" v="45" actId="34135"/>
        <pc:sldMkLst>
          <pc:docMk/>
          <pc:sldMk cId="41928864" sldId="263"/>
        </pc:sldMkLst>
        <pc:spChg chg="mod">
          <ac:chgData name="Shashank K [MUBC]" userId="a41e75e5-151b-429f-ac5e-0533cabcb5dc" providerId="ADAL" clId="{607E390D-227E-4192-A4D7-9F8A981907BE}" dt="2023-04-15T11:46:04.891" v="26" actId="34135"/>
          <ac:spMkLst>
            <pc:docMk/>
            <pc:sldMk cId="41928864" sldId="263"/>
            <ac:spMk id="8" creationId="{83A5D50A-7BF5-47B2-27E6-96AA33171B2B}"/>
          </ac:spMkLst>
        </pc:spChg>
        <pc:picChg chg="mod">
          <ac:chgData name="Shashank K [MUBC]" userId="a41e75e5-151b-429f-ac5e-0533cabcb5dc" providerId="ADAL" clId="{607E390D-227E-4192-A4D7-9F8A981907BE}" dt="2023-04-15T11:47:53.639" v="45" actId="34135"/>
          <ac:picMkLst>
            <pc:docMk/>
            <pc:sldMk cId="41928864" sldId="263"/>
            <ac:picMk id="4" creationId="{3893C3C6-E6B4-0EAA-6168-B66B664B265B}"/>
          </ac:picMkLst>
        </pc:picChg>
        <pc:picChg chg="mod">
          <ac:chgData name="Shashank K [MUBC]" userId="a41e75e5-151b-429f-ac5e-0533cabcb5dc" providerId="ADAL" clId="{607E390D-227E-4192-A4D7-9F8A981907BE}" dt="2023-04-15T11:46:06.765" v="27" actId="34135"/>
          <ac:picMkLst>
            <pc:docMk/>
            <pc:sldMk cId="41928864" sldId="263"/>
            <ac:picMk id="6" creationId="{4C8E9BB0-02EA-460A-EDCE-9CB013DFF909}"/>
          </ac:picMkLst>
        </pc:picChg>
      </pc:sldChg>
      <pc:sldChg chg="modSp mod">
        <pc:chgData name="Shashank K [MUBC]" userId="a41e75e5-151b-429f-ac5e-0533cabcb5dc" providerId="ADAL" clId="{607E390D-227E-4192-A4D7-9F8A981907BE}" dt="2023-04-15T11:47:58.155" v="46" actId="34135"/>
        <pc:sldMkLst>
          <pc:docMk/>
          <pc:sldMk cId="3755091390" sldId="264"/>
        </pc:sldMkLst>
        <pc:spChg chg="mod">
          <ac:chgData name="Shashank K [MUBC]" userId="a41e75e5-151b-429f-ac5e-0533cabcb5dc" providerId="ADAL" clId="{607E390D-227E-4192-A4D7-9F8A981907BE}" dt="2023-04-15T11:46:12.172" v="28" actId="34135"/>
          <ac:spMkLst>
            <pc:docMk/>
            <pc:sldMk cId="3755091390" sldId="264"/>
            <ac:spMk id="8" creationId="{83A5D50A-7BF5-47B2-27E6-96AA33171B2B}"/>
          </ac:spMkLst>
        </pc:spChg>
        <pc:picChg chg="mod">
          <ac:chgData name="Shashank K [MUBC]" userId="a41e75e5-151b-429f-ac5e-0533cabcb5dc" providerId="ADAL" clId="{607E390D-227E-4192-A4D7-9F8A981907BE}" dt="2023-04-15T11:47:58.155" v="46" actId="34135"/>
          <ac:picMkLst>
            <pc:docMk/>
            <pc:sldMk cId="3755091390" sldId="264"/>
            <ac:picMk id="4" creationId="{3893C3C6-E6B4-0EAA-6168-B66B664B265B}"/>
          </ac:picMkLst>
        </pc:picChg>
        <pc:picChg chg="mod">
          <ac:chgData name="Shashank K [MUBC]" userId="a41e75e5-151b-429f-ac5e-0533cabcb5dc" providerId="ADAL" clId="{607E390D-227E-4192-A4D7-9F8A981907BE}" dt="2023-04-15T11:46:14.687" v="29" actId="34135"/>
          <ac:picMkLst>
            <pc:docMk/>
            <pc:sldMk cId="3755091390" sldId="264"/>
            <ac:picMk id="6" creationId="{4C8E9BB0-02EA-460A-EDCE-9CB013DFF909}"/>
          </ac:picMkLst>
        </pc:picChg>
      </pc:sldChg>
      <pc:sldChg chg="modSp mod">
        <pc:chgData name="Shashank K [MUBC]" userId="a41e75e5-151b-429f-ac5e-0533cabcb5dc" providerId="ADAL" clId="{607E390D-227E-4192-A4D7-9F8A981907BE}" dt="2023-04-15T11:46:27.888" v="34" actId="34135"/>
        <pc:sldMkLst>
          <pc:docMk/>
          <pc:sldMk cId="3984528251" sldId="265"/>
        </pc:sldMkLst>
        <pc:spChg chg="mod">
          <ac:chgData name="Shashank K [MUBC]" userId="a41e75e5-151b-429f-ac5e-0533cabcb5dc" providerId="ADAL" clId="{607E390D-227E-4192-A4D7-9F8A981907BE}" dt="2023-04-15T11:46:27.888" v="34" actId="34135"/>
          <ac:spMkLst>
            <pc:docMk/>
            <pc:sldMk cId="3984528251" sldId="265"/>
            <ac:spMk id="8" creationId="{83A5D50A-7BF5-47B2-27E6-96AA33171B2B}"/>
          </ac:spMkLst>
        </pc:spChg>
        <pc:picChg chg="mod">
          <ac:chgData name="Shashank K [MUBC]" userId="a41e75e5-151b-429f-ac5e-0533cabcb5dc" providerId="ADAL" clId="{607E390D-227E-4192-A4D7-9F8A981907BE}" dt="2023-04-15T11:46:20.434" v="31" actId="34135"/>
          <ac:picMkLst>
            <pc:docMk/>
            <pc:sldMk cId="3984528251" sldId="265"/>
            <ac:picMk id="4" creationId="{3893C3C6-E6B4-0EAA-6168-B66B664B265B}"/>
          </ac:picMkLst>
        </pc:picChg>
        <pc:picChg chg="mod">
          <ac:chgData name="Shashank K [MUBC]" userId="a41e75e5-151b-429f-ac5e-0533cabcb5dc" providerId="ADAL" clId="{607E390D-227E-4192-A4D7-9F8A981907BE}" dt="2023-04-15T11:46:17.867" v="30" actId="34135"/>
          <ac:picMkLst>
            <pc:docMk/>
            <pc:sldMk cId="3984528251" sldId="265"/>
            <ac:picMk id="6" creationId="{4C8E9BB0-02EA-460A-EDCE-9CB013DFF909}"/>
          </ac:picMkLst>
        </pc:picChg>
      </pc:sldChg>
      <pc:sldChg chg="modSp mod">
        <pc:chgData name="Shashank K [MUBC]" userId="a41e75e5-151b-429f-ac5e-0533cabcb5dc" providerId="ADAL" clId="{607E390D-227E-4192-A4D7-9F8A981907BE}" dt="2023-04-15T11:48:18.729" v="51" actId="20577"/>
        <pc:sldMkLst>
          <pc:docMk/>
          <pc:sldMk cId="294745817" sldId="266"/>
        </pc:sldMkLst>
        <pc:spChg chg="mod">
          <ac:chgData name="Shashank K [MUBC]" userId="a41e75e5-151b-429f-ac5e-0533cabcb5dc" providerId="ADAL" clId="{607E390D-227E-4192-A4D7-9F8A981907BE}" dt="2023-04-15T11:48:18.729" v="51" actId="20577"/>
          <ac:spMkLst>
            <pc:docMk/>
            <pc:sldMk cId="294745817" sldId="266"/>
            <ac:spMk id="8" creationId="{83A5D50A-7BF5-47B2-27E6-96AA33171B2B}"/>
          </ac:spMkLst>
        </pc:spChg>
        <pc:picChg chg="mod">
          <ac:chgData name="Shashank K [MUBC]" userId="a41e75e5-151b-429f-ac5e-0533cabcb5dc" providerId="ADAL" clId="{607E390D-227E-4192-A4D7-9F8A981907BE}" dt="2023-04-15T11:46:39.575" v="35" actId="34135"/>
          <ac:picMkLst>
            <pc:docMk/>
            <pc:sldMk cId="294745817" sldId="266"/>
            <ac:picMk id="4" creationId="{3893C3C6-E6B4-0EAA-6168-B66B664B265B}"/>
          </ac:picMkLst>
        </pc:picChg>
        <pc:picChg chg="mod">
          <ac:chgData name="Shashank K [MUBC]" userId="a41e75e5-151b-429f-ac5e-0533cabcb5dc" providerId="ADAL" clId="{607E390D-227E-4192-A4D7-9F8A981907BE}" dt="2023-04-15T11:48:12.573" v="47" actId="34135"/>
          <ac:picMkLst>
            <pc:docMk/>
            <pc:sldMk cId="294745817" sldId="266"/>
            <ac:picMk id="6" creationId="{4C8E9BB0-02EA-460A-EDCE-9CB013DFF909}"/>
          </ac:picMkLst>
        </pc:picChg>
      </pc:sldChg>
      <pc:sldChg chg="modSp mod">
        <pc:chgData name="Shashank K [MUBC]" userId="a41e75e5-151b-429f-ac5e-0533cabcb5dc" providerId="ADAL" clId="{607E390D-227E-4192-A4D7-9F8A981907BE}" dt="2023-04-15T11:48:31.123" v="54" actId="34135"/>
        <pc:sldMkLst>
          <pc:docMk/>
          <pc:sldMk cId="984102935" sldId="267"/>
        </pc:sldMkLst>
        <pc:spChg chg="mod">
          <ac:chgData name="Shashank K [MUBC]" userId="a41e75e5-151b-429f-ac5e-0533cabcb5dc" providerId="ADAL" clId="{607E390D-227E-4192-A4D7-9F8A981907BE}" dt="2023-04-15T11:48:31.123" v="54" actId="34135"/>
          <ac:spMkLst>
            <pc:docMk/>
            <pc:sldMk cId="984102935" sldId="267"/>
            <ac:spMk id="8" creationId="{83A5D50A-7BF5-47B2-27E6-96AA33171B2B}"/>
          </ac:spMkLst>
        </pc:spChg>
        <pc:picChg chg="mod">
          <ac:chgData name="Shashank K [MUBC]" userId="a41e75e5-151b-429f-ac5e-0533cabcb5dc" providerId="ADAL" clId="{607E390D-227E-4192-A4D7-9F8A981907BE}" dt="2023-04-15T11:48:25.487" v="52" actId="34135"/>
          <ac:picMkLst>
            <pc:docMk/>
            <pc:sldMk cId="984102935" sldId="267"/>
            <ac:picMk id="4" creationId="{3893C3C6-E6B4-0EAA-6168-B66B664B265B}"/>
          </ac:picMkLst>
        </pc:picChg>
        <pc:picChg chg="mod">
          <ac:chgData name="Shashank K [MUBC]" userId="a41e75e5-151b-429f-ac5e-0533cabcb5dc" providerId="ADAL" clId="{607E390D-227E-4192-A4D7-9F8A981907BE}" dt="2023-04-15T11:48:31.123" v="54" actId="34135"/>
          <ac:picMkLst>
            <pc:docMk/>
            <pc:sldMk cId="984102935" sldId="267"/>
            <ac:picMk id="6" creationId="{4C8E9BB0-02EA-460A-EDCE-9CB013DFF909}"/>
          </ac:picMkLst>
        </pc:picChg>
      </pc:sldChg>
      <pc:sldChg chg="modSp mod">
        <pc:chgData name="Shashank K [MUBC]" userId="a41e75e5-151b-429f-ac5e-0533cabcb5dc" providerId="ADAL" clId="{607E390D-227E-4192-A4D7-9F8A981907BE}" dt="2023-04-15T11:48:39.908" v="55" actId="34135"/>
        <pc:sldMkLst>
          <pc:docMk/>
          <pc:sldMk cId="2343796108" sldId="268"/>
        </pc:sldMkLst>
        <pc:spChg chg="mod">
          <ac:chgData name="Shashank K [MUBC]" userId="a41e75e5-151b-429f-ac5e-0533cabcb5dc" providerId="ADAL" clId="{607E390D-227E-4192-A4D7-9F8A981907BE}" dt="2023-04-15T11:48:39.908" v="55" actId="34135"/>
          <ac:spMkLst>
            <pc:docMk/>
            <pc:sldMk cId="2343796108" sldId="268"/>
            <ac:spMk id="8" creationId="{83A5D50A-7BF5-47B2-27E6-96AA33171B2B}"/>
          </ac:spMkLst>
        </pc:spChg>
        <pc:picChg chg="mod">
          <ac:chgData name="Shashank K [MUBC]" userId="a41e75e5-151b-429f-ac5e-0533cabcb5dc" providerId="ADAL" clId="{607E390D-227E-4192-A4D7-9F8A981907BE}" dt="2023-04-15T11:48:39.908" v="55" actId="34135"/>
          <ac:picMkLst>
            <pc:docMk/>
            <pc:sldMk cId="2343796108" sldId="268"/>
            <ac:picMk id="4" creationId="{3893C3C6-E6B4-0EAA-6168-B66B664B265B}"/>
          </ac:picMkLst>
        </pc:picChg>
        <pc:picChg chg="mod">
          <ac:chgData name="Shashank K [MUBC]" userId="a41e75e5-151b-429f-ac5e-0533cabcb5dc" providerId="ADAL" clId="{607E390D-227E-4192-A4D7-9F8A981907BE}" dt="2023-04-15T11:48:39.908" v="55" actId="34135"/>
          <ac:picMkLst>
            <pc:docMk/>
            <pc:sldMk cId="2343796108" sldId="268"/>
            <ac:picMk id="6" creationId="{4C8E9BB0-02EA-460A-EDCE-9CB013DFF909}"/>
          </ac:picMkLst>
        </pc:picChg>
      </pc:sldChg>
      <pc:sldChg chg="modSp mod">
        <pc:chgData name="Shashank K [MUBC]" userId="a41e75e5-151b-429f-ac5e-0533cabcb5dc" providerId="ADAL" clId="{607E390D-227E-4192-A4D7-9F8A981907BE}" dt="2023-04-15T11:48:48.060" v="56" actId="34135"/>
        <pc:sldMkLst>
          <pc:docMk/>
          <pc:sldMk cId="1694362061" sldId="269"/>
        </pc:sldMkLst>
        <pc:spChg chg="mod">
          <ac:chgData name="Shashank K [MUBC]" userId="a41e75e5-151b-429f-ac5e-0533cabcb5dc" providerId="ADAL" clId="{607E390D-227E-4192-A4D7-9F8A981907BE}" dt="2023-04-15T11:48:48.060" v="56" actId="34135"/>
          <ac:spMkLst>
            <pc:docMk/>
            <pc:sldMk cId="1694362061" sldId="269"/>
            <ac:spMk id="8" creationId="{83A5D50A-7BF5-47B2-27E6-96AA33171B2B}"/>
          </ac:spMkLst>
        </pc:spChg>
        <pc:picChg chg="mod">
          <ac:chgData name="Shashank K [MUBC]" userId="a41e75e5-151b-429f-ac5e-0533cabcb5dc" providerId="ADAL" clId="{607E390D-227E-4192-A4D7-9F8A981907BE}" dt="2023-04-15T11:48:48.060" v="56" actId="34135"/>
          <ac:picMkLst>
            <pc:docMk/>
            <pc:sldMk cId="1694362061" sldId="269"/>
            <ac:picMk id="4" creationId="{3893C3C6-E6B4-0EAA-6168-B66B664B265B}"/>
          </ac:picMkLst>
        </pc:picChg>
        <pc:picChg chg="mod">
          <ac:chgData name="Shashank K [MUBC]" userId="a41e75e5-151b-429f-ac5e-0533cabcb5dc" providerId="ADAL" clId="{607E390D-227E-4192-A4D7-9F8A981907BE}" dt="2023-04-15T11:48:48.060" v="56" actId="34135"/>
          <ac:picMkLst>
            <pc:docMk/>
            <pc:sldMk cId="1694362061" sldId="269"/>
            <ac:picMk id="6" creationId="{4C8E9BB0-02EA-460A-EDCE-9CB013DFF909}"/>
          </ac:picMkLst>
        </pc:picChg>
      </pc:sldChg>
      <pc:sldChg chg="modSp mod">
        <pc:chgData name="Shashank K [MUBC]" userId="a41e75e5-151b-429f-ac5e-0533cabcb5dc" providerId="ADAL" clId="{607E390D-227E-4192-A4D7-9F8A981907BE}" dt="2023-04-15T11:48:52.811" v="57" actId="34135"/>
        <pc:sldMkLst>
          <pc:docMk/>
          <pc:sldMk cId="2714149063" sldId="270"/>
        </pc:sldMkLst>
        <pc:spChg chg="mod">
          <ac:chgData name="Shashank K [MUBC]" userId="a41e75e5-151b-429f-ac5e-0533cabcb5dc" providerId="ADAL" clId="{607E390D-227E-4192-A4D7-9F8A981907BE}" dt="2023-04-15T11:48:52.811" v="57" actId="34135"/>
          <ac:spMkLst>
            <pc:docMk/>
            <pc:sldMk cId="2714149063" sldId="270"/>
            <ac:spMk id="8" creationId="{83A5D50A-7BF5-47B2-27E6-96AA33171B2B}"/>
          </ac:spMkLst>
        </pc:spChg>
        <pc:picChg chg="mod">
          <ac:chgData name="Shashank K [MUBC]" userId="a41e75e5-151b-429f-ac5e-0533cabcb5dc" providerId="ADAL" clId="{607E390D-227E-4192-A4D7-9F8A981907BE}" dt="2023-04-15T11:48:52.811" v="57" actId="34135"/>
          <ac:picMkLst>
            <pc:docMk/>
            <pc:sldMk cId="2714149063" sldId="270"/>
            <ac:picMk id="4" creationId="{3893C3C6-E6B4-0EAA-6168-B66B664B265B}"/>
          </ac:picMkLst>
        </pc:picChg>
        <pc:picChg chg="mod">
          <ac:chgData name="Shashank K [MUBC]" userId="a41e75e5-151b-429f-ac5e-0533cabcb5dc" providerId="ADAL" clId="{607E390D-227E-4192-A4D7-9F8A981907BE}" dt="2023-04-15T11:48:52.811" v="57" actId="34135"/>
          <ac:picMkLst>
            <pc:docMk/>
            <pc:sldMk cId="2714149063" sldId="270"/>
            <ac:picMk id="6" creationId="{4C8E9BB0-02EA-460A-EDCE-9CB013DFF9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7AFC9CA-BC25-AA3C-2768-3A7E824EEAE5}"/>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5" name="Footer Placeholder 4">
            <a:extLst>
              <a:ext uri="{FF2B5EF4-FFF2-40B4-BE49-F238E27FC236}">
                <a16:creationId xmlns:a16="http://schemas.microsoft.com/office/drawing/2014/main" xmlns=""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1A309F-94DE-293D-E0E4-782EBA5A1609}"/>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5" name="Footer Placeholder 4">
            <a:extLst>
              <a:ext uri="{FF2B5EF4-FFF2-40B4-BE49-F238E27FC236}">
                <a16:creationId xmlns:a16="http://schemas.microsoft.com/office/drawing/2014/main" xmlns=""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04284B-BCE6-A5C8-7739-4DDA8C1C205A}"/>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5" name="Footer Placeholder 4">
            <a:extLst>
              <a:ext uri="{FF2B5EF4-FFF2-40B4-BE49-F238E27FC236}">
                <a16:creationId xmlns:a16="http://schemas.microsoft.com/office/drawing/2014/main" xmlns=""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47F0FB-0A48-6E86-5C82-0AB983325B2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707D0833-DED5-263D-D4D7-2DD28FB031B3}"/>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5" name="Footer Placeholder 4">
            <a:extLst>
              <a:ext uri="{FF2B5EF4-FFF2-40B4-BE49-F238E27FC236}">
                <a16:creationId xmlns:a16="http://schemas.microsoft.com/office/drawing/2014/main" xmlns=""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8CF8989-545D-8EA5-BF36-EA1D5870253B}"/>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5" name="Footer Placeholder 4">
            <a:extLst>
              <a:ext uri="{FF2B5EF4-FFF2-40B4-BE49-F238E27FC236}">
                <a16:creationId xmlns:a16="http://schemas.microsoft.com/office/drawing/2014/main" xmlns=""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DD6FF17-BAFA-C0FE-E8B4-A8ED0EBF5E8F}"/>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6" name="Footer Placeholder 5">
            <a:extLst>
              <a:ext uri="{FF2B5EF4-FFF2-40B4-BE49-F238E27FC236}">
                <a16:creationId xmlns:a16="http://schemas.microsoft.com/office/drawing/2014/main" xmlns=""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4455DA4-D5DE-29A5-F8F4-75AB8AD8CADA}"/>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8" name="Footer Placeholder 7">
            <a:extLst>
              <a:ext uri="{FF2B5EF4-FFF2-40B4-BE49-F238E27FC236}">
                <a16:creationId xmlns:a16="http://schemas.microsoft.com/office/drawing/2014/main" xmlns=""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67D62DC-9D8B-9ED5-1866-5BC183A44A55}"/>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4" name="Footer Placeholder 3">
            <a:extLst>
              <a:ext uri="{FF2B5EF4-FFF2-40B4-BE49-F238E27FC236}">
                <a16:creationId xmlns:a16="http://schemas.microsoft.com/office/drawing/2014/main" xmlns=""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04DBE64-6118-9AFD-0616-BC6CB26C4BF3}"/>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3" name="Footer Placeholder 2">
            <a:extLst>
              <a:ext uri="{FF2B5EF4-FFF2-40B4-BE49-F238E27FC236}">
                <a16:creationId xmlns:a16="http://schemas.microsoft.com/office/drawing/2014/main" xmlns=""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5D746A-CD00-7802-5968-DE12C324EB96}"/>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6" name="Footer Placeholder 5">
            <a:extLst>
              <a:ext uri="{FF2B5EF4-FFF2-40B4-BE49-F238E27FC236}">
                <a16:creationId xmlns:a16="http://schemas.microsoft.com/office/drawing/2014/main" xmlns=""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2F1DFD0-FCAB-7EBC-65ED-C95698A1ACF2}"/>
              </a:ext>
            </a:extLst>
          </p:cNvPr>
          <p:cNvSpPr>
            <a:spLocks noGrp="1"/>
          </p:cNvSpPr>
          <p:nvPr>
            <p:ph type="dt" sz="half" idx="10"/>
          </p:nvPr>
        </p:nvSpPr>
        <p:spPr/>
        <p:txBody>
          <a:bodyPr/>
          <a:lstStyle/>
          <a:p>
            <a:fld id="{6D3052E0-193B-4471-BAD0-B156ECCE0645}" type="datetimeFigureOut">
              <a:rPr lang="en-IN" smtClean="0"/>
              <a:t>20-07-2023</a:t>
            </a:fld>
            <a:endParaRPr lang="en-IN"/>
          </a:p>
        </p:txBody>
      </p:sp>
      <p:sp>
        <p:nvSpPr>
          <p:cNvPr id="6" name="Footer Placeholder 5">
            <a:extLst>
              <a:ext uri="{FF2B5EF4-FFF2-40B4-BE49-F238E27FC236}">
                <a16:creationId xmlns:a16="http://schemas.microsoft.com/office/drawing/2014/main" xmlns=""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20-07-2023</a:t>
            </a:fld>
            <a:endParaRPr lang="en-IN"/>
          </a:p>
        </p:txBody>
      </p:sp>
      <p:sp>
        <p:nvSpPr>
          <p:cNvPr id="5" name="Footer Placeholder 4">
            <a:extLst>
              <a:ext uri="{FF2B5EF4-FFF2-40B4-BE49-F238E27FC236}">
                <a16:creationId xmlns:a16="http://schemas.microsoft.com/office/drawing/2014/main" xmlns=""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s://docs.spring.io/spring-boot/docs/current/reference/htmlsingle/"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hyperlink" Target="https://legacy.reactjs.org/docs/getting-started.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sp>
        <p:nvSpPr>
          <p:cNvPr id="9" name="TextBox 8">
            <a:extLst>
              <a:ext uri="{FF2B5EF4-FFF2-40B4-BE49-F238E27FC236}">
                <a16:creationId xmlns:a16="http://schemas.microsoft.com/office/drawing/2014/main" xmlns="" id="{4E67A2AC-00F6-985A-C661-784C2AA22DB5}"/>
              </a:ext>
            </a:extLst>
          </p:cNvPr>
          <p:cNvSpPr txBox="1">
            <a:spLocks noGrp="1" noRot="1" noMove="1" noResize="1" noEditPoints="1" noAdjustHandles="1" noChangeArrowheads="1" noChangeShapeType="1"/>
          </p:cNvSpPr>
          <p:nvPr/>
        </p:nvSpPr>
        <p:spPr>
          <a:xfrm>
            <a:off x="833120" y="4111045"/>
            <a:ext cx="6197600" cy="2640723"/>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IN" sz="2400" b="1" dirty="0">
                <a:solidFill>
                  <a:schemeClr val="accent1">
                    <a:lumMod val="50000"/>
                  </a:schemeClr>
                </a:solidFill>
                <a:latin typeface="Segoe UI" panose="020B0502040204020203" pitchFamily="34" charset="0"/>
                <a:cs typeface="Segoe UI" panose="020B0502040204020203" pitchFamily="34" charset="0"/>
              </a:rPr>
              <a:t>Submission type: </a:t>
            </a:r>
            <a:r>
              <a:rPr lang="en-IN" sz="2400" dirty="0">
                <a:solidFill>
                  <a:schemeClr val="accent1">
                    <a:lumMod val="50000"/>
                  </a:schemeClr>
                </a:solidFill>
                <a:latin typeface="Segoe UI" panose="020B0502040204020203" pitchFamily="34" charset="0"/>
                <a:cs typeface="Segoe UI" panose="020B0502040204020203" pitchFamily="34" charset="0"/>
              </a:rPr>
              <a:t>Group 10</a:t>
            </a:r>
            <a:r>
              <a:rPr lang="en-IN" sz="2400" b="1"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	</a:t>
            </a:r>
            <a:endParaRPr lang="en-IN" sz="2400"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endParaRPr>
          </a:p>
          <a:p>
            <a:pPr marL="285750" indent="-285750">
              <a:lnSpc>
                <a:spcPct val="115000"/>
              </a:lnSpc>
              <a:buFont typeface="Wingdings" panose="05000000000000000000" pitchFamily="2" charset="2"/>
              <a:buChar char="Ø"/>
            </a:pPr>
            <a:r>
              <a:rPr lang="en-IN" sz="2400" b="1"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Batch:</a:t>
            </a:r>
            <a:r>
              <a:rPr lang="en-US" sz="2400" b="1"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 </a:t>
            </a:r>
            <a:r>
              <a:rPr lang="en-US" sz="2400"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Batch 12</a:t>
            </a:r>
            <a:endParaRPr lang="en-IN" sz="2400"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endParaRPr>
          </a:p>
          <a:p>
            <a:pPr marL="285750" indent="-285750">
              <a:lnSpc>
                <a:spcPct val="115000"/>
              </a:lnSpc>
              <a:buFont typeface="Wingdings" panose="05000000000000000000" pitchFamily="2" charset="2"/>
              <a:buChar char="Ø"/>
            </a:pPr>
            <a:r>
              <a:rPr lang="en-IN" sz="2400" b="1"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Program :</a:t>
            </a:r>
            <a:r>
              <a:rPr lang="en-US" sz="2400"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Axis Bank Fintech Batch 12</a:t>
            </a:r>
            <a:endParaRPr lang="en-IN" sz="2400"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endParaRPr>
          </a:p>
          <a:p>
            <a:pPr marL="285750" indent="-285750">
              <a:lnSpc>
                <a:spcPct val="115000"/>
              </a:lnSpc>
              <a:buFont typeface="Wingdings" panose="05000000000000000000" pitchFamily="2" charset="2"/>
              <a:buChar char="Ø"/>
            </a:pPr>
            <a:r>
              <a:rPr lang="en-IN" sz="2400" b="1"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Date: </a:t>
            </a:r>
            <a:r>
              <a:rPr lang="en-IN" sz="2400" dirty="0" smtClean="0">
                <a:solidFill>
                  <a:schemeClr val="accent1">
                    <a:lumMod val="50000"/>
                  </a:schemeClr>
                </a:solidFill>
                <a:latin typeface="Segoe UI" panose="020B0502040204020203" pitchFamily="34" charset="0"/>
                <a:ea typeface="Arial" panose="020B0604020202020204" pitchFamily="34" charset="0"/>
                <a:cs typeface="Segoe UI" panose="020B0502040204020203" pitchFamily="34" charset="0"/>
              </a:rPr>
              <a:t>17</a:t>
            </a:r>
            <a:r>
              <a:rPr lang="en-IN" sz="2400" dirty="0" smtClean="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/07/2023</a:t>
            </a:r>
          </a:p>
          <a:p>
            <a:pPr marL="285750" indent="-285750">
              <a:lnSpc>
                <a:spcPct val="115000"/>
              </a:lnSpc>
              <a:buFont typeface="Wingdings" panose="05000000000000000000" pitchFamily="2" charset="2"/>
              <a:buChar char="Ø"/>
            </a:pPr>
            <a:r>
              <a:rPr lang="en-US" sz="2400" b="1" dirty="0" smtClean="0">
                <a:solidFill>
                  <a:schemeClr val="accent1">
                    <a:lumMod val="50000"/>
                  </a:schemeClr>
                </a:solidFill>
                <a:latin typeface="Segoe UI" panose="020B0502040204020203" pitchFamily="34" charset="0"/>
                <a:ea typeface="Arial" panose="020B0604020202020204" pitchFamily="34" charset="0"/>
                <a:cs typeface="Segoe UI" panose="020B0502040204020203" pitchFamily="34" charset="0"/>
              </a:rPr>
              <a:t>Internal Guide: </a:t>
            </a:r>
            <a:r>
              <a:rPr lang="en-US" sz="2400" dirty="0" err="1" smtClean="0">
                <a:solidFill>
                  <a:schemeClr val="accent1">
                    <a:lumMod val="50000"/>
                  </a:schemeClr>
                </a:solidFill>
                <a:latin typeface="Segoe UI" panose="020B0502040204020203" pitchFamily="34" charset="0"/>
                <a:ea typeface="Arial" panose="020B0604020202020204" pitchFamily="34" charset="0"/>
                <a:cs typeface="Segoe UI" panose="020B0502040204020203" pitchFamily="34" charset="0"/>
              </a:rPr>
              <a:t>Albin</a:t>
            </a:r>
            <a:r>
              <a:rPr lang="en-US" sz="2400" dirty="0" smtClean="0">
                <a:solidFill>
                  <a:schemeClr val="accent1">
                    <a:lumMod val="50000"/>
                  </a:schemeClr>
                </a:solidFill>
                <a:latin typeface="Segoe UI" panose="020B0502040204020203" pitchFamily="34" charset="0"/>
                <a:ea typeface="Arial" panose="020B0604020202020204" pitchFamily="34" charset="0"/>
                <a:cs typeface="Segoe UI" panose="020B0502040204020203" pitchFamily="34" charset="0"/>
              </a:rPr>
              <a:t> Xavier</a:t>
            </a:r>
          </a:p>
          <a:p>
            <a:pPr marL="285750" indent="-285750">
              <a:lnSpc>
                <a:spcPct val="115000"/>
              </a:lnSpc>
              <a:buFont typeface="Wingdings" panose="05000000000000000000" pitchFamily="2" charset="2"/>
              <a:buChar char="Ø"/>
            </a:pPr>
            <a:r>
              <a:rPr lang="en-US" sz="2400" b="1" dirty="0" smtClean="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Mentor: </a:t>
            </a:r>
            <a:r>
              <a:rPr lang="en-US" sz="2400" dirty="0" smtClean="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Shiv Raj </a:t>
            </a:r>
            <a:r>
              <a:rPr lang="en-US" sz="2400" dirty="0" err="1" smtClean="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Karlekar</a:t>
            </a:r>
            <a:endParaRPr lang="en-IN" sz="2400"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B0F30FEC-57E2-294F-C74A-7E99D9D8D9C9}"/>
              </a:ext>
            </a:extLst>
          </p:cNvPr>
          <p:cNvSpPr txBox="1"/>
          <p:nvPr/>
        </p:nvSpPr>
        <p:spPr>
          <a:xfrm>
            <a:off x="7976656" y="4111044"/>
            <a:ext cx="3869634" cy="1756828"/>
          </a:xfrm>
          <a:prstGeom prst="rect">
            <a:avLst/>
          </a:prstGeom>
          <a:noFill/>
        </p:spPr>
        <p:txBody>
          <a:bodyPr wrap="square" rtlCol="0">
            <a:spAutoFit/>
          </a:bodyPr>
          <a:lstStyle/>
          <a:p>
            <a:pPr>
              <a:lnSpc>
                <a:spcPct val="115000"/>
              </a:lnSpc>
            </a:pPr>
            <a:r>
              <a:rPr lang="en-IN" sz="2400" b="1" dirty="0">
                <a:solidFill>
                  <a:schemeClr val="accent1">
                    <a:lumMod val="50000"/>
                  </a:schemeClr>
                </a:solidFill>
                <a:effectLst/>
                <a:latin typeface="Segoe UI Semibold" panose="020B0702040204020203" pitchFamily="34" charset="0"/>
                <a:ea typeface="Arial" panose="020B0604020202020204" pitchFamily="34" charset="0"/>
                <a:cs typeface="Segoe UI Semibold" panose="020B0702040204020203" pitchFamily="34" charset="0"/>
              </a:rPr>
              <a:t>Submitted by: </a:t>
            </a:r>
          </a:p>
          <a:p>
            <a:pPr marL="285750" indent="-285750">
              <a:lnSpc>
                <a:spcPct val="115000"/>
              </a:lnSpc>
              <a:buFont typeface="Wingdings" panose="05000000000000000000" pitchFamily="2" charset="2"/>
              <a:buChar char="Ø"/>
            </a:pPr>
            <a:r>
              <a:rPr lang="en-IN" sz="2400" dirty="0">
                <a:solidFill>
                  <a:schemeClr val="accent1">
                    <a:lumMod val="50000"/>
                  </a:schemeClr>
                </a:solidFill>
                <a:effectLst/>
                <a:latin typeface="Segoe UI Semibold" panose="020B0702040204020203" pitchFamily="34" charset="0"/>
                <a:ea typeface="Arial" panose="020B0604020202020204" pitchFamily="34" charset="0"/>
                <a:cs typeface="Segoe UI Semibold" panose="020B0702040204020203" pitchFamily="34" charset="0"/>
              </a:rPr>
              <a:t>Nitish Raj </a:t>
            </a:r>
          </a:p>
          <a:p>
            <a:pPr marL="285750" indent="-285750">
              <a:lnSpc>
                <a:spcPct val="115000"/>
              </a:lnSpc>
              <a:buFont typeface="Wingdings" panose="05000000000000000000" pitchFamily="2" charset="2"/>
              <a:buChar char="Ø"/>
            </a:pPr>
            <a:r>
              <a:rPr lang="en-IN" sz="2400" dirty="0">
                <a:solidFill>
                  <a:schemeClr val="accent1">
                    <a:lumMod val="50000"/>
                  </a:schemeClr>
                </a:solidFill>
                <a:effectLst/>
                <a:latin typeface="Segoe UI Semibold" panose="020B0702040204020203" pitchFamily="34" charset="0"/>
                <a:ea typeface="Arial" panose="020B0604020202020204" pitchFamily="34" charset="0"/>
                <a:cs typeface="Segoe UI Semibold" panose="020B0702040204020203" pitchFamily="34" charset="0"/>
              </a:rPr>
              <a:t>Manisha Yadav</a:t>
            </a:r>
          </a:p>
          <a:p>
            <a:pPr marL="285750" indent="-285750">
              <a:lnSpc>
                <a:spcPct val="115000"/>
              </a:lnSpc>
              <a:buFont typeface="Wingdings" panose="05000000000000000000" pitchFamily="2" charset="2"/>
              <a:buChar char="Ø"/>
            </a:pPr>
            <a:r>
              <a:rPr lang="en-IN" sz="2400" dirty="0">
                <a:solidFill>
                  <a:schemeClr val="accent1">
                    <a:lumMod val="50000"/>
                  </a:schemeClr>
                </a:solidFill>
                <a:effectLst/>
                <a:latin typeface="Segoe UI Semibold" panose="020B0702040204020203" pitchFamily="34" charset="0"/>
                <a:ea typeface="Arial" panose="020B0604020202020204" pitchFamily="34" charset="0"/>
                <a:cs typeface="Segoe UI Semibold" panose="020B0702040204020203" pitchFamily="34" charset="0"/>
              </a:rPr>
              <a:t>Apeksha Dhuttargaon</a:t>
            </a:r>
          </a:p>
        </p:txBody>
      </p:sp>
      <p:sp>
        <p:nvSpPr>
          <p:cNvPr id="6" name="TextBox 5">
            <a:extLst>
              <a:ext uri="{FF2B5EF4-FFF2-40B4-BE49-F238E27FC236}">
                <a16:creationId xmlns:a16="http://schemas.microsoft.com/office/drawing/2014/main" xmlns="" id="{F8566CD2-8110-637A-AFA6-6A7023B24A35}"/>
              </a:ext>
            </a:extLst>
          </p:cNvPr>
          <p:cNvSpPr txBox="1"/>
          <p:nvPr/>
        </p:nvSpPr>
        <p:spPr>
          <a:xfrm>
            <a:off x="9462052" y="861703"/>
            <a:ext cx="1721983" cy="369332"/>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xmlns="" id="{1DB1AE78-1775-EA98-4E52-0F3C9541C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971" y="-16042"/>
            <a:ext cx="8442826" cy="5203754"/>
          </a:xfrm>
          <a:prstGeom prst="rect">
            <a:avLst/>
          </a:prstGeom>
        </p:spPr>
      </p:pic>
    </p:spTree>
    <p:extLst>
      <p:ext uri="{BB962C8B-B14F-4D97-AF65-F5344CB8AC3E}">
        <p14:creationId xmlns:p14="http://schemas.microsoft.com/office/powerpoint/2010/main" val="155810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383503"/>
          </a:xfrm>
          <a:prstGeom prst="rect">
            <a:avLst/>
          </a:prstGeom>
          <a:solidFill>
            <a:srgbClr val="FF6709"/>
          </a:solidFill>
        </p:spPr>
        <p:txBody>
          <a:bodyPr wrap="square" rtlCol="0">
            <a:spAutoFit/>
          </a:bodyPr>
          <a:lstStyle/>
          <a:p>
            <a:pPr>
              <a:lnSpc>
                <a:spcPct val="115000"/>
              </a:lnSpc>
            </a:pPr>
            <a:r>
              <a:rPr lang="en-IN" b="1"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rPr>
              <a:t>USER INTERFACE DESIGN</a:t>
            </a:r>
            <a:endParaRPr lang="en-IN" sz="11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xmlns="" id="{25F812C0-02E8-96C9-0D8B-31A1BDFAAB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03" y="148745"/>
            <a:ext cx="1533601" cy="945238"/>
          </a:xfrm>
          <a:prstGeom prst="rect">
            <a:avLst/>
          </a:prstGeom>
        </p:spPr>
      </p:pic>
      <p:sp>
        <p:nvSpPr>
          <p:cNvPr id="3" name="Rectangle: Rounded Corners 2">
            <a:extLst>
              <a:ext uri="{FF2B5EF4-FFF2-40B4-BE49-F238E27FC236}">
                <a16:creationId xmlns:a16="http://schemas.microsoft.com/office/drawing/2014/main" xmlns="" id="{6D09EF98-0063-0066-BE29-59CB19DF0151}"/>
              </a:ext>
            </a:extLst>
          </p:cNvPr>
          <p:cNvSpPr/>
          <p:nvPr/>
        </p:nvSpPr>
        <p:spPr>
          <a:xfrm>
            <a:off x="183544" y="2867025"/>
            <a:ext cx="378431" cy="1524000"/>
          </a:xfrm>
          <a:prstGeom prst="roundRect">
            <a:avLst/>
          </a:prstGeom>
          <a:solidFill>
            <a:schemeClr val="accent6">
              <a:lumMod val="20000"/>
              <a:lumOff val="80000"/>
            </a:schemeClr>
          </a:solidFill>
          <a:ln>
            <a:solidFill>
              <a:schemeClr val="accent3"/>
            </a:solidFill>
          </a:ln>
          <a:effectLst>
            <a:glow rad="101600">
              <a:schemeClr val="accent3">
                <a:satMod val="175000"/>
                <a:alpha val="40000"/>
              </a:schemeClr>
            </a:glo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ln w="0"/>
                <a:solidFill>
                  <a:srgbClr val="002060"/>
                </a:solidFill>
                <a:effectLst>
                  <a:outerShdw blurRad="38100" dist="25400" dir="5400000" algn="ctr" rotWithShape="0">
                    <a:srgbClr val="6E747A">
                      <a:alpha val="43000"/>
                    </a:srgbClr>
                  </a:outerShdw>
                </a:effectLst>
              </a:rPr>
              <a:t>START</a:t>
            </a:r>
            <a:endParaRPr lang="en-US" sz="1600" b="1" dirty="0">
              <a:ln w="0"/>
              <a:solidFill>
                <a:srgbClr val="00206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xmlns="" id="{937C86B0-593C-5170-D23A-4EE04FC3398F}"/>
              </a:ext>
            </a:extLst>
          </p:cNvPr>
          <p:cNvSpPr/>
          <p:nvPr/>
        </p:nvSpPr>
        <p:spPr>
          <a:xfrm>
            <a:off x="863368" y="3725163"/>
            <a:ext cx="1131557" cy="402125"/>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t>Employee</a:t>
            </a:r>
            <a:endParaRPr lang="en-US" b="1" dirty="0"/>
          </a:p>
        </p:txBody>
      </p:sp>
      <p:sp>
        <p:nvSpPr>
          <p:cNvPr id="7" name="Rectangle 6">
            <a:extLst>
              <a:ext uri="{FF2B5EF4-FFF2-40B4-BE49-F238E27FC236}">
                <a16:creationId xmlns:a16="http://schemas.microsoft.com/office/drawing/2014/main" xmlns="" id="{400E0AE5-8751-8961-1AD5-2C7652575BA3}"/>
              </a:ext>
            </a:extLst>
          </p:cNvPr>
          <p:cNvSpPr/>
          <p:nvPr/>
        </p:nvSpPr>
        <p:spPr>
          <a:xfrm>
            <a:off x="900213" y="3164225"/>
            <a:ext cx="1061981" cy="402125"/>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t>Admin</a:t>
            </a:r>
            <a:endParaRPr lang="en-US" b="1" dirty="0"/>
          </a:p>
        </p:txBody>
      </p:sp>
      <p:sp>
        <p:nvSpPr>
          <p:cNvPr id="9" name="Rectangle 8">
            <a:extLst>
              <a:ext uri="{FF2B5EF4-FFF2-40B4-BE49-F238E27FC236}">
                <a16:creationId xmlns:a16="http://schemas.microsoft.com/office/drawing/2014/main" xmlns="" id="{52932791-8580-E1A8-CA0B-66FDE2790C1C}"/>
              </a:ext>
            </a:extLst>
          </p:cNvPr>
          <p:cNvSpPr/>
          <p:nvPr/>
        </p:nvSpPr>
        <p:spPr>
          <a:xfrm>
            <a:off x="2076280" y="2612431"/>
            <a:ext cx="1061980" cy="53683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Input Email and Password</a:t>
            </a:r>
          </a:p>
        </p:txBody>
      </p:sp>
      <p:sp>
        <p:nvSpPr>
          <p:cNvPr id="11" name="Rectangle: Rounded Corners 10">
            <a:extLst>
              <a:ext uri="{FF2B5EF4-FFF2-40B4-BE49-F238E27FC236}">
                <a16:creationId xmlns:a16="http://schemas.microsoft.com/office/drawing/2014/main" xmlns="" id="{2600A661-EF1E-D261-76A9-5E96C428052B}"/>
              </a:ext>
            </a:extLst>
          </p:cNvPr>
          <p:cNvSpPr/>
          <p:nvPr/>
        </p:nvSpPr>
        <p:spPr>
          <a:xfrm>
            <a:off x="3411306" y="2617984"/>
            <a:ext cx="790575" cy="5368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b="1" dirty="0"/>
              <a:t>VALIDATE</a:t>
            </a:r>
          </a:p>
        </p:txBody>
      </p:sp>
      <p:cxnSp>
        <p:nvCxnSpPr>
          <p:cNvPr id="15" name="Connector: Elbow 14">
            <a:extLst>
              <a:ext uri="{FF2B5EF4-FFF2-40B4-BE49-F238E27FC236}">
                <a16:creationId xmlns:a16="http://schemas.microsoft.com/office/drawing/2014/main" xmlns="" id="{ADF6DBC8-9FD4-12A8-5BE7-249A782258DA}"/>
              </a:ext>
            </a:extLst>
          </p:cNvPr>
          <p:cNvCxnSpPr>
            <a:cxnSpLocks/>
            <a:stCxn id="7" idx="0"/>
            <a:endCxn id="9" idx="1"/>
          </p:cNvCxnSpPr>
          <p:nvPr/>
        </p:nvCxnSpPr>
        <p:spPr>
          <a:xfrm rot="5400000" flipH="1" flipV="1">
            <a:off x="1612053" y="2699998"/>
            <a:ext cx="283379" cy="6450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9CD70C91-0E4E-976D-AE37-546D33B43F69}"/>
              </a:ext>
            </a:extLst>
          </p:cNvPr>
          <p:cNvCxnSpPr>
            <a:cxnSpLocks/>
            <a:stCxn id="6" idx="2"/>
            <a:endCxn id="31" idx="1"/>
          </p:cNvCxnSpPr>
          <p:nvPr/>
        </p:nvCxnSpPr>
        <p:spPr>
          <a:xfrm rot="16200000" flipH="1">
            <a:off x="1613810" y="3942624"/>
            <a:ext cx="277508" cy="6468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572949B3-6D18-E97A-8FCE-FFCE093DC1B0}"/>
              </a:ext>
            </a:extLst>
          </p:cNvPr>
          <p:cNvCxnSpPr>
            <a:cxnSpLocks/>
            <a:stCxn id="3" idx="3"/>
            <a:endCxn id="7" idx="1"/>
          </p:cNvCxnSpPr>
          <p:nvPr/>
        </p:nvCxnSpPr>
        <p:spPr>
          <a:xfrm flipV="1">
            <a:off x="561975" y="3365288"/>
            <a:ext cx="338238" cy="263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xmlns="" id="{E7C1FD3E-BAF7-EAD9-722F-F3CF200C2D93}"/>
              </a:ext>
            </a:extLst>
          </p:cNvPr>
          <p:cNvCxnSpPr>
            <a:cxnSpLocks/>
            <a:stCxn id="3" idx="3"/>
            <a:endCxn id="6" idx="1"/>
          </p:cNvCxnSpPr>
          <p:nvPr/>
        </p:nvCxnSpPr>
        <p:spPr>
          <a:xfrm>
            <a:off x="561975" y="3629025"/>
            <a:ext cx="301393" cy="297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xmlns="" id="{AFB71F3F-0A06-792D-221D-8B65E6E57E0D}"/>
              </a:ext>
            </a:extLst>
          </p:cNvPr>
          <p:cNvSpPr/>
          <p:nvPr/>
        </p:nvSpPr>
        <p:spPr>
          <a:xfrm>
            <a:off x="2075982" y="4136381"/>
            <a:ext cx="1061980" cy="53683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2060"/>
                </a:solidFill>
              </a:rPr>
              <a:t>Input Email and Password</a:t>
            </a:r>
          </a:p>
        </p:txBody>
      </p:sp>
      <p:sp>
        <p:nvSpPr>
          <p:cNvPr id="35" name="Rectangle: Rounded Corners 34">
            <a:extLst>
              <a:ext uri="{FF2B5EF4-FFF2-40B4-BE49-F238E27FC236}">
                <a16:creationId xmlns:a16="http://schemas.microsoft.com/office/drawing/2014/main" xmlns="" id="{A43936C3-4200-A3A3-9699-E79F10B8F100}"/>
              </a:ext>
            </a:extLst>
          </p:cNvPr>
          <p:cNvSpPr/>
          <p:nvPr/>
        </p:nvSpPr>
        <p:spPr>
          <a:xfrm>
            <a:off x="3453052" y="4125828"/>
            <a:ext cx="790575" cy="5368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b="1" dirty="0"/>
              <a:t>VALIDATE</a:t>
            </a:r>
          </a:p>
        </p:txBody>
      </p:sp>
      <p:cxnSp>
        <p:nvCxnSpPr>
          <p:cNvPr id="47" name="Straight Arrow Connector 46">
            <a:extLst>
              <a:ext uri="{FF2B5EF4-FFF2-40B4-BE49-F238E27FC236}">
                <a16:creationId xmlns:a16="http://schemas.microsoft.com/office/drawing/2014/main" xmlns="" id="{C80FF341-2FBB-CD47-F24A-55A2E021824A}"/>
              </a:ext>
            </a:extLst>
          </p:cNvPr>
          <p:cNvCxnSpPr>
            <a:cxnSpLocks/>
            <a:stCxn id="9" idx="3"/>
            <a:endCxn id="11" idx="1"/>
          </p:cNvCxnSpPr>
          <p:nvPr/>
        </p:nvCxnSpPr>
        <p:spPr>
          <a:xfrm>
            <a:off x="3138260" y="2880846"/>
            <a:ext cx="273046" cy="55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xmlns="" id="{04D41CCF-188F-DE4E-9EA3-C4223F1F1657}"/>
              </a:ext>
            </a:extLst>
          </p:cNvPr>
          <p:cNvCxnSpPr>
            <a:cxnSpLocks/>
            <a:stCxn id="31" idx="3"/>
            <a:endCxn id="35" idx="1"/>
          </p:cNvCxnSpPr>
          <p:nvPr/>
        </p:nvCxnSpPr>
        <p:spPr>
          <a:xfrm flipV="1">
            <a:off x="3137962" y="4394243"/>
            <a:ext cx="315090" cy="105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Connector: Elbow 85">
            <a:extLst>
              <a:ext uri="{FF2B5EF4-FFF2-40B4-BE49-F238E27FC236}">
                <a16:creationId xmlns:a16="http://schemas.microsoft.com/office/drawing/2014/main" xmlns="" id="{27C57C1D-9585-EFA4-1CE6-D0C9D7801608}"/>
              </a:ext>
            </a:extLst>
          </p:cNvPr>
          <p:cNvCxnSpPr>
            <a:cxnSpLocks/>
            <a:stCxn id="11" idx="0"/>
            <a:endCxn id="3" idx="0"/>
          </p:cNvCxnSpPr>
          <p:nvPr/>
        </p:nvCxnSpPr>
        <p:spPr>
          <a:xfrm rot="16200000" flipH="1" flipV="1">
            <a:off x="1965156" y="1025587"/>
            <a:ext cx="249041" cy="3433834"/>
          </a:xfrm>
          <a:prstGeom prst="bentConnector3">
            <a:avLst>
              <a:gd name="adj1" fmla="val -26517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nector: Elbow 98">
            <a:extLst>
              <a:ext uri="{FF2B5EF4-FFF2-40B4-BE49-F238E27FC236}">
                <a16:creationId xmlns:a16="http://schemas.microsoft.com/office/drawing/2014/main" xmlns="" id="{6DDD98BD-135D-FEBD-80DA-52954FED458A}"/>
              </a:ext>
            </a:extLst>
          </p:cNvPr>
          <p:cNvCxnSpPr>
            <a:cxnSpLocks/>
            <a:stCxn id="35" idx="2"/>
            <a:endCxn id="3" idx="2"/>
          </p:cNvCxnSpPr>
          <p:nvPr/>
        </p:nvCxnSpPr>
        <p:spPr>
          <a:xfrm rot="5400000" flipH="1">
            <a:off x="1974733" y="2789052"/>
            <a:ext cx="271633" cy="3475580"/>
          </a:xfrm>
          <a:prstGeom prst="bentConnector3">
            <a:avLst>
              <a:gd name="adj1" fmla="val -199718"/>
            </a:avLst>
          </a:prstGeom>
          <a:ln>
            <a:tailEnd type="triangle"/>
          </a:ln>
        </p:spPr>
        <p:style>
          <a:lnRef idx="3">
            <a:schemeClr val="accent1"/>
          </a:lnRef>
          <a:fillRef idx="0">
            <a:schemeClr val="accent1"/>
          </a:fillRef>
          <a:effectRef idx="2">
            <a:schemeClr val="accent1"/>
          </a:effectRef>
          <a:fontRef idx="minor">
            <a:schemeClr val="tx1"/>
          </a:fontRef>
        </p:style>
      </p:cxnSp>
      <p:sp>
        <p:nvSpPr>
          <p:cNvPr id="107" name="Rectangle 106">
            <a:extLst>
              <a:ext uri="{FF2B5EF4-FFF2-40B4-BE49-F238E27FC236}">
                <a16:creationId xmlns:a16="http://schemas.microsoft.com/office/drawing/2014/main" xmlns="" id="{0DBC3ED9-5842-4A5C-7527-7B78CD842966}"/>
              </a:ext>
            </a:extLst>
          </p:cNvPr>
          <p:cNvSpPr/>
          <p:nvPr/>
        </p:nvSpPr>
        <p:spPr>
          <a:xfrm>
            <a:off x="795139" y="1719616"/>
            <a:ext cx="1930080" cy="42709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Invalid Credentials</a:t>
            </a:r>
          </a:p>
        </p:txBody>
      </p:sp>
      <p:sp>
        <p:nvSpPr>
          <p:cNvPr id="108" name="Rectangle 107">
            <a:extLst>
              <a:ext uri="{FF2B5EF4-FFF2-40B4-BE49-F238E27FC236}">
                <a16:creationId xmlns:a16="http://schemas.microsoft.com/office/drawing/2014/main" xmlns="" id="{94DA5856-B25B-59E3-A0B4-CD6933B8848F}"/>
              </a:ext>
            </a:extLst>
          </p:cNvPr>
          <p:cNvSpPr/>
          <p:nvPr/>
        </p:nvSpPr>
        <p:spPr>
          <a:xfrm>
            <a:off x="693632" y="5002929"/>
            <a:ext cx="1930080" cy="42709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Invalid Credentials</a:t>
            </a:r>
          </a:p>
        </p:txBody>
      </p:sp>
      <p:sp>
        <p:nvSpPr>
          <p:cNvPr id="112" name="Arrow: Left 111">
            <a:extLst>
              <a:ext uri="{FF2B5EF4-FFF2-40B4-BE49-F238E27FC236}">
                <a16:creationId xmlns:a16="http://schemas.microsoft.com/office/drawing/2014/main" xmlns="" id="{AB749A85-D130-E227-DE10-7FE91E1B657D}"/>
              </a:ext>
            </a:extLst>
          </p:cNvPr>
          <p:cNvSpPr/>
          <p:nvPr/>
        </p:nvSpPr>
        <p:spPr>
          <a:xfrm>
            <a:off x="2733062" y="1869877"/>
            <a:ext cx="192948" cy="17070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Arrow: Left 112">
            <a:extLst>
              <a:ext uri="{FF2B5EF4-FFF2-40B4-BE49-F238E27FC236}">
                <a16:creationId xmlns:a16="http://schemas.microsoft.com/office/drawing/2014/main" xmlns="" id="{4D3B2388-8E7C-F1D1-031B-2E5E2D79EB6A}"/>
              </a:ext>
            </a:extLst>
          </p:cNvPr>
          <p:cNvSpPr/>
          <p:nvPr/>
        </p:nvSpPr>
        <p:spPr>
          <a:xfrm>
            <a:off x="2627603" y="5116028"/>
            <a:ext cx="192948" cy="17070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xmlns="" id="{BAFF97C5-F720-656A-7A4B-7DA46C5C4674}"/>
              </a:ext>
            </a:extLst>
          </p:cNvPr>
          <p:cNvSpPr/>
          <p:nvPr/>
        </p:nvSpPr>
        <p:spPr>
          <a:xfrm>
            <a:off x="3345828" y="1855983"/>
            <a:ext cx="856053" cy="2907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lumMod val="95000"/>
                    <a:lumOff val="5000"/>
                  </a:schemeClr>
                </a:solidFill>
              </a:rPr>
              <a:t>Invalid</a:t>
            </a:r>
            <a:endParaRPr lang="en-US" dirty="0">
              <a:solidFill>
                <a:schemeClr val="tx1">
                  <a:lumMod val="95000"/>
                  <a:lumOff val="5000"/>
                </a:schemeClr>
              </a:solidFill>
            </a:endParaRPr>
          </a:p>
        </p:txBody>
      </p:sp>
      <p:sp>
        <p:nvSpPr>
          <p:cNvPr id="131" name="Rectangle 130">
            <a:extLst>
              <a:ext uri="{FF2B5EF4-FFF2-40B4-BE49-F238E27FC236}">
                <a16:creationId xmlns:a16="http://schemas.microsoft.com/office/drawing/2014/main" xmlns="" id="{5177809E-D8AB-A67C-3D2F-CB5CE9F6D1FC}"/>
              </a:ext>
            </a:extLst>
          </p:cNvPr>
          <p:cNvSpPr/>
          <p:nvPr/>
        </p:nvSpPr>
        <p:spPr>
          <a:xfrm>
            <a:off x="5925895" y="1513066"/>
            <a:ext cx="1108467" cy="591291"/>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Admin</a:t>
            </a:r>
          </a:p>
          <a:p>
            <a:pPr algn="ctr"/>
            <a:r>
              <a:rPr lang="en-US" sz="1400" b="1" dirty="0"/>
              <a:t>Dashboard</a:t>
            </a:r>
            <a:endParaRPr lang="en-US" sz="1600" b="1" dirty="0"/>
          </a:p>
        </p:txBody>
      </p:sp>
      <p:sp>
        <p:nvSpPr>
          <p:cNvPr id="146" name="Rectangle 145">
            <a:extLst>
              <a:ext uri="{FF2B5EF4-FFF2-40B4-BE49-F238E27FC236}">
                <a16:creationId xmlns:a16="http://schemas.microsoft.com/office/drawing/2014/main" xmlns="" id="{B44B77F8-1DA9-67DA-1A8B-E841582804D5}"/>
              </a:ext>
            </a:extLst>
          </p:cNvPr>
          <p:cNvSpPr/>
          <p:nvPr/>
        </p:nvSpPr>
        <p:spPr>
          <a:xfrm>
            <a:off x="7380517" y="1059073"/>
            <a:ext cx="1326113" cy="408203"/>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EMPLOYEES</a:t>
            </a:r>
            <a:endParaRPr lang="en-US" sz="1600" b="1" dirty="0"/>
          </a:p>
        </p:txBody>
      </p:sp>
      <p:sp>
        <p:nvSpPr>
          <p:cNvPr id="147" name="Rectangle 146">
            <a:extLst>
              <a:ext uri="{FF2B5EF4-FFF2-40B4-BE49-F238E27FC236}">
                <a16:creationId xmlns:a16="http://schemas.microsoft.com/office/drawing/2014/main" xmlns="" id="{98F22750-93E2-2FDE-93A4-96A1B9FFB0A3}"/>
              </a:ext>
            </a:extLst>
          </p:cNvPr>
          <p:cNvSpPr/>
          <p:nvPr/>
        </p:nvSpPr>
        <p:spPr>
          <a:xfrm>
            <a:off x="7380517" y="1617214"/>
            <a:ext cx="1351255" cy="370819"/>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PROJECTS</a:t>
            </a:r>
            <a:endParaRPr lang="en-US" sz="1600" b="1" dirty="0"/>
          </a:p>
        </p:txBody>
      </p:sp>
      <p:sp>
        <p:nvSpPr>
          <p:cNvPr id="148" name="Rectangle 147">
            <a:extLst>
              <a:ext uri="{FF2B5EF4-FFF2-40B4-BE49-F238E27FC236}">
                <a16:creationId xmlns:a16="http://schemas.microsoft.com/office/drawing/2014/main" xmlns="" id="{DB71EC68-1361-1A35-6DC9-9B1894600519}"/>
              </a:ext>
            </a:extLst>
          </p:cNvPr>
          <p:cNvSpPr/>
          <p:nvPr/>
        </p:nvSpPr>
        <p:spPr>
          <a:xfrm>
            <a:off x="7399091" y="2115403"/>
            <a:ext cx="1351255" cy="426692"/>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STAKEHOLDERS</a:t>
            </a:r>
          </a:p>
        </p:txBody>
      </p:sp>
      <p:sp>
        <p:nvSpPr>
          <p:cNvPr id="149" name="Rectangle 148">
            <a:extLst>
              <a:ext uri="{FF2B5EF4-FFF2-40B4-BE49-F238E27FC236}">
                <a16:creationId xmlns:a16="http://schemas.microsoft.com/office/drawing/2014/main" xmlns="" id="{036E9A73-0B4D-8391-ED7F-C8BBC082F361}"/>
              </a:ext>
            </a:extLst>
          </p:cNvPr>
          <p:cNvSpPr/>
          <p:nvPr/>
        </p:nvSpPr>
        <p:spPr>
          <a:xfrm>
            <a:off x="9230924" y="1039536"/>
            <a:ext cx="1351255" cy="291419"/>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ADD EMPLOYEE</a:t>
            </a:r>
            <a:endParaRPr lang="en-US" sz="1400" b="1" dirty="0"/>
          </a:p>
        </p:txBody>
      </p:sp>
      <p:sp>
        <p:nvSpPr>
          <p:cNvPr id="150" name="Rectangle 149">
            <a:extLst>
              <a:ext uri="{FF2B5EF4-FFF2-40B4-BE49-F238E27FC236}">
                <a16:creationId xmlns:a16="http://schemas.microsoft.com/office/drawing/2014/main" xmlns="" id="{72C1EEA0-F693-8C3A-F76F-625367C46241}"/>
              </a:ext>
            </a:extLst>
          </p:cNvPr>
          <p:cNvSpPr/>
          <p:nvPr/>
        </p:nvSpPr>
        <p:spPr>
          <a:xfrm>
            <a:off x="9230925" y="1422084"/>
            <a:ext cx="1351254" cy="427094"/>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DEACTIVATE EMPLOYEE</a:t>
            </a:r>
            <a:endParaRPr lang="en-US" sz="1400" b="1" dirty="0"/>
          </a:p>
        </p:txBody>
      </p:sp>
      <p:sp>
        <p:nvSpPr>
          <p:cNvPr id="151" name="Rectangle 150">
            <a:extLst>
              <a:ext uri="{FF2B5EF4-FFF2-40B4-BE49-F238E27FC236}">
                <a16:creationId xmlns:a16="http://schemas.microsoft.com/office/drawing/2014/main" xmlns="" id="{DDACA460-72F2-0243-465C-5442D051CF2F}"/>
              </a:ext>
            </a:extLst>
          </p:cNvPr>
          <p:cNvSpPr/>
          <p:nvPr/>
        </p:nvSpPr>
        <p:spPr>
          <a:xfrm>
            <a:off x="9226472" y="1934258"/>
            <a:ext cx="1351255" cy="291419"/>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ADD PROJECT</a:t>
            </a:r>
            <a:endParaRPr lang="en-US" sz="1400" b="1" dirty="0"/>
          </a:p>
        </p:txBody>
      </p:sp>
      <p:sp>
        <p:nvSpPr>
          <p:cNvPr id="152" name="Rectangle 151">
            <a:extLst>
              <a:ext uri="{FF2B5EF4-FFF2-40B4-BE49-F238E27FC236}">
                <a16:creationId xmlns:a16="http://schemas.microsoft.com/office/drawing/2014/main" xmlns="" id="{86C9E185-18A5-AEE2-CB25-FA217231E5AD}"/>
              </a:ext>
            </a:extLst>
          </p:cNvPr>
          <p:cNvSpPr/>
          <p:nvPr/>
        </p:nvSpPr>
        <p:spPr>
          <a:xfrm>
            <a:off x="9226471" y="2292403"/>
            <a:ext cx="1351255" cy="427094"/>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ADD STAKEHOLDER</a:t>
            </a:r>
            <a:endParaRPr lang="en-US" sz="1400" b="1" dirty="0"/>
          </a:p>
        </p:txBody>
      </p:sp>
      <p:cxnSp>
        <p:nvCxnSpPr>
          <p:cNvPr id="158" name="Connector: Elbow 157">
            <a:extLst>
              <a:ext uri="{FF2B5EF4-FFF2-40B4-BE49-F238E27FC236}">
                <a16:creationId xmlns:a16="http://schemas.microsoft.com/office/drawing/2014/main" xmlns="" id="{87F9B438-DD0A-A527-B615-54EF3A882530}"/>
              </a:ext>
            </a:extLst>
          </p:cNvPr>
          <p:cNvCxnSpPr>
            <a:cxnSpLocks/>
            <a:stCxn id="131" idx="0"/>
            <a:endCxn id="146" idx="1"/>
          </p:cNvCxnSpPr>
          <p:nvPr/>
        </p:nvCxnSpPr>
        <p:spPr>
          <a:xfrm rot="5400000" flipH="1" flipV="1">
            <a:off x="6805378" y="937927"/>
            <a:ext cx="249891" cy="90038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59" name="Connector: Elbow 158">
            <a:extLst>
              <a:ext uri="{FF2B5EF4-FFF2-40B4-BE49-F238E27FC236}">
                <a16:creationId xmlns:a16="http://schemas.microsoft.com/office/drawing/2014/main" xmlns="" id="{801E8B1B-9A24-29F4-3DCD-724C4C7B453D}"/>
              </a:ext>
            </a:extLst>
          </p:cNvPr>
          <p:cNvCxnSpPr>
            <a:cxnSpLocks/>
            <a:stCxn id="131" idx="2"/>
            <a:endCxn id="148" idx="1"/>
          </p:cNvCxnSpPr>
          <p:nvPr/>
        </p:nvCxnSpPr>
        <p:spPr>
          <a:xfrm rot="16200000" flipH="1">
            <a:off x="6827414" y="1757072"/>
            <a:ext cx="224392" cy="91896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81" name="Straight Arrow Connector 180">
            <a:extLst>
              <a:ext uri="{FF2B5EF4-FFF2-40B4-BE49-F238E27FC236}">
                <a16:creationId xmlns:a16="http://schemas.microsoft.com/office/drawing/2014/main" xmlns="" id="{668C883F-8EA0-6BCB-F8E7-0F286CFD269A}"/>
              </a:ext>
            </a:extLst>
          </p:cNvPr>
          <p:cNvCxnSpPr>
            <a:cxnSpLocks/>
            <a:stCxn id="146" idx="3"/>
            <a:endCxn id="149" idx="1"/>
          </p:cNvCxnSpPr>
          <p:nvPr/>
        </p:nvCxnSpPr>
        <p:spPr>
          <a:xfrm flipV="1">
            <a:off x="8706630" y="1185246"/>
            <a:ext cx="524294" cy="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xmlns="" id="{426979CF-E7CA-3E27-193D-2D213DCF186B}"/>
              </a:ext>
            </a:extLst>
          </p:cNvPr>
          <p:cNvCxnSpPr>
            <a:cxnSpLocks/>
            <a:stCxn id="146" idx="3"/>
            <a:endCxn id="150" idx="1"/>
          </p:cNvCxnSpPr>
          <p:nvPr/>
        </p:nvCxnSpPr>
        <p:spPr>
          <a:xfrm>
            <a:off x="8706630" y="1263175"/>
            <a:ext cx="524295" cy="37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xmlns="" id="{E3456A4E-D4F8-ACE0-694E-25324BC3B73B}"/>
              </a:ext>
            </a:extLst>
          </p:cNvPr>
          <p:cNvCxnSpPr>
            <a:cxnSpLocks/>
            <a:stCxn id="147" idx="3"/>
            <a:endCxn id="151" idx="1"/>
          </p:cNvCxnSpPr>
          <p:nvPr/>
        </p:nvCxnSpPr>
        <p:spPr>
          <a:xfrm>
            <a:off x="8731772" y="1802624"/>
            <a:ext cx="494700" cy="27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xmlns="" id="{7D110905-B3D5-626D-7F67-A776A23D28E2}"/>
              </a:ext>
            </a:extLst>
          </p:cNvPr>
          <p:cNvCxnSpPr>
            <a:cxnSpLocks/>
            <a:stCxn id="148" idx="3"/>
            <a:endCxn id="152" idx="1"/>
          </p:cNvCxnSpPr>
          <p:nvPr/>
        </p:nvCxnSpPr>
        <p:spPr>
          <a:xfrm>
            <a:off x="8750346" y="2328749"/>
            <a:ext cx="476125" cy="17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xmlns="" id="{9131E559-AB33-E50B-C271-D2F63C5DAD12}"/>
              </a:ext>
            </a:extLst>
          </p:cNvPr>
          <p:cNvSpPr/>
          <p:nvPr/>
        </p:nvSpPr>
        <p:spPr>
          <a:xfrm>
            <a:off x="4662740" y="2282960"/>
            <a:ext cx="890396" cy="35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Valid</a:t>
            </a:r>
            <a:endParaRPr lang="en-US" dirty="0"/>
          </a:p>
        </p:txBody>
      </p:sp>
      <p:cxnSp>
        <p:nvCxnSpPr>
          <p:cNvPr id="200" name="Connector: Elbow 199">
            <a:extLst>
              <a:ext uri="{FF2B5EF4-FFF2-40B4-BE49-F238E27FC236}">
                <a16:creationId xmlns:a16="http://schemas.microsoft.com/office/drawing/2014/main" xmlns="" id="{F79EF9FD-6268-504B-170F-9031BA42226D}"/>
              </a:ext>
            </a:extLst>
          </p:cNvPr>
          <p:cNvCxnSpPr>
            <a:cxnSpLocks/>
            <a:endCxn id="188" idx="1"/>
          </p:cNvCxnSpPr>
          <p:nvPr/>
        </p:nvCxnSpPr>
        <p:spPr>
          <a:xfrm flipV="1">
            <a:off x="4201881" y="2461195"/>
            <a:ext cx="460859" cy="37341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2" name="Connector: Elbow 201">
            <a:extLst>
              <a:ext uri="{FF2B5EF4-FFF2-40B4-BE49-F238E27FC236}">
                <a16:creationId xmlns:a16="http://schemas.microsoft.com/office/drawing/2014/main" xmlns="" id="{E0D34065-FCB2-21BA-F03C-1F4E688E50A0}"/>
              </a:ext>
            </a:extLst>
          </p:cNvPr>
          <p:cNvCxnSpPr>
            <a:stCxn id="188" idx="3"/>
            <a:endCxn id="131" idx="1"/>
          </p:cNvCxnSpPr>
          <p:nvPr/>
        </p:nvCxnSpPr>
        <p:spPr>
          <a:xfrm flipV="1">
            <a:off x="5553136" y="1808712"/>
            <a:ext cx="372759" cy="65248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4" name="Straight Arrow Connector 203">
            <a:extLst>
              <a:ext uri="{FF2B5EF4-FFF2-40B4-BE49-F238E27FC236}">
                <a16:creationId xmlns:a16="http://schemas.microsoft.com/office/drawing/2014/main" xmlns="" id="{F9C8BD71-54B1-D79A-D81D-2390E063375E}"/>
              </a:ext>
            </a:extLst>
          </p:cNvPr>
          <p:cNvCxnSpPr>
            <a:cxnSpLocks/>
            <a:stCxn id="131" idx="3"/>
            <a:endCxn id="147" idx="1"/>
          </p:cNvCxnSpPr>
          <p:nvPr/>
        </p:nvCxnSpPr>
        <p:spPr>
          <a:xfrm flipV="1">
            <a:off x="7034362" y="1802624"/>
            <a:ext cx="346155" cy="6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7" name="Rectangle 206">
            <a:extLst>
              <a:ext uri="{FF2B5EF4-FFF2-40B4-BE49-F238E27FC236}">
                <a16:creationId xmlns:a16="http://schemas.microsoft.com/office/drawing/2014/main" xmlns="" id="{934A5DEE-366C-0F89-F498-49FF329A3E93}"/>
              </a:ext>
            </a:extLst>
          </p:cNvPr>
          <p:cNvSpPr/>
          <p:nvPr/>
        </p:nvSpPr>
        <p:spPr>
          <a:xfrm>
            <a:off x="10997545" y="1502750"/>
            <a:ext cx="866274" cy="4821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LOGOUT</a:t>
            </a:r>
            <a:endParaRPr lang="en-US" b="1" dirty="0">
              <a:solidFill>
                <a:schemeClr val="tx1"/>
              </a:solidFill>
            </a:endParaRPr>
          </a:p>
        </p:txBody>
      </p:sp>
      <p:cxnSp>
        <p:nvCxnSpPr>
          <p:cNvPr id="234" name="Connector: Elbow 233">
            <a:extLst>
              <a:ext uri="{FF2B5EF4-FFF2-40B4-BE49-F238E27FC236}">
                <a16:creationId xmlns:a16="http://schemas.microsoft.com/office/drawing/2014/main" xmlns="" id="{A5EB9CB7-6056-5377-B7DB-67E1809C87F6}"/>
              </a:ext>
            </a:extLst>
          </p:cNvPr>
          <p:cNvCxnSpPr>
            <a:stCxn id="207" idx="0"/>
            <a:endCxn id="3" idx="0"/>
          </p:cNvCxnSpPr>
          <p:nvPr/>
        </p:nvCxnSpPr>
        <p:spPr>
          <a:xfrm rot="16200000" flipH="1" flipV="1">
            <a:off x="5219583" y="-3344074"/>
            <a:ext cx="1364275" cy="11057922"/>
          </a:xfrm>
          <a:prstGeom prst="bentConnector3">
            <a:avLst>
              <a:gd name="adj1" fmla="val -41332"/>
            </a:avLst>
          </a:prstGeom>
          <a:ln>
            <a:solidFill>
              <a:srgbClr val="C00000"/>
            </a:solidFill>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
        <p:nvSpPr>
          <p:cNvPr id="237" name="Rectangle 236">
            <a:extLst>
              <a:ext uri="{FF2B5EF4-FFF2-40B4-BE49-F238E27FC236}">
                <a16:creationId xmlns:a16="http://schemas.microsoft.com/office/drawing/2014/main" xmlns="" id="{A320BB0F-74AF-B78F-E793-36F4EAF57761}"/>
              </a:ext>
            </a:extLst>
          </p:cNvPr>
          <p:cNvSpPr/>
          <p:nvPr/>
        </p:nvSpPr>
        <p:spPr>
          <a:xfrm>
            <a:off x="5534550" y="4171237"/>
            <a:ext cx="1122899" cy="623355"/>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Employee Dashboard</a:t>
            </a:r>
            <a:endParaRPr lang="en-US" sz="1600" b="1" dirty="0"/>
          </a:p>
        </p:txBody>
      </p:sp>
      <p:sp>
        <p:nvSpPr>
          <p:cNvPr id="238" name="Rectangle 237">
            <a:extLst>
              <a:ext uri="{FF2B5EF4-FFF2-40B4-BE49-F238E27FC236}">
                <a16:creationId xmlns:a16="http://schemas.microsoft.com/office/drawing/2014/main" xmlns="" id="{1AE77AF0-F564-06DE-B2D8-2A6804586B46}"/>
              </a:ext>
            </a:extLst>
          </p:cNvPr>
          <p:cNvSpPr/>
          <p:nvPr/>
        </p:nvSpPr>
        <p:spPr>
          <a:xfrm>
            <a:off x="7033752" y="3111546"/>
            <a:ext cx="1367260" cy="402125"/>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NEWSFEED</a:t>
            </a:r>
            <a:endParaRPr lang="en-US" b="1" dirty="0"/>
          </a:p>
        </p:txBody>
      </p:sp>
      <p:sp>
        <p:nvSpPr>
          <p:cNvPr id="239" name="Rectangle 238">
            <a:extLst>
              <a:ext uri="{FF2B5EF4-FFF2-40B4-BE49-F238E27FC236}">
                <a16:creationId xmlns:a16="http://schemas.microsoft.com/office/drawing/2014/main" xmlns="" id="{A1A157BC-C9DE-4F98-CB76-CF56205DBE3E}"/>
              </a:ext>
            </a:extLst>
          </p:cNvPr>
          <p:cNvSpPr/>
          <p:nvPr/>
        </p:nvSpPr>
        <p:spPr>
          <a:xfrm>
            <a:off x="4519117" y="4704754"/>
            <a:ext cx="890396" cy="35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Valid</a:t>
            </a:r>
            <a:endParaRPr lang="en-US" dirty="0"/>
          </a:p>
        </p:txBody>
      </p:sp>
      <p:cxnSp>
        <p:nvCxnSpPr>
          <p:cNvPr id="241" name="Connector: Elbow 240">
            <a:extLst>
              <a:ext uri="{FF2B5EF4-FFF2-40B4-BE49-F238E27FC236}">
                <a16:creationId xmlns:a16="http://schemas.microsoft.com/office/drawing/2014/main" xmlns="" id="{6F96EF23-E332-EF69-F09F-A8DB36418F8B}"/>
              </a:ext>
            </a:extLst>
          </p:cNvPr>
          <p:cNvCxnSpPr>
            <a:cxnSpLocks/>
            <a:stCxn id="35" idx="3"/>
            <a:endCxn id="239" idx="1"/>
          </p:cNvCxnSpPr>
          <p:nvPr/>
        </p:nvCxnSpPr>
        <p:spPr>
          <a:xfrm>
            <a:off x="4243627" y="4394243"/>
            <a:ext cx="275490" cy="48874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23" name="Rectangle 322">
            <a:extLst>
              <a:ext uri="{FF2B5EF4-FFF2-40B4-BE49-F238E27FC236}">
                <a16:creationId xmlns:a16="http://schemas.microsoft.com/office/drawing/2014/main" xmlns="" id="{E2C5A5BD-51BC-811A-9450-671D94249E8B}"/>
              </a:ext>
            </a:extLst>
          </p:cNvPr>
          <p:cNvSpPr/>
          <p:nvPr/>
        </p:nvSpPr>
        <p:spPr>
          <a:xfrm>
            <a:off x="7033752" y="4174412"/>
            <a:ext cx="1367260" cy="402125"/>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PROJECT</a:t>
            </a:r>
            <a:endParaRPr lang="en-US" b="1" dirty="0"/>
          </a:p>
        </p:txBody>
      </p:sp>
      <p:sp>
        <p:nvSpPr>
          <p:cNvPr id="324" name="Rectangle 323">
            <a:extLst>
              <a:ext uri="{FF2B5EF4-FFF2-40B4-BE49-F238E27FC236}">
                <a16:creationId xmlns:a16="http://schemas.microsoft.com/office/drawing/2014/main" xmlns="" id="{840CEE4D-5EBA-D3F9-49EF-1E6C73190FC8}"/>
              </a:ext>
            </a:extLst>
          </p:cNvPr>
          <p:cNvSpPr/>
          <p:nvPr/>
        </p:nvSpPr>
        <p:spPr>
          <a:xfrm>
            <a:off x="7033752" y="3644686"/>
            <a:ext cx="1367260" cy="402125"/>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ORGANIZATION</a:t>
            </a:r>
            <a:endParaRPr lang="en-US" sz="1600" b="1" dirty="0"/>
          </a:p>
        </p:txBody>
      </p:sp>
      <p:sp>
        <p:nvSpPr>
          <p:cNvPr id="325" name="Rectangle 324">
            <a:extLst>
              <a:ext uri="{FF2B5EF4-FFF2-40B4-BE49-F238E27FC236}">
                <a16:creationId xmlns:a16="http://schemas.microsoft.com/office/drawing/2014/main" xmlns="" id="{BF3D4ECB-E781-1072-2954-6EC5F0788F80}"/>
              </a:ext>
            </a:extLst>
          </p:cNvPr>
          <p:cNvSpPr/>
          <p:nvPr/>
        </p:nvSpPr>
        <p:spPr>
          <a:xfrm>
            <a:off x="7019946" y="4688637"/>
            <a:ext cx="1394872" cy="402125"/>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SERVICES</a:t>
            </a:r>
            <a:endParaRPr lang="en-US" b="1" dirty="0"/>
          </a:p>
        </p:txBody>
      </p:sp>
      <p:sp>
        <p:nvSpPr>
          <p:cNvPr id="326" name="Rectangle 325">
            <a:extLst>
              <a:ext uri="{FF2B5EF4-FFF2-40B4-BE49-F238E27FC236}">
                <a16:creationId xmlns:a16="http://schemas.microsoft.com/office/drawing/2014/main" xmlns="" id="{E4909195-654D-635A-8808-EA36A21DF140}"/>
              </a:ext>
            </a:extLst>
          </p:cNvPr>
          <p:cNvSpPr/>
          <p:nvPr/>
        </p:nvSpPr>
        <p:spPr>
          <a:xfrm>
            <a:off x="7019946" y="5224221"/>
            <a:ext cx="1417393" cy="402125"/>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DOCUMENTS</a:t>
            </a:r>
            <a:endParaRPr lang="en-US" sz="1600" b="1" dirty="0"/>
          </a:p>
        </p:txBody>
      </p:sp>
      <p:sp>
        <p:nvSpPr>
          <p:cNvPr id="327" name="Rectangle 326">
            <a:extLst>
              <a:ext uri="{FF2B5EF4-FFF2-40B4-BE49-F238E27FC236}">
                <a16:creationId xmlns:a16="http://schemas.microsoft.com/office/drawing/2014/main" xmlns="" id="{CBAA2D7C-99B1-1E06-0FD0-D482D701A4D3}"/>
              </a:ext>
            </a:extLst>
          </p:cNvPr>
          <p:cNvSpPr/>
          <p:nvPr/>
        </p:nvSpPr>
        <p:spPr>
          <a:xfrm>
            <a:off x="7037971" y="5751503"/>
            <a:ext cx="1408149" cy="402125"/>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PROFILE</a:t>
            </a:r>
            <a:endParaRPr lang="en-US" b="1" dirty="0"/>
          </a:p>
        </p:txBody>
      </p:sp>
      <p:sp>
        <p:nvSpPr>
          <p:cNvPr id="328" name="Rectangle 327">
            <a:extLst>
              <a:ext uri="{FF2B5EF4-FFF2-40B4-BE49-F238E27FC236}">
                <a16:creationId xmlns:a16="http://schemas.microsoft.com/office/drawing/2014/main" xmlns="" id="{0B3370FC-20D2-B7EA-F547-7A32E523ACE7}"/>
              </a:ext>
            </a:extLst>
          </p:cNvPr>
          <p:cNvSpPr/>
          <p:nvPr/>
        </p:nvSpPr>
        <p:spPr>
          <a:xfrm>
            <a:off x="8965961" y="3074594"/>
            <a:ext cx="1061980" cy="23612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View Post</a:t>
            </a:r>
            <a:endParaRPr lang="en-US" sz="1600" b="1" dirty="0"/>
          </a:p>
        </p:txBody>
      </p:sp>
      <p:sp>
        <p:nvSpPr>
          <p:cNvPr id="330" name="Rectangle 329">
            <a:extLst>
              <a:ext uri="{FF2B5EF4-FFF2-40B4-BE49-F238E27FC236}">
                <a16:creationId xmlns:a16="http://schemas.microsoft.com/office/drawing/2014/main" xmlns="" id="{B488E699-D36C-FC76-D370-1A61C8992D65}"/>
              </a:ext>
            </a:extLst>
          </p:cNvPr>
          <p:cNvSpPr/>
          <p:nvPr/>
        </p:nvSpPr>
        <p:spPr>
          <a:xfrm>
            <a:off x="8964892" y="3330229"/>
            <a:ext cx="1061980" cy="23612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Post</a:t>
            </a:r>
            <a:endParaRPr lang="en-US" sz="1600" b="1" dirty="0"/>
          </a:p>
        </p:txBody>
      </p:sp>
      <p:sp>
        <p:nvSpPr>
          <p:cNvPr id="331" name="Rectangle 330">
            <a:extLst>
              <a:ext uri="{FF2B5EF4-FFF2-40B4-BE49-F238E27FC236}">
                <a16:creationId xmlns:a16="http://schemas.microsoft.com/office/drawing/2014/main" xmlns="" id="{BE6D6872-F96C-684F-21BD-BB497A26D3A0}"/>
              </a:ext>
            </a:extLst>
          </p:cNvPr>
          <p:cNvSpPr/>
          <p:nvPr/>
        </p:nvSpPr>
        <p:spPr>
          <a:xfrm>
            <a:off x="10185355" y="3210301"/>
            <a:ext cx="851684" cy="23612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Comment</a:t>
            </a:r>
            <a:endParaRPr lang="en-US" sz="1600" b="1" dirty="0"/>
          </a:p>
        </p:txBody>
      </p:sp>
      <p:sp>
        <p:nvSpPr>
          <p:cNvPr id="332" name="Rectangle 331">
            <a:extLst>
              <a:ext uri="{FF2B5EF4-FFF2-40B4-BE49-F238E27FC236}">
                <a16:creationId xmlns:a16="http://schemas.microsoft.com/office/drawing/2014/main" xmlns="" id="{4D8C736D-1075-307F-3AAF-F2B0A09898D2}"/>
              </a:ext>
            </a:extLst>
          </p:cNvPr>
          <p:cNvSpPr/>
          <p:nvPr/>
        </p:nvSpPr>
        <p:spPr>
          <a:xfrm>
            <a:off x="8966649" y="3628516"/>
            <a:ext cx="1682023" cy="23612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View Employee Details</a:t>
            </a:r>
            <a:endParaRPr lang="en-US" sz="1600" b="1" dirty="0"/>
          </a:p>
        </p:txBody>
      </p:sp>
      <p:sp>
        <p:nvSpPr>
          <p:cNvPr id="333" name="Rectangle 332">
            <a:extLst>
              <a:ext uri="{FF2B5EF4-FFF2-40B4-BE49-F238E27FC236}">
                <a16:creationId xmlns:a16="http://schemas.microsoft.com/office/drawing/2014/main" xmlns="" id="{FD8FCDC8-5F91-A359-B59A-F553D139427E}"/>
              </a:ext>
            </a:extLst>
          </p:cNvPr>
          <p:cNvSpPr/>
          <p:nvPr/>
        </p:nvSpPr>
        <p:spPr>
          <a:xfrm>
            <a:off x="8967337" y="3884151"/>
            <a:ext cx="1680646" cy="23612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Search Employee</a:t>
            </a:r>
            <a:endParaRPr lang="en-US" sz="1600" b="1" dirty="0"/>
          </a:p>
        </p:txBody>
      </p:sp>
      <p:sp>
        <p:nvSpPr>
          <p:cNvPr id="334" name="Rectangle 333">
            <a:extLst>
              <a:ext uri="{FF2B5EF4-FFF2-40B4-BE49-F238E27FC236}">
                <a16:creationId xmlns:a16="http://schemas.microsoft.com/office/drawing/2014/main" xmlns="" id="{9A035890-AE11-3CD3-EC6A-77D7F766E353}"/>
              </a:ext>
            </a:extLst>
          </p:cNvPr>
          <p:cNvSpPr/>
          <p:nvPr/>
        </p:nvSpPr>
        <p:spPr>
          <a:xfrm>
            <a:off x="8981009" y="4259143"/>
            <a:ext cx="1682023" cy="23612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View Project Details</a:t>
            </a:r>
            <a:endParaRPr lang="en-US" sz="1600" b="1" dirty="0"/>
          </a:p>
        </p:txBody>
      </p:sp>
      <p:sp>
        <p:nvSpPr>
          <p:cNvPr id="335" name="Rectangle 334">
            <a:extLst>
              <a:ext uri="{FF2B5EF4-FFF2-40B4-BE49-F238E27FC236}">
                <a16:creationId xmlns:a16="http://schemas.microsoft.com/office/drawing/2014/main" xmlns="" id="{D423DC51-5E75-D8EA-C0BC-5222ED5EC6C8}"/>
              </a:ext>
            </a:extLst>
          </p:cNvPr>
          <p:cNvSpPr/>
          <p:nvPr/>
        </p:nvSpPr>
        <p:spPr>
          <a:xfrm>
            <a:off x="8978136" y="4765744"/>
            <a:ext cx="1682023" cy="23612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View Service Details</a:t>
            </a:r>
            <a:endParaRPr lang="en-US" sz="1600" b="1" dirty="0"/>
          </a:p>
        </p:txBody>
      </p:sp>
      <p:sp>
        <p:nvSpPr>
          <p:cNvPr id="336" name="Rectangle 335">
            <a:extLst>
              <a:ext uri="{FF2B5EF4-FFF2-40B4-BE49-F238E27FC236}">
                <a16:creationId xmlns:a16="http://schemas.microsoft.com/office/drawing/2014/main" xmlns="" id="{38FBC2E2-953E-1A17-EBC4-C47626111CAE}"/>
              </a:ext>
            </a:extLst>
          </p:cNvPr>
          <p:cNvSpPr/>
          <p:nvPr/>
        </p:nvSpPr>
        <p:spPr>
          <a:xfrm>
            <a:off x="8966647" y="5243845"/>
            <a:ext cx="1682023" cy="38183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View/Download Documents</a:t>
            </a:r>
            <a:endParaRPr lang="en-US" sz="1600" b="1" dirty="0"/>
          </a:p>
        </p:txBody>
      </p:sp>
      <p:sp>
        <p:nvSpPr>
          <p:cNvPr id="337" name="Rectangle 336">
            <a:extLst>
              <a:ext uri="{FF2B5EF4-FFF2-40B4-BE49-F238E27FC236}">
                <a16:creationId xmlns:a16="http://schemas.microsoft.com/office/drawing/2014/main" xmlns="" id="{138414EC-FD01-74C2-1E6A-10F295829842}"/>
              </a:ext>
            </a:extLst>
          </p:cNvPr>
          <p:cNvSpPr/>
          <p:nvPr/>
        </p:nvSpPr>
        <p:spPr>
          <a:xfrm>
            <a:off x="8978136" y="5825934"/>
            <a:ext cx="1682023" cy="23612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View Personal Details</a:t>
            </a:r>
            <a:endParaRPr lang="en-US" sz="1600" b="1" dirty="0"/>
          </a:p>
        </p:txBody>
      </p:sp>
      <p:sp>
        <p:nvSpPr>
          <p:cNvPr id="338" name="Rectangle 337">
            <a:extLst>
              <a:ext uri="{FF2B5EF4-FFF2-40B4-BE49-F238E27FC236}">
                <a16:creationId xmlns:a16="http://schemas.microsoft.com/office/drawing/2014/main" xmlns="" id="{8398F81B-8BCD-1B5E-D14D-C875D16C1BA0}"/>
              </a:ext>
            </a:extLst>
          </p:cNvPr>
          <p:cNvSpPr/>
          <p:nvPr/>
        </p:nvSpPr>
        <p:spPr>
          <a:xfrm>
            <a:off x="8978135" y="6079969"/>
            <a:ext cx="1682023" cy="381831"/>
          </a:xfrm>
          <a:prstGeom prst="rect">
            <a:avLst/>
          </a:prstGeom>
          <a:solidFill>
            <a:schemeClr val="accent3">
              <a:lumMod val="20000"/>
              <a:lumOff val="80000"/>
            </a:schemeClr>
          </a:solidFill>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View /Download Personal Details</a:t>
            </a:r>
            <a:endParaRPr lang="en-US" sz="1600" b="1" dirty="0"/>
          </a:p>
        </p:txBody>
      </p:sp>
      <p:cxnSp>
        <p:nvCxnSpPr>
          <p:cNvPr id="340" name="Straight Arrow Connector 339">
            <a:extLst>
              <a:ext uri="{FF2B5EF4-FFF2-40B4-BE49-F238E27FC236}">
                <a16:creationId xmlns:a16="http://schemas.microsoft.com/office/drawing/2014/main" xmlns="" id="{F0E3CA3C-BF62-581C-C4AC-FCEFF7309FBA}"/>
              </a:ext>
            </a:extLst>
          </p:cNvPr>
          <p:cNvCxnSpPr>
            <a:stCxn id="238" idx="3"/>
            <a:endCxn id="328" idx="1"/>
          </p:cNvCxnSpPr>
          <p:nvPr/>
        </p:nvCxnSpPr>
        <p:spPr>
          <a:xfrm flipV="1">
            <a:off x="8401012" y="3192655"/>
            <a:ext cx="564949" cy="11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xmlns="" id="{A5361303-7EC8-142F-7208-8B709056F586}"/>
              </a:ext>
            </a:extLst>
          </p:cNvPr>
          <p:cNvCxnSpPr>
            <a:stCxn id="238" idx="3"/>
            <a:endCxn id="330" idx="1"/>
          </p:cNvCxnSpPr>
          <p:nvPr/>
        </p:nvCxnSpPr>
        <p:spPr>
          <a:xfrm>
            <a:off x="8401012" y="3312609"/>
            <a:ext cx="563880" cy="13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xmlns="" id="{C5C28A19-B840-0301-16C7-70BD771F753D}"/>
              </a:ext>
            </a:extLst>
          </p:cNvPr>
          <p:cNvCxnSpPr>
            <a:stCxn id="324" idx="3"/>
            <a:endCxn id="332" idx="1"/>
          </p:cNvCxnSpPr>
          <p:nvPr/>
        </p:nvCxnSpPr>
        <p:spPr>
          <a:xfrm flipV="1">
            <a:off x="8401012" y="3746577"/>
            <a:ext cx="565637" cy="9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xmlns="" id="{C3EA3FA0-7718-9963-F4FF-F731D966CA57}"/>
              </a:ext>
            </a:extLst>
          </p:cNvPr>
          <p:cNvCxnSpPr>
            <a:cxnSpLocks/>
            <a:stCxn id="324" idx="3"/>
            <a:endCxn id="333" idx="1"/>
          </p:cNvCxnSpPr>
          <p:nvPr/>
        </p:nvCxnSpPr>
        <p:spPr>
          <a:xfrm>
            <a:off x="8401012" y="3845749"/>
            <a:ext cx="566325" cy="1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xmlns="" id="{6D5A5D28-1638-26D9-B606-90635D7F0F32}"/>
              </a:ext>
            </a:extLst>
          </p:cNvPr>
          <p:cNvCxnSpPr>
            <a:stCxn id="323" idx="3"/>
            <a:endCxn id="334" idx="1"/>
          </p:cNvCxnSpPr>
          <p:nvPr/>
        </p:nvCxnSpPr>
        <p:spPr>
          <a:xfrm>
            <a:off x="8401012" y="4375475"/>
            <a:ext cx="579997" cy="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xmlns="" id="{39C58EF6-D607-CB7E-D3A2-60F953E10E93}"/>
              </a:ext>
            </a:extLst>
          </p:cNvPr>
          <p:cNvCxnSpPr>
            <a:stCxn id="325" idx="3"/>
            <a:endCxn id="335" idx="1"/>
          </p:cNvCxnSpPr>
          <p:nvPr/>
        </p:nvCxnSpPr>
        <p:spPr>
          <a:xfrm flipV="1">
            <a:off x="8414818" y="4883805"/>
            <a:ext cx="563318" cy="5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xmlns="" id="{5B7428B6-BC1D-EF6C-FA25-370D60A2CD72}"/>
              </a:ext>
            </a:extLst>
          </p:cNvPr>
          <p:cNvCxnSpPr>
            <a:stCxn id="326" idx="3"/>
            <a:endCxn id="336" idx="1"/>
          </p:cNvCxnSpPr>
          <p:nvPr/>
        </p:nvCxnSpPr>
        <p:spPr>
          <a:xfrm>
            <a:off x="8437339" y="5425284"/>
            <a:ext cx="529308" cy="9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xmlns="" id="{A85D6E04-285A-28BA-5E57-88ED96236E5F}"/>
              </a:ext>
            </a:extLst>
          </p:cNvPr>
          <p:cNvCxnSpPr>
            <a:stCxn id="327" idx="3"/>
            <a:endCxn id="337" idx="1"/>
          </p:cNvCxnSpPr>
          <p:nvPr/>
        </p:nvCxnSpPr>
        <p:spPr>
          <a:xfrm flipV="1">
            <a:off x="8446120" y="5943995"/>
            <a:ext cx="532016" cy="8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xmlns="" id="{9460FDC1-0C63-F62C-542C-87E5A0775615}"/>
              </a:ext>
            </a:extLst>
          </p:cNvPr>
          <p:cNvCxnSpPr>
            <a:stCxn id="327" idx="3"/>
            <a:endCxn id="338" idx="1"/>
          </p:cNvCxnSpPr>
          <p:nvPr/>
        </p:nvCxnSpPr>
        <p:spPr>
          <a:xfrm>
            <a:off x="8446120" y="5952566"/>
            <a:ext cx="532015" cy="318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Connector: Elbow 384">
            <a:extLst>
              <a:ext uri="{FF2B5EF4-FFF2-40B4-BE49-F238E27FC236}">
                <a16:creationId xmlns:a16="http://schemas.microsoft.com/office/drawing/2014/main" xmlns="" id="{48973869-FA6D-02C0-8E12-8932CDB26C56}"/>
              </a:ext>
            </a:extLst>
          </p:cNvPr>
          <p:cNvCxnSpPr>
            <a:stCxn id="239" idx="0"/>
            <a:endCxn id="237" idx="1"/>
          </p:cNvCxnSpPr>
          <p:nvPr/>
        </p:nvCxnSpPr>
        <p:spPr>
          <a:xfrm rot="5400000" flipH="1" flipV="1">
            <a:off x="5138513" y="4308718"/>
            <a:ext cx="221839" cy="57023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7" name="Connector: Elbow 386">
            <a:extLst>
              <a:ext uri="{FF2B5EF4-FFF2-40B4-BE49-F238E27FC236}">
                <a16:creationId xmlns:a16="http://schemas.microsoft.com/office/drawing/2014/main" xmlns="" id="{2A92DEA1-541A-00A5-D976-4E62790A714A}"/>
              </a:ext>
            </a:extLst>
          </p:cNvPr>
          <p:cNvCxnSpPr>
            <a:stCxn id="237" idx="0"/>
            <a:endCxn id="238" idx="1"/>
          </p:cNvCxnSpPr>
          <p:nvPr/>
        </p:nvCxnSpPr>
        <p:spPr>
          <a:xfrm rot="5400000" flipH="1" flipV="1">
            <a:off x="6135562" y="3273047"/>
            <a:ext cx="858628" cy="93775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91" name="Connector: Elbow 390">
            <a:extLst>
              <a:ext uri="{FF2B5EF4-FFF2-40B4-BE49-F238E27FC236}">
                <a16:creationId xmlns:a16="http://schemas.microsoft.com/office/drawing/2014/main" xmlns="" id="{3F84E795-C9A5-320D-9F51-F3A8445CAB4C}"/>
              </a:ext>
            </a:extLst>
          </p:cNvPr>
          <p:cNvCxnSpPr>
            <a:stCxn id="237" idx="0"/>
            <a:endCxn id="324" idx="1"/>
          </p:cNvCxnSpPr>
          <p:nvPr/>
        </p:nvCxnSpPr>
        <p:spPr>
          <a:xfrm rot="5400000" flipH="1" flipV="1">
            <a:off x="6402132" y="3539617"/>
            <a:ext cx="325488" cy="93775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93" name="Connector: Elbow 392">
            <a:extLst>
              <a:ext uri="{FF2B5EF4-FFF2-40B4-BE49-F238E27FC236}">
                <a16:creationId xmlns:a16="http://schemas.microsoft.com/office/drawing/2014/main" xmlns="" id="{2AE36139-8662-CC6A-E545-FFC1593A2A45}"/>
              </a:ext>
            </a:extLst>
          </p:cNvPr>
          <p:cNvCxnSpPr>
            <a:stCxn id="237" idx="2"/>
            <a:endCxn id="327" idx="1"/>
          </p:cNvCxnSpPr>
          <p:nvPr/>
        </p:nvCxnSpPr>
        <p:spPr>
          <a:xfrm rot="16200000" flipH="1">
            <a:off x="5987998" y="4902593"/>
            <a:ext cx="1157974" cy="94197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95" name="Connector: Elbow 394">
            <a:extLst>
              <a:ext uri="{FF2B5EF4-FFF2-40B4-BE49-F238E27FC236}">
                <a16:creationId xmlns:a16="http://schemas.microsoft.com/office/drawing/2014/main" xmlns="" id="{69D10247-0110-6731-2512-C94D306D906F}"/>
              </a:ext>
            </a:extLst>
          </p:cNvPr>
          <p:cNvCxnSpPr>
            <a:stCxn id="237" idx="2"/>
            <a:endCxn id="326" idx="1"/>
          </p:cNvCxnSpPr>
          <p:nvPr/>
        </p:nvCxnSpPr>
        <p:spPr>
          <a:xfrm rot="16200000" flipH="1">
            <a:off x="6242627" y="4647965"/>
            <a:ext cx="630692" cy="92394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97" name="Connector: Elbow 396">
            <a:extLst>
              <a:ext uri="{FF2B5EF4-FFF2-40B4-BE49-F238E27FC236}">
                <a16:creationId xmlns:a16="http://schemas.microsoft.com/office/drawing/2014/main" xmlns="" id="{88A0A865-D322-A717-4236-2F8A4457E8DE}"/>
              </a:ext>
            </a:extLst>
          </p:cNvPr>
          <p:cNvCxnSpPr>
            <a:stCxn id="237" idx="3"/>
            <a:endCxn id="323" idx="1"/>
          </p:cNvCxnSpPr>
          <p:nvPr/>
        </p:nvCxnSpPr>
        <p:spPr>
          <a:xfrm flipV="1">
            <a:off x="6657449" y="4375475"/>
            <a:ext cx="376303" cy="10744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99" name="Connector: Elbow 398">
            <a:extLst>
              <a:ext uri="{FF2B5EF4-FFF2-40B4-BE49-F238E27FC236}">
                <a16:creationId xmlns:a16="http://schemas.microsoft.com/office/drawing/2014/main" xmlns="" id="{228F26FD-17CC-CAB1-284E-200123F3D396}"/>
              </a:ext>
            </a:extLst>
          </p:cNvPr>
          <p:cNvCxnSpPr>
            <a:stCxn id="237" idx="3"/>
            <a:endCxn id="325" idx="1"/>
          </p:cNvCxnSpPr>
          <p:nvPr/>
        </p:nvCxnSpPr>
        <p:spPr>
          <a:xfrm>
            <a:off x="6657449" y="4482915"/>
            <a:ext cx="362497" cy="40678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04" name="Rectangle 403">
            <a:extLst>
              <a:ext uri="{FF2B5EF4-FFF2-40B4-BE49-F238E27FC236}">
                <a16:creationId xmlns:a16="http://schemas.microsoft.com/office/drawing/2014/main" xmlns="" id="{3C92600E-CF0D-9786-9CCF-9A1C606C7D0B}"/>
              </a:ext>
            </a:extLst>
          </p:cNvPr>
          <p:cNvSpPr/>
          <p:nvPr/>
        </p:nvSpPr>
        <p:spPr>
          <a:xfrm>
            <a:off x="10997545" y="4198140"/>
            <a:ext cx="866274" cy="48213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LOGOUT</a:t>
            </a:r>
            <a:endParaRPr lang="en-US" b="1" dirty="0">
              <a:solidFill>
                <a:schemeClr val="tx1"/>
              </a:solidFill>
            </a:endParaRPr>
          </a:p>
        </p:txBody>
      </p:sp>
      <p:cxnSp>
        <p:nvCxnSpPr>
          <p:cNvPr id="424" name="Connector: Elbow 423">
            <a:extLst>
              <a:ext uri="{FF2B5EF4-FFF2-40B4-BE49-F238E27FC236}">
                <a16:creationId xmlns:a16="http://schemas.microsoft.com/office/drawing/2014/main" xmlns="" id="{BB3F4689-E1C8-3BA9-5BD3-89A65F7D73EA}"/>
              </a:ext>
            </a:extLst>
          </p:cNvPr>
          <p:cNvCxnSpPr>
            <a:stCxn id="331" idx="3"/>
            <a:endCxn id="404" idx="0"/>
          </p:cNvCxnSpPr>
          <p:nvPr/>
        </p:nvCxnSpPr>
        <p:spPr>
          <a:xfrm>
            <a:off x="11037039" y="3328362"/>
            <a:ext cx="393643" cy="8697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6" name="Connector: Elbow 425">
            <a:extLst>
              <a:ext uri="{FF2B5EF4-FFF2-40B4-BE49-F238E27FC236}">
                <a16:creationId xmlns:a16="http://schemas.microsoft.com/office/drawing/2014/main" xmlns="" id="{1334A49A-F725-ECDD-14E9-D1A004955C5F}"/>
              </a:ext>
            </a:extLst>
          </p:cNvPr>
          <p:cNvCxnSpPr>
            <a:stCxn id="332" idx="3"/>
            <a:endCxn id="404" idx="0"/>
          </p:cNvCxnSpPr>
          <p:nvPr/>
        </p:nvCxnSpPr>
        <p:spPr>
          <a:xfrm>
            <a:off x="10648672" y="3746577"/>
            <a:ext cx="782010" cy="451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8" name="Connector: Elbow 427">
            <a:extLst>
              <a:ext uri="{FF2B5EF4-FFF2-40B4-BE49-F238E27FC236}">
                <a16:creationId xmlns:a16="http://schemas.microsoft.com/office/drawing/2014/main" xmlns="" id="{FFCF0065-F26D-7322-D894-AC9242E6D7BC}"/>
              </a:ext>
            </a:extLst>
          </p:cNvPr>
          <p:cNvCxnSpPr>
            <a:endCxn id="404" idx="0"/>
          </p:cNvCxnSpPr>
          <p:nvPr/>
        </p:nvCxnSpPr>
        <p:spPr>
          <a:xfrm>
            <a:off x="10660158" y="4002212"/>
            <a:ext cx="770524" cy="1959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0" name="Connector: Elbow 429">
            <a:extLst>
              <a:ext uri="{FF2B5EF4-FFF2-40B4-BE49-F238E27FC236}">
                <a16:creationId xmlns:a16="http://schemas.microsoft.com/office/drawing/2014/main" xmlns="" id="{6FA7BE2F-DA4A-6696-CA95-27256098D6D4}"/>
              </a:ext>
            </a:extLst>
          </p:cNvPr>
          <p:cNvCxnSpPr>
            <a:stCxn id="334" idx="3"/>
            <a:endCxn id="404" idx="1"/>
          </p:cNvCxnSpPr>
          <p:nvPr/>
        </p:nvCxnSpPr>
        <p:spPr>
          <a:xfrm>
            <a:off x="10663032" y="4377204"/>
            <a:ext cx="334513" cy="620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2" name="Connector: Elbow 431">
            <a:extLst>
              <a:ext uri="{FF2B5EF4-FFF2-40B4-BE49-F238E27FC236}">
                <a16:creationId xmlns:a16="http://schemas.microsoft.com/office/drawing/2014/main" xmlns="" id="{2D40911B-98BA-9297-9D10-977A0428D4E7}"/>
              </a:ext>
            </a:extLst>
          </p:cNvPr>
          <p:cNvCxnSpPr>
            <a:stCxn id="335" idx="3"/>
            <a:endCxn id="404" idx="1"/>
          </p:cNvCxnSpPr>
          <p:nvPr/>
        </p:nvCxnSpPr>
        <p:spPr>
          <a:xfrm flipV="1">
            <a:off x="10660159" y="4439207"/>
            <a:ext cx="337386" cy="4445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4" name="Connector: Elbow 433">
            <a:extLst>
              <a:ext uri="{FF2B5EF4-FFF2-40B4-BE49-F238E27FC236}">
                <a16:creationId xmlns:a16="http://schemas.microsoft.com/office/drawing/2014/main" xmlns="" id="{3CDFDAE5-8BC7-8412-CB9D-BCCAAF2417F5}"/>
              </a:ext>
            </a:extLst>
          </p:cNvPr>
          <p:cNvCxnSpPr>
            <a:cxnSpLocks/>
            <a:stCxn id="336" idx="3"/>
            <a:endCxn id="404" idx="1"/>
          </p:cNvCxnSpPr>
          <p:nvPr/>
        </p:nvCxnSpPr>
        <p:spPr>
          <a:xfrm flipV="1">
            <a:off x="10648670" y="4439207"/>
            <a:ext cx="348875" cy="9955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0" name="Connector: Elbow 439">
            <a:extLst>
              <a:ext uri="{FF2B5EF4-FFF2-40B4-BE49-F238E27FC236}">
                <a16:creationId xmlns:a16="http://schemas.microsoft.com/office/drawing/2014/main" xmlns="" id="{81446A3A-9346-7747-3B7E-FBAA62EFB116}"/>
              </a:ext>
            </a:extLst>
          </p:cNvPr>
          <p:cNvCxnSpPr>
            <a:cxnSpLocks/>
            <a:stCxn id="337" idx="3"/>
            <a:endCxn id="404" idx="1"/>
          </p:cNvCxnSpPr>
          <p:nvPr/>
        </p:nvCxnSpPr>
        <p:spPr>
          <a:xfrm flipV="1">
            <a:off x="10660159" y="4439207"/>
            <a:ext cx="337386" cy="15047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2" name="Connector: Elbow 441">
            <a:extLst>
              <a:ext uri="{FF2B5EF4-FFF2-40B4-BE49-F238E27FC236}">
                <a16:creationId xmlns:a16="http://schemas.microsoft.com/office/drawing/2014/main" xmlns="" id="{20591ADD-B9AB-E25A-D5E9-FF5F2769D0EA}"/>
              </a:ext>
            </a:extLst>
          </p:cNvPr>
          <p:cNvCxnSpPr>
            <a:cxnSpLocks/>
            <a:stCxn id="338" idx="3"/>
            <a:endCxn id="404" idx="1"/>
          </p:cNvCxnSpPr>
          <p:nvPr/>
        </p:nvCxnSpPr>
        <p:spPr>
          <a:xfrm flipV="1">
            <a:off x="10660158" y="4439207"/>
            <a:ext cx="337387" cy="18316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6" name="Connector: Elbow 445">
            <a:extLst>
              <a:ext uri="{FF2B5EF4-FFF2-40B4-BE49-F238E27FC236}">
                <a16:creationId xmlns:a16="http://schemas.microsoft.com/office/drawing/2014/main" xmlns="" id="{F87A6D42-7538-FB19-A708-5FD9F5F3E8B7}"/>
              </a:ext>
            </a:extLst>
          </p:cNvPr>
          <p:cNvCxnSpPr>
            <a:stCxn id="150" idx="3"/>
            <a:endCxn id="207" idx="1"/>
          </p:cNvCxnSpPr>
          <p:nvPr/>
        </p:nvCxnSpPr>
        <p:spPr>
          <a:xfrm>
            <a:off x="10582179" y="1635631"/>
            <a:ext cx="415366" cy="1081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8" name="Connector: Elbow 447">
            <a:extLst>
              <a:ext uri="{FF2B5EF4-FFF2-40B4-BE49-F238E27FC236}">
                <a16:creationId xmlns:a16="http://schemas.microsoft.com/office/drawing/2014/main" xmlns="" id="{DEAC8864-687C-E206-8461-F07882F06818}"/>
              </a:ext>
            </a:extLst>
          </p:cNvPr>
          <p:cNvCxnSpPr>
            <a:stCxn id="151" idx="3"/>
            <a:endCxn id="207" idx="1"/>
          </p:cNvCxnSpPr>
          <p:nvPr/>
        </p:nvCxnSpPr>
        <p:spPr>
          <a:xfrm flipV="1">
            <a:off x="10577727" y="1743817"/>
            <a:ext cx="419818" cy="336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0" name="Connector: Elbow 449">
            <a:extLst>
              <a:ext uri="{FF2B5EF4-FFF2-40B4-BE49-F238E27FC236}">
                <a16:creationId xmlns:a16="http://schemas.microsoft.com/office/drawing/2014/main" xmlns="" id="{2FC31074-62B3-7D90-0F6B-0851E1CE4E00}"/>
              </a:ext>
            </a:extLst>
          </p:cNvPr>
          <p:cNvCxnSpPr>
            <a:stCxn id="152" idx="3"/>
            <a:endCxn id="207" idx="1"/>
          </p:cNvCxnSpPr>
          <p:nvPr/>
        </p:nvCxnSpPr>
        <p:spPr>
          <a:xfrm flipV="1">
            <a:off x="10577726" y="1743817"/>
            <a:ext cx="419819" cy="7621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4" name="Connector: Elbow 453">
            <a:extLst>
              <a:ext uri="{FF2B5EF4-FFF2-40B4-BE49-F238E27FC236}">
                <a16:creationId xmlns:a16="http://schemas.microsoft.com/office/drawing/2014/main" xmlns="" id="{6CB1A64F-9D1E-084B-42D5-26451AC84A0B}"/>
              </a:ext>
            </a:extLst>
          </p:cNvPr>
          <p:cNvCxnSpPr>
            <a:stCxn id="149" idx="3"/>
            <a:endCxn id="207" idx="1"/>
          </p:cNvCxnSpPr>
          <p:nvPr/>
        </p:nvCxnSpPr>
        <p:spPr>
          <a:xfrm>
            <a:off x="10582179" y="1185246"/>
            <a:ext cx="415366" cy="5585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8" name="Connector: Elbow 457">
            <a:extLst>
              <a:ext uri="{FF2B5EF4-FFF2-40B4-BE49-F238E27FC236}">
                <a16:creationId xmlns:a16="http://schemas.microsoft.com/office/drawing/2014/main" xmlns="" id="{A21BB0EF-D097-06BF-12CD-84EE55662DCA}"/>
              </a:ext>
            </a:extLst>
          </p:cNvPr>
          <p:cNvCxnSpPr>
            <a:stCxn id="328" idx="3"/>
            <a:endCxn id="331" idx="1"/>
          </p:cNvCxnSpPr>
          <p:nvPr/>
        </p:nvCxnSpPr>
        <p:spPr>
          <a:xfrm>
            <a:off x="10027941" y="3192655"/>
            <a:ext cx="157414" cy="1357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0" name="Connector: Elbow 459">
            <a:extLst>
              <a:ext uri="{FF2B5EF4-FFF2-40B4-BE49-F238E27FC236}">
                <a16:creationId xmlns:a16="http://schemas.microsoft.com/office/drawing/2014/main" xmlns="" id="{CF8D597B-07C2-FD3A-4F70-2A683F6F3BBB}"/>
              </a:ext>
            </a:extLst>
          </p:cNvPr>
          <p:cNvCxnSpPr>
            <a:stCxn id="330" idx="3"/>
          </p:cNvCxnSpPr>
          <p:nvPr/>
        </p:nvCxnSpPr>
        <p:spPr>
          <a:xfrm flipV="1">
            <a:off x="10026872" y="3328362"/>
            <a:ext cx="158483" cy="1199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1" name="Connector: Elbow 470">
            <a:extLst>
              <a:ext uri="{FF2B5EF4-FFF2-40B4-BE49-F238E27FC236}">
                <a16:creationId xmlns:a16="http://schemas.microsoft.com/office/drawing/2014/main" xmlns="" id="{17E399B7-F62D-211A-8C73-488E7403D429}"/>
              </a:ext>
            </a:extLst>
          </p:cNvPr>
          <p:cNvCxnSpPr>
            <a:stCxn id="404" idx="2"/>
            <a:endCxn id="3" idx="2"/>
          </p:cNvCxnSpPr>
          <p:nvPr/>
        </p:nvCxnSpPr>
        <p:spPr>
          <a:xfrm rot="5400000" flipH="1">
            <a:off x="5757096" y="-993311"/>
            <a:ext cx="289249" cy="11057922"/>
          </a:xfrm>
          <a:prstGeom prst="bentConnector3">
            <a:avLst>
              <a:gd name="adj1" fmla="val -684946"/>
            </a:avLst>
          </a:prstGeom>
          <a:ln>
            <a:solidFill>
              <a:srgbClr val="C00000"/>
            </a:solidFill>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
        <p:nvSpPr>
          <p:cNvPr id="489" name="Rectangle 488">
            <a:extLst>
              <a:ext uri="{FF2B5EF4-FFF2-40B4-BE49-F238E27FC236}">
                <a16:creationId xmlns:a16="http://schemas.microsoft.com/office/drawing/2014/main" xmlns="" id="{0ED4E54D-A5F7-854A-FD42-DE76130AE155}"/>
              </a:ext>
            </a:extLst>
          </p:cNvPr>
          <p:cNvSpPr/>
          <p:nvPr/>
        </p:nvSpPr>
        <p:spPr>
          <a:xfrm>
            <a:off x="3345828" y="5078858"/>
            <a:ext cx="856053" cy="2907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lumMod val="95000"/>
                    <a:lumOff val="5000"/>
                  </a:schemeClr>
                </a:solidFill>
              </a:rPr>
              <a:t>Invalid</a:t>
            </a:r>
            <a:endParaRPr lang="en-US" dirty="0">
              <a:solidFill>
                <a:schemeClr val="tx1">
                  <a:lumMod val="95000"/>
                  <a:lumOff val="5000"/>
                </a:schemeClr>
              </a:solidFill>
            </a:endParaRPr>
          </a:p>
        </p:txBody>
      </p:sp>
    </p:spTree>
    <p:extLst>
      <p:ext uri="{BB962C8B-B14F-4D97-AF65-F5344CB8AC3E}">
        <p14:creationId xmlns:p14="http://schemas.microsoft.com/office/powerpoint/2010/main" val="3658116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5883"/>
          </a:xfrm>
          <a:prstGeom prst="rect">
            <a:avLst/>
          </a:prstGeom>
          <a:solidFill>
            <a:srgbClr val="FF6709"/>
          </a:solidFill>
        </p:spPr>
        <p:txBody>
          <a:bodyPr wrap="square" rtlCol="0">
            <a:spAutoFit/>
          </a:bodyPr>
          <a:lstStyle/>
          <a:p>
            <a:pPr>
              <a:lnSpc>
                <a:spcPct val="115000"/>
              </a:lnSpc>
            </a:pPr>
            <a:r>
              <a:rPr lang="en-IN" sz="2000" b="1"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rPr>
              <a:t>DATABASE DESIGN</a:t>
            </a:r>
            <a:endParaRPr lang="en-IN" sz="12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xmlns="" id="{3BE4FAA2-33BB-8F99-7194-7333174D5A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13" name="Picture 12">
            <a:extLst>
              <a:ext uri="{FF2B5EF4-FFF2-40B4-BE49-F238E27FC236}">
                <a16:creationId xmlns:a16="http://schemas.microsoft.com/office/drawing/2014/main" xmlns="" id="{19495E82-3E9E-38A7-A14A-F563401F47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57" y="1352485"/>
            <a:ext cx="11974286" cy="4952761"/>
          </a:xfrm>
          <a:prstGeom prst="rect">
            <a:avLst/>
          </a:prstGeom>
        </p:spPr>
      </p:pic>
    </p:spTree>
    <p:extLst>
      <p:ext uri="{BB962C8B-B14F-4D97-AF65-F5344CB8AC3E}">
        <p14:creationId xmlns:p14="http://schemas.microsoft.com/office/powerpoint/2010/main" val="3755091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5883"/>
          </a:xfrm>
          <a:prstGeom prst="rect">
            <a:avLst/>
          </a:prstGeom>
          <a:solidFill>
            <a:srgbClr val="FF6709"/>
          </a:solidFill>
        </p:spPr>
        <p:txBody>
          <a:bodyPr wrap="square" rtlCol="0">
            <a:spAutoFit/>
          </a:bodyPr>
          <a:lstStyle/>
          <a:p>
            <a:pPr>
              <a:lnSpc>
                <a:spcPct val="115000"/>
              </a:lnSpc>
            </a:pPr>
            <a:r>
              <a:rPr lang="en-US" sz="2000" b="1" dirty="0" smtClean="0">
                <a:solidFill>
                  <a:schemeClr val="bg1"/>
                </a:solidFill>
                <a:latin typeface="Segoe UI Semibold" panose="020B0702040204020203" pitchFamily="34" charset="0"/>
                <a:cs typeface="Segoe UI Semibold" panose="020B0702040204020203" pitchFamily="34" charset="0"/>
              </a:rPr>
              <a:t>TESTING</a:t>
            </a:r>
            <a:endParaRPr lang="en-IN" sz="2000" b="1" dirty="0">
              <a:solidFill>
                <a:schemeClr val="bg1"/>
              </a:solidFill>
              <a:latin typeface="Segoe UI Semibold" panose="020B0702040204020203" pitchFamily="34" charset="0"/>
              <a:cs typeface="Segoe UI Semibold" panose="020B0702040204020203" pitchFamily="34" charset="0"/>
            </a:endParaRPr>
          </a:p>
        </p:txBody>
      </p:sp>
      <p:sp>
        <p:nvSpPr>
          <p:cNvPr id="3" name="TextBox 2">
            <a:extLst>
              <a:ext uri="{FF2B5EF4-FFF2-40B4-BE49-F238E27FC236}">
                <a16:creationId xmlns:a16="http://schemas.microsoft.com/office/drawing/2014/main" xmlns="" id="{0619899A-31DA-FCDF-48CA-B2A307298A93}"/>
              </a:ext>
            </a:extLst>
          </p:cNvPr>
          <p:cNvSpPr txBox="1"/>
          <p:nvPr/>
        </p:nvSpPr>
        <p:spPr>
          <a:xfrm>
            <a:off x="490220" y="1349647"/>
            <a:ext cx="5840242" cy="5016758"/>
          </a:xfrm>
          <a:prstGeom prst="rect">
            <a:avLst/>
          </a:prstGeom>
          <a:noFill/>
        </p:spPr>
        <p:txBody>
          <a:bodyPr wrap="square">
            <a:spAutoFit/>
          </a:bodyPr>
          <a:lstStyle/>
          <a:p>
            <a:r>
              <a:rPr lang="en-US" sz="2000" b="1"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1.POSTMAN : </a:t>
            </a:r>
          </a:p>
          <a:p>
            <a:endParaRPr lang="en-US" sz="2000" b="1"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endParaRPr>
          </a:p>
          <a:p>
            <a:pPr marL="342900" indent="-342900">
              <a:buFont typeface="Arial" pitchFamily="34" charset="0"/>
              <a:buChar char="•"/>
            </a:pPr>
            <a:r>
              <a:rPr lang="en-US" sz="2000" b="1" dirty="0" smtClean="0">
                <a:latin typeface="Times New Roman" pitchFamily="18" charset="0"/>
                <a:ea typeface="Arial" panose="020B0604020202020204" pitchFamily="34" charset="0"/>
                <a:cs typeface="Times New Roman" pitchFamily="18" charset="0"/>
              </a:rPr>
              <a:t>Postman</a:t>
            </a:r>
            <a:r>
              <a:rPr lang="en-US" sz="2000" dirty="0" smtClean="0">
                <a:latin typeface="Times New Roman" pitchFamily="18" charset="0"/>
                <a:ea typeface="Arial" panose="020B0604020202020204" pitchFamily="34" charset="0"/>
                <a:cs typeface="Times New Roman" pitchFamily="18" charset="0"/>
              </a:rPr>
              <a:t> </a:t>
            </a:r>
            <a:r>
              <a:rPr lang="en-US" sz="2000" dirty="0">
                <a:latin typeface="Times New Roman" pitchFamily="18" charset="0"/>
                <a:ea typeface="Arial" panose="020B0604020202020204" pitchFamily="34" charset="0"/>
                <a:cs typeface="Times New Roman" pitchFamily="18" charset="0"/>
              </a:rPr>
              <a:t>is used to test or verify the functioning of  Rest API’s</a:t>
            </a:r>
            <a:r>
              <a:rPr lang="en-US" sz="2000" dirty="0" smtClean="0">
                <a:latin typeface="Times New Roman" pitchFamily="18" charset="0"/>
                <a:ea typeface="Arial" panose="020B0604020202020204" pitchFamily="34" charset="0"/>
                <a:cs typeface="Times New Roman" pitchFamily="18" charset="0"/>
              </a:rPr>
              <a:t>.</a:t>
            </a:r>
          </a:p>
          <a:p>
            <a:endParaRPr lang="en-US" sz="2000" dirty="0">
              <a:latin typeface="Times New Roman" pitchFamily="18" charset="0"/>
              <a:ea typeface="Arial" panose="020B0604020202020204" pitchFamily="34" charset="0"/>
              <a:cs typeface="Times New Roman" pitchFamily="18" charset="0"/>
            </a:endParaRPr>
          </a:p>
          <a:p>
            <a:pPr marL="342900" indent="-342900">
              <a:buFont typeface="Arial" pitchFamily="34" charset="0"/>
              <a:buChar char="•"/>
            </a:pPr>
            <a:r>
              <a:rPr lang="en-US" sz="2000" dirty="0"/>
              <a:t>Postman is an application used for API testing. It is an HTTP client that tests HTTP requests, utilizing a graphical user interface, through which we obtain different types of responses that need to be subsequently validated</a:t>
            </a:r>
            <a:r>
              <a:rPr lang="en-US" sz="2000" dirty="0" smtClean="0"/>
              <a:t>.</a:t>
            </a:r>
          </a:p>
          <a:p>
            <a:pPr marL="342900" indent="-342900">
              <a:buFont typeface="Arial" pitchFamily="34" charset="0"/>
              <a:buChar char="•"/>
            </a:pPr>
            <a:endParaRPr lang="en-US" sz="2000" dirty="0" smtClean="0"/>
          </a:p>
          <a:p>
            <a:pPr marL="342900" indent="-342900">
              <a:buFont typeface="Arial" pitchFamily="34" charset="0"/>
              <a:buChar char="•"/>
            </a:pPr>
            <a:r>
              <a:rPr lang="en-US" sz="2000" dirty="0"/>
              <a:t> Almost any functionality that could be needed by any developer is encapsulated in this tool. It is used by over 5 million developers every month to make their API development easy and simple.</a:t>
            </a:r>
            <a:endParaRPr lang="en-IN" sz="2000" dirty="0">
              <a:latin typeface="Times New Roman" pitchFamily="18" charset="0"/>
              <a:ea typeface="Arial" panose="020B0604020202020204" pitchFamily="34" charset="0"/>
              <a:cs typeface="Times New Roman" pitchFamily="18" charset="0"/>
            </a:endParaRPr>
          </a:p>
          <a:p>
            <a:pPr algn="l"/>
            <a:endParaRPr lang="en-US" sz="2000" b="1" i="0" dirty="0">
              <a:solidFill>
                <a:schemeClr val="tx2">
                  <a:lumMod val="50000"/>
                </a:schemeClr>
              </a:solidFill>
              <a:effectLst/>
              <a:latin typeface="Segoe UI Symbol" panose="020B0502040204020203" pitchFamily="34" charset="0"/>
              <a:ea typeface="Segoe UI Symbol" panose="020B0502040204020203"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xmlns="" id="{E417AC74-692A-51FB-E30E-3BC9164F9B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327" y="2267682"/>
            <a:ext cx="3778127" cy="355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6922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7871"/>
          </a:xfrm>
          <a:prstGeom prst="rect">
            <a:avLst/>
          </a:prstGeom>
          <a:solidFill>
            <a:srgbClr val="FF6709"/>
          </a:solidFill>
        </p:spPr>
        <p:txBody>
          <a:bodyPr wrap="square" rtlCol="0">
            <a:spAutoFit/>
          </a:bodyPr>
          <a:lstStyle/>
          <a:p>
            <a:pPr>
              <a:lnSpc>
                <a:spcPct val="115000"/>
              </a:lnSpc>
            </a:pPr>
            <a:r>
              <a:rPr lang="en-IN" sz="2000" b="1" dirty="0">
                <a:solidFill>
                  <a:schemeClr val="bg1"/>
                </a:solidFill>
                <a:latin typeface="Segoe UI Semibold" panose="020B0702040204020203" pitchFamily="34" charset="0"/>
                <a:cs typeface="Segoe UI Semibold" panose="020B0702040204020203" pitchFamily="34" charset="0"/>
              </a:rPr>
              <a:t>CONCLUSION</a:t>
            </a:r>
          </a:p>
        </p:txBody>
      </p:sp>
      <p:sp>
        <p:nvSpPr>
          <p:cNvPr id="3" name="TextBox 2">
            <a:extLst>
              <a:ext uri="{FF2B5EF4-FFF2-40B4-BE49-F238E27FC236}">
                <a16:creationId xmlns:a16="http://schemas.microsoft.com/office/drawing/2014/main" xmlns="" id="{0619899A-31DA-FCDF-48CA-B2A307298A93}"/>
              </a:ext>
            </a:extLst>
          </p:cNvPr>
          <p:cNvSpPr txBox="1"/>
          <p:nvPr/>
        </p:nvSpPr>
        <p:spPr>
          <a:xfrm>
            <a:off x="490220" y="1349647"/>
            <a:ext cx="10998395" cy="3970318"/>
          </a:xfrm>
          <a:prstGeom prst="rect">
            <a:avLst/>
          </a:prstGeom>
          <a:noFill/>
        </p:spPr>
        <p:txBody>
          <a:bodyPr wrap="square">
            <a:spAutoFit/>
          </a:bodyPr>
          <a:lstStyle/>
          <a:p>
            <a:pPr algn="l"/>
            <a:r>
              <a:rPr lang="en-US" b="1" dirty="0">
                <a:solidFill>
                  <a:schemeClr val="tx2">
                    <a:lumMod val="50000"/>
                  </a:schemeClr>
                </a:solidFill>
                <a:effectLst/>
                <a:latin typeface="Segoe UI Semibold" panose="020B0702040204020203" pitchFamily="34" charset="0"/>
                <a:cs typeface="Segoe UI Semibold" panose="020B0702040204020203" pitchFamily="34" charset="0"/>
              </a:rPr>
              <a:t>The AXIS SARAL </a:t>
            </a:r>
            <a:r>
              <a:rPr lang="en-US" b="1" dirty="0" smtClean="0">
                <a:solidFill>
                  <a:schemeClr val="tx2">
                    <a:lumMod val="50000"/>
                  </a:schemeClr>
                </a:solidFill>
                <a:effectLst/>
                <a:latin typeface="Segoe UI Semibold" panose="020B0702040204020203" pitchFamily="34" charset="0"/>
                <a:cs typeface="Segoe UI Semibold" panose="020B0702040204020203" pitchFamily="34" charset="0"/>
              </a:rPr>
              <a:t>Portal helps us to perform excellence </a:t>
            </a:r>
            <a:r>
              <a:rPr lang="en-US" b="1" dirty="0">
                <a:solidFill>
                  <a:schemeClr val="tx2">
                    <a:lumMod val="50000"/>
                  </a:schemeClr>
                </a:solidFill>
                <a:effectLst/>
                <a:latin typeface="Segoe UI Semibold" panose="020B0702040204020203" pitchFamily="34" charset="0"/>
                <a:cs typeface="Segoe UI Semibold" panose="020B0702040204020203" pitchFamily="34" charset="0"/>
              </a:rPr>
              <a:t>and organizational growth. This transformative project aims to cultivate a culture of efficiency, collaboration, and empowerment within our organization.</a:t>
            </a:r>
          </a:p>
          <a:p>
            <a:pPr algn="l"/>
            <a:endParaRPr lang="en-US" b="0" dirty="0">
              <a:solidFill>
                <a:schemeClr val="tx2">
                  <a:lumMod val="50000"/>
                </a:schemeClr>
              </a:solidFill>
              <a:effectLst/>
              <a:latin typeface="Segoe UI Semibold" panose="020B0702040204020203" pitchFamily="34" charset="0"/>
              <a:cs typeface="Segoe UI Semibold" panose="020B0702040204020203" pitchFamily="34" charset="0"/>
            </a:endParaRPr>
          </a:p>
          <a:p>
            <a:pPr algn="l"/>
            <a:r>
              <a:rPr lang="en-US" b="1" i="0" dirty="0">
                <a:solidFill>
                  <a:schemeClr val="tx2">
                    <a:lumMod val="50000"/>
                  </a:schemeClr>
                </a:solidFill>
                <a:effectLst/>
                <a:latin typeface="Segoe UI Semibold" panose="020B0702040204020203" pitchFamily="34" charset="0"/>
                <a:cs typeface="Segoe UI Semibold" panose="020B0702040204020203" pitchFamily="34" charset="0"/>
              </a:rPr>
              <a:t>Key </a:t>
            </a:r>
            <a:r>
              <a:rPr lang="en-US" b="1" i="0" dirty="0" smtClean="0">
                <a:solidFill>
                  <a:schemeClr val="tx2">
                    <a:lumMod val="50000"/>
                  </a:schemeClr>
                </a:solidFill>
                <a:effectLst/>
                <a:latin typeface="Segoe UI Semibold" panose="020B0702040204020203" pitchFamily="34" charset="0"/>
                <a:cs typeface="Segoe UI Semibold" panose="020B0702040204020203" pitchFamily="34" charset="0"/>
              </a:rPr>
              <a:t>Takeaways:</a:t>
            </a:r>
            <a:endParaRPr lang="en-US" sz="2000" dirty="0">
              <a:solidFill>
                <a:schemeClr val="tx2">
                  <a:lumMod val="50000"/>
                </a:schemeClr>
              </a:solidFill>
              <a:latin typeface="Segoe UI Semibold" panose="020B0702040204020203" pitchFamily="34" charset="0"/>
              <a:cs typeface="Segoe UI Semibold" panose="020B0702040204020203" pitchFamily="34" charset="0"/>
            </a:endParaRPr>
          </a:p>
          <a:p>
            <a:pPr marL="342900" indent="-342900" algn="l">
              <a:buFont typeface="Arial" pitchFamily="34" charset="0"/>
              <a:buChar char="•"/>
            </a:pPr>
            <a:r>
              <a:rPr lang="en-US" b="0"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With </a:t>
            </a:r>
            <a:r>
              <a:rPr lang="en-US" b="0" i="0" dirty="0">
                <a:solidFill>
                  <a:schemeClr val="tx2">
                    <a:lumMod val="50000"/>
                  </a:schemeClr>
                </a:solidFill>
                <a:effectLst/>
                <a:latin typeface="Times New Roman" pitchFamily="18" charset="0"/>
                <a:ea typeface="Segoe UI Symbol" panose="020B0502040204020203" pitchFamily="34" charset="0"/>
                <a:cs typeface="Times New Roman" pitchFamily="18" charset="0"/>
              </a:rPr>
              <a:t>a centralized </a:t>
            </a:r>
            <a:r>
              <a:rPr lang="en-US" b="0"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vital </a:t>
            </a:r>
            <a:r>
              <a:rPr lang="en-US" b="0" i="0" dirty="0">
                <a:solidFill>
                  <a:schemeClr val="tx2">
                    <a:lumMod val="50000"/>
                  </a:schemeClr>
                </a:solidFill>
                <a:effectLst/>
                <a:latin typeface="Times New Roman" pitchFamily="18" charset="0"/>
                <a:ea typeface="Segoe UI Symbol" panose="020B0502040204020203" pitchFamily="34" charset="0"/>
                <a:cs typeface="Times New Roman" pitchFamily="18" charset="0"/>
              </a:rPr>
              <a:t>information, employees can effortlessly access policies, SOPs, and essential documents</a:t>
            </a:r>
            <a:r>
              <a:rPr lang="en-US" b="0"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a:t>
            </a:r>
          </a:p>
          <a:p>
            <a:pPr marL="342900" indent="-342900" algn="l">
              <a:buFont typeface="Arial" pitchFamily="34" charset="0"/>
              <a:buChar char="•"/>
            </a:pPr>
            <a:r>
              <a:rPr lang="en-US" dirty="0" smtClean="0">
                <a:solidFill>
                  <a:schemeClr val="tx2">
                    <a:lumMod val="50000"/>
                  </a:schemeClr>
                </a:solidFill>
                <a:latin typeface="Times New Roman" pitchFamily="18" charset="0"/>
                <a:ea typeface="Segoe UI Symbol" panose="020B0502040204020203" pitchFamily="34" charset="0"/>
                <a:cs typeface="Times New Roman" pitchFamily="18" charset="0"/>
              </a:rPr>
              <a:t>Here we have developed  </a:t>
            </a:r>
            <a:r>
              <a:rPr lang="en-US" dirty="0" smtClean="0">
                <a:solidFill>
                  <a:schemeClr val="tx2">
                    <a:lumMod val="50000"/>
                  </a:schemeClr>
                </a:solidFill>
                <a:latin typeface="Times New Roman" pitchFamily="18" charset="0"/>
                <a:ea typeface="Segoe UI Symbol" panose="020B0502040204020203" pitchFamily="34" charset="0"/>
                <a:cs typeface="Times New Roman" pitchFamily="18" charset="0"/>
              </a:rPr>
              <a:t>various </a:t>
            </a:r>
            <a:r>
              <a:rPr lang="en-US" dirty="0" smtClean="0">
                <a:solidFill>
                  <a:schemeClr val="tx2">
                    <a:lumMod val="50000"/>
                  </a:schemeClr>
                </a:solidFill>
                <a:latin typeface="Times New Roman" pitchFamily="18" charset="0"/>
                <a:ea typeface="Segoe UI Symbol" panose="020B0502040204020203" pitchFamily="34" charset="0"/>
                <a:cs typeface="Times New Roman" pitchFamily="18" charset="0"/>
              </a:rPr>
              <a:t>functionalities so that employee can  access them easily.</a:t>
            </a:r>
          </a:p>
          <a:p>
            <a:pPr marL="342900" indent="-342900" algn="l">
              <a:buFont typeface="Arial" pitchFamily="34" charset="0"/>
              <a:buChar char="•"/>
            </a:pPr>
            <a:r>
              <a:rPr lang="en-US" b="0"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This helps the employees to obtain many features which are in the portal.</a:t>
            </a:r>
          </a:p>
          <a:p>
            <a:pPr marL="342900" indent="-342900" algn="l">
              <a:buFont typeface="Arial" pitchFamily="34" charset="0"/>
              <a:buChar char="•"/>
            </a:pPr>
            <a:r>
              <a:rPr lang="en-US" dirty="0" smtClean="0">
                <a:solidFill>
                  <a:schemeClr val="tx2">
                    <a:lumMod val="50000"/>
                  </a:schemeClr>
                </a:solidFill>
                <a:latin typeface="Times New Roman" pitchFamily="18" charset="0"/>
                <a:ea typeface="Segoe UI Symbol" panose="020B0502040204020203" pitchFamily="34" charset="0"/>
                <a:cs typeface="Times New Roman" pitchFamily="18" charset="0"/>
              </a:rPr>
              <a:t>Our PORTAL mainly helps in the access of services provided  by organization directly.</a:t>
            </a:r>
          </a:p>
          <a:p>
            <a:pPr marL="342900" indent="-342900" algn="l">
              <a:buFont typeface="Arial" pitchFamily="34" charset="0"/>
              <a:buChar char="•"/>
            </a:pPr>
            <a:r>
              <a:rPr lang="en-US" dirty="0" smtClean="0">
                <a:solidFill>
                  <a:schemeClr val="tx2">
                    <a:lumMod val="50000"/>
                  </a:schemeClr>
                </a:solidFill>
                <a:latin typeface="Times New Roman" pitchFamily="18" charset="0"/>
                <a:ea typeface="Segoe UI Symbol" panose="020B0502040204020203" pitchFamily="34" charset="0"/>
                <a:cs typeface="Times New Roman" pitchFamily="18" charset="0"/>
              </a:rPr>
              <a:t>The employees can be informative on the real time projects in the organization.</a:t>
            </a:r>
          </a:p>
          <a:p>
            <a:pPr marL="342900" indent="-342900" algn="l">
              <a:buFont typeface="Arial" pitchFamily="34" charset="0"/>
              <a:buChar char="•"/>
            </a:pPr>
            <a:endParaRPr lang="en-US" dirty="0" smtClean="0">
              <a:solidFill>
                <a:schemeClr val="tx2">
                  <a:lumMod val="50000"/>
                </a:schemeClr>
              </a:solidFill>
              <a:latin typeface="Times New Roman" pitchFamily="18" charset="0"/>
              <a:ea typeface="Segoe UI Symbol" panose="020B0502040204020203" pitchFamily="34" charset="0"/>
              <a:cs typeface="Times New Roman" pitchFamily="18" charset="0"/>
            </a:endParaRPr>
          </a:p>
          <a:p>
            <a:pPr marL="342900" indent="-342900" algn="l">
              <a:buFont typeface="Arial" pitchFamily="34" charset="0"/>
              <a:buChar char="•"/>
            </a:pPr>
            <a:r>
              <a:rPr lang="en-US" b="0"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Empowered </a:t>
            </a:r>
            <a:r>
              <a:rPr lang="en-US" b="0" i="0" dirty="0">
                <a:solidFill>
                  <a:schemeClr val="tx2">
                    <a:lumMod val="50000"/>
                  </a:schemeClr>
                </a:solidFill>
                <a:effectLst/>
                <a:latin typeface="Times New Roman" pitchFamily="18" charset="0"/>
                <a:ea typeface="Segoe UI Symbol" panose="020B0502040204020203" pitchFamily="34" charset="0"/>
                <a:cs typeface="Times New Roman" pitchFamily="18" charset="0"/>
              </a:rPr>
              <a:t>with real-time updates, employees can make informed decisions and contribute to our collective success</a:t>
            </a:r>
            <a:r>
              <a:rPr lang="en-US" b="0"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a:t>
            </a:r>
            <a:endParaRPr lang="en-US" b="0" i="0" dirty="0">
              <a:solidFill>
                <a:schemeClr val="tx2">
                  <a:lumMod val="50000"/>
                </a:schemeClr>
              </a:solidFill>
              <a:effectLst/>
              <a:latin typeface="Times New Roman" pitchFamily="18" charset="0"/>
              <a:ea typeface="Segoe UI Symbol" panose="020B0502040204020203" pitchFamily="34" charset="0"/>
              <a:cs typeface="Times New Roman" pitchFamily="18" charset="0"/>
            </a:endParaRPr>
          </a:p>
          <a:p>
            <a:pPr marL="342900" indent="-342900" algn="l">
              <a:buFont typeface="Arial" pitchFamily="34" charset="0"/>
              <a:buChar char="•"/>
            </a:pPr>
            <a:r>
              <a:rPr lang="en-US" b="0"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The </a:t>
            </a:r>
            <a:r>
              <a:rPr lang="en-US" b="0" i="0" dirty="0">
                <a:solidFill>
                  <a:schemeClr val="tx2">
                    <a:lumMod val="50000"/>
                  </a:schemeClr>
                </a:solidFill>
                <a:effectLst/>
                <a:latin typeface="Times New Roman" pitchFamily="18" charset="0"/>
                <a:ea typeface="Segoe UI Symbol" panose="020B0502040204020203" pitchFamily="34" charset="0"/>
                <a:cs typeface="Times New Roman" pitchFamily="18" charset="0"/>
              </a:rPr>
              <a:t>portal fosters collaboration and knowledge-sharing, strengthening our bonds as a united team</a:t>
            </a:r>
            <a:r>
              <a:rPr lang="en-US" b="0" i="0" dirty="0" smtClean="0">
                <a:solidFill>
                  <a:schemeClr val="tx2">
                    <a:lumMod val="50000"/>
                  </a:schemeClr>
                </a:solidFill>
                <a:effectLst/>
                <a:latin typeface="Times New Roman" pitchFamily="18" charset="0"/>
                <a:ea typeface="Segoe UI Symbol" panose="020B0502040204020203" pitchFamily="34" charset="0"/>
                <a:cs typeface="Times New Roman" pitchFamily="18" charset="0"/>
              </a:rPr>
              <a:t>.</a:t>
            </a:r>
          </a:p>
        </p:txBody>
      </p:sp>
      <p:pic>
        <p:nvPicPr>
          <p:cNvPr id="2" name="Picture 1">
            <a:extLst>
              <a:ext uri="{FF2B5EF4-FFF2-40B4-BE49-F238E27FC236}">
                <a16:creationId xmlns:a16="http://schemas.microsoft.com/office/drawing/2014/main" xmlns="" id="{E417AC74-692A-51FB-E30E-3BC9164F9B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370" t="11487" r="14447" b="34371"/>
          <a:stretch/>
        </p:blipFill>
        <p:spPr bwMode="auto">
          <a:xfrm>
            <a:off x="6998677" y="5437197"/>
            <a:ext cx="4161689" cy="129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796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7871"/>
          </a:xfrm>
          <a:prstGeom prst="rect">
            <a:avLst/>
          </a:prstGeom>
          <a:solidFill>
            <a:srgbClr val="FF6709"/>
          </a:solidFill>
        </p:spPr>
        <p:txBody>
          <a:bodyPr wrap="square" rtlCol="0">
            <a:spAutoFit/>
          </a:bodyPr>
          <a:lstStyle/>
          <a:p>
            <a:pPr>
              <a:lnSpc>
                <a:spcPct val="115000"/>
              </a:lnSpc>
            </a:pPr>
            <a:r>
              <a:rPr lang="en-IN" sz="2000" b="1" dirty="0">
                <a:solidFill>
                  <a:schemeClr val="bg1"/>
                </a:solidFill>
                <a:latin typeface="Segoe UI Semibold" panose="020B0702040204020203" pitchFamily="34" charset="0"/>
                <a:cs typeface="Segoe UI Semibold" panose="020B0702040204020203" pitchFamily="34" charset="0"/>
              </a:rPr>
              <a:t>FUTURE WORK</a:t>
            </a:r>
            <a:endParaRPr lang="en-IN" sz="2400" b="1" dirty="0">
              <a:solidFill>
                <a:schemeClr val="bg1"/>
              </a:solidFill>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xmlns="" id="{B4E07FE1-E878-E386-9DF4-34E931415690}"/>
              </a:ext>
            </a:extLst>
          </p:cNvPr>
          <p:cNvSpPr txBox="1"/>
          <p:nvPr/>
        </p:nvSpPr>
        <p:spPr>
          <a:xfrm>
            <a:off x="775266" y="1351718"/>
            <a:ext cx="11050616" cy="2739211"/>
          </a:xfrm>
          <a:prstGeom prst="rect">
            <a:avLst/>
          </a:prstGeom>
          <a:noFill/>
        </p:spPr>
        <p:txBody>
          <a:bodyPr wrap="square">
            <a:spAutoFit/>
          </a:bodyPr>
          <a:lstStyle/>
          <a:p>
            <a:pPr algn="l"/>
            <a:r>
              <a:rPr lang="en-US" sz="2000" b="0" dirty="0">
                <a:solidFill>
                  <a:srgbClr val="374151"/>
                </a:solidFill>
                <a:effectLst/>
                <a:latin typeface="Segoe UI Semibold" panose="020B0702040204020203" pitchFamily="34" charset="0"/>
                <a:cs typeface="Segoe UI Semibold" panose="020B0702040204020203" pitchFamily="34" charset="0"/>
              </a:rPr>
              <a:t>As we celebrate our progress with the AXIS SARAL Portal, there are exciting opportunities ahead to make it even better. Here are some future plans and improvements:</a:t>
            </a:r>
          </a:p>
          <a:p>
            <a:pPr algn="l"/>
            <a:endParaRPr lang="en-US" sz="2400" b="0" i="0" dirty="0">
              <a:solidFill>
                <a:srgbClr val="374151"/>
              </a:solidFill>
              <a:effectLst/>
              <a:latin typeface="Segoe UI Semibold" panose="020B0702040204020203" pitchFamily="34" charset="0"/>
              <a:cs typeface="Segoe UI Semibold" panose="020B0702040204020203" pitchFamily="34" charset="0"/>
            </a:endParaRPr>
          </a:p>
          <a:p>
            <a:pPr marL="285750" indent="-285750" algn="l">
              <a:buFont typeface="Arial" pitchFamily="34" charset="0"/>
              <a:buChar char="•"/>
            </a:pPr>
            <a:r>
              <a:rPr lang="en-US" b="1" i="0" dirty="0">
                <a:solidFill>
                  <a:srgbClr val="374151"/>
                </a:solidFill>
                <a:effectLst/>
                <a:latin typeface="Times New Roman" pitchFamily="18" charset="0"/>
                <a:ea typeface="Segoe UI Symbol" panose="020B0502040204020203" pitchFamily="34" charset="0"/>
                <a:cs typeface="Times New Roman" pitchFamily="18" charset="0"/>
              </a:rPr>
              <a:t>Personalized Learning</a:t>
            </a:r>
            <a:r>
              <a:rPr lang="en-US" b="1" i="0" dirty="0" smtClean="0">
                <a:solidFill>
                  <a:srgbClr val="374151"/>
                </a:solidFill>
                <a:effectLst/>
                <a:latin typeface="Times New Roman" pitchFamily="18" charset="0"/>
                <a:ea typeface="Segoe UI Symbol" panose="020B0502040204020203" pitchFamily="34" charset="0"/>
                <a:cs typeface="Times New Roman" pitchFamily="18" charset="0"/>
              </a:rPr>
              <a:t>:</a:t>
            </a:r>
            <a:endParaRPr lang="en-US" b="0" i="0" dirty="0">
              <a:solidFill>
                <a:srgbClr val="374151"/>
              </a:solidFill>
              <a:effectLst/>
              <a:latin typeface="Times New Roman" pitchFamily="18" charset="0"/>
              <a:ea typeface="Segoe UI Symbol" panose="020B0502040204020203" pitchFamily="34" charset="0"/>
              <a:cs typeface="Times New Roman" pitchFamily="18" charset="0"/>
            </a:endParaRPr>
          </a:p>
          <a:p>
            <a:pPr lvl="1" algn="l"/>
            <a:r>
              <a:rPr lang="en-US" b="0" i="0" dirty="0">
                <a:solidFill>
                  <a:srgbClr val="374151"/>
                </a:solidFill>
                <a:effectLst/>
                <a:latin typeface="Times New Roman" pitchFamily="18" charset="0"/>
                <a:ea typeface="Segoe UI Symbol" panose="020B0502040204020203" pitchFamily="34" charset="0"/>
                <a:cs typeface="Times New Roman" pitchFamily="18" charset="0"/>
              </a:rPr>
              <a:t>Tailoring learning content for each employee using smart technology to boost their development.</a:t>
            </a:r>
          </a:p>
          <a:p>
            <a:pPr marL="285750" indent="-285750" algn="l">
              <a:buFont typeface="Arial" pitchFamily="34" charset="0"/>
              <a:buChar char="•"/>
            </a:pPr>
            <a:r>
              <a:rPr lang="en-US" b="1" i="0" dirty="0">
                <a:solidFill>
                  <a:srgbClr val="374151"/>
                </a:solidFill>
                <a:effectLst/>
                <a:latin typeface="Times New Roman" pitchFamily="18" charset="0"/>
                <a:ea typeface="Segoe UI Symbol" panose="020B0502040204020203" pitchFamily="34" charset="0"/>
                <a:cs typeface="Times New Roman" pitchFamily="18" charset="0"/>
              </a:rPr>
              <a:t>Better Insights:</a:t>
            </a:r>
            <a:endParaRPr lang="en-US" b="0" i="0" dirty="0">
              <a:solidFill>
                <a:srgbClr val="374151"/>
              </a:solidFill>
              <a:effectLst/>
              <a:latin typeface="Times New Roman" pitchFamily="18" charset="0"/>
              <a:ea typeface="Segoe UI Symbol" panose="020B0502040204020203" pitchFamily="34" charset="0"/>
              <a:cs typeface="Times New Roman" pitchFamily="18" charset="0"/>
            </a:endParaRPr>
          </a:p>
          <a:p>
            <a:pPr lvl="1" algn="l"/>
            <a:r>
              <a:rPr lang="en-US" b="0" i="0" dirty="0">
                <a:solidFill>
                  <a:srgbClr val="374151"/>
                </a:solidFill>
                <a:effectLst/>
                <a:latin typeface="Times New Roman" pitchFamily="18" charset="0"/>
                <a:ea typeface="Segoe UI Symbol" panose="020B0502040204020203" pitchFamily="34" charset="0"/>
                <a:cs typeface="Times New Roman" pitchFamily="18" charset="0"/>
              </a:rPr>
              <a:t>Using data analysis to understand employee performance and find areas for improvement.</a:t>
            </a:r>
          </a:p>
          <a:p>
            <a:pPr marL="285750" indent="-285750" algn="l">
              <a:buFont typeface="Arial" pitchFamily="34" charset="0"/>
              <a:buChar char="•"/>
            </a:pPr>
            <a:r>
              <a:rPr lang="en-US" b="1" i="0" dirty="0">
                <a:solidFill>
                  <a:srgbClr val="374151"/>
                </a:solidFill>
                <a:effectLst/>
                <a:latin typeface="Times New Roman" pitchFamily="18" charset="0"/>
                <a:ea typeface="Segoe UI Symbol" panose="020B0502040204020203" pitchFamily="34" charset="0"/>
                <a:cs typeface="Times New Roman" pitchFamily="18" charset="0"/>
              </a:rPr>
              <a:t>Listening to You:</a:t>
            </a:r>
            <a:endParaRPr lang="en-US" b="0" i="0" dirty="0">
              <a:solidFill>
                <a:srgbClr val="374151"/>
              </a:solidFill>
              <a:effectLst/>
              <a:latin typeface="Times New Roman" pitchFamily="18" charset="0"/>
              <a:ea typeface="Segoe UI Symbol" panose="020B0502040204020203" pitchFamily="34" charset="0"/>
              <a:cs typeface="Times New Roman" pitchFamily="18" charset="0"/>
            </a:endParaRPr>
          </a:p>
          <a:p>
            <a:pPr lvl="1" algn="l"/>
            <a:r>
              <a:rPr lang="en-US" b="0" i="0" dirty="0">
                <a:solidFill>
                  <a:srgbClr val="374151"/>
                </a:solidFill>
                <a:effectLst/>
                <a:latin typeface="Times New Roman" pitchFamily="18" charset="0"/>
                <a:ea typeface="Segoe UI Symbol" panose="020B0502040204020203" pitchFamily="34" charset="0"/>
                <a:cs typeface="Times New Roman" pitchFamily="18" charset="0"/>
              </a:rPr>
              <a:t>Gathering feedback from employees to enhance the portal based on their </a:t>
            </a:r>
            <a:r>
              <a:rPr lang="en-US" b="0" i="0" dirty="0" smtClean="0">
                <a:solidFill>
                  <a:srgbClr val="374151"/>
                </a:solidFill>
                <a:effectLst/>
                <a:latin typeface="Times New Roman" pitchFamily="18" charset="0"/>
                <a:ea typeface="Segoe UI Symbol" panose="020B0502040204020203" pitchFamily="34" charset="0"/>
                <a:cs typeface="Times New Roman" pitchFamily="18" charset="0"/>
              </a:rPr>
              <a:t>needs.</a:t>
            </a:r>
          </a:p>
        </p:txBody>
      </p:sp>
      <p:pic>
        <p:nvPicPr>
          <p:cNvPr id="2" name="Picture 1">
            <a:extLst>
              <a:ext uri="{FF2B5EF4-FFF2-40B4-BE49-F238E27FC236}">
                <a16:creationId xmlns:a16="http://schemas.microsoft.com/office/drawing/2014/main" xmlns="" id="{049E110C-833D-CC61-6837-A390F9DCB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9055" r="2287"/>
          <a:stretch/>
        </p:blipFill>
        <p:spPr bwMode="auto">
          <a:xfrm>
            <a:off x="2926923" y="4517542"/>
            <a:ext cx="6338154" cy="214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102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5883"/>
          </a:xfrm>
          <a:prstGeom prst="rect">
            <a:avLst/>
          </a:prstGeom>
          <a:solidFill>
            <a:srgbClr val="FF6709"/>
          </a:solidFill>
        </p:spPr>
        <p:txBody>
          <a:bodyPr wrap="square" rtlCol="0">
            <a:spAutoFit/>
          </a:bodyPr>
          <a:lstStyle/>
          <a:p>
            <a:pPr>
              <a:lnSpc>
                <a:spcPct val="115000"/>
              </a:lnSpc>
            </a:pPr>
            <a:r>
              <a:rPr lang="en-IN" sz="2000" b="1" dirty="0">
                <a:solidFill>
                  <a:schemeClr val="bg1"/>
                </a:solidFill>
                <a:latin typeface="Segoe UI Semibold" panose="020B0702040204020203" pitchFamily="34" charset="0"/>
                <a:cs typeface="Segoe UI Semibold" panose="020B0702040204020203" pitchFamily="34" charset="0"/>
              </a:rPr>
              <a:t>REFERENCES</a:t>
            </a:r>
          </a:p>
        </p:txBody>
      </p:sp>
      <p:sp>
        <p:nvSpPr>
          <p:cNvPr id="10" name="TextBox 9">
            <a:extLst>
              <a:ext uri="{FF2B5EF4-FFF2-40B4-BE49-F238E27FC236}">
                <a16:creationId xmlns:a16="http://schemas.microsoft.com/office/drawing/2014/main" xmlns="" id="{61206C2F-BDF5-071B-EC7C-A93066E34658}"/>
              </a:ext>
            </a:extLst>
          </p:cNvPr>
          <p:cNvSpPr txBox="1"/>
          <p:nvPr/>
        </p:nvSpPr>
        <p:spPr>
          <a:xfrm>
            <a:off x="490219" y="1349647"/>
            <a:ext cx="8442765" cy="3914918"/>
          </a:xfrm>
          <a:prstGeom prst="rect">
            <a:avLst/>
          </a:prstGeom>
          <a:noFill/>
        </p:spPr>
        <p:txBody>
          <a:bodyPr wrap="square">
            <a:spAutoFit/>
          </a:bodyPr>
          <a:lstStyle/>
          <a:p>
            <a:pPr marL="342900" indent="-342900" algn="just">
              <a:lnSpc>
                <a:spcPct val="115000"/>
              </a:lnSpc>
              <a:buAutoNum type="arabicPeriod"/>
            </a:pPr>
            <a:endParaRPr lang="en-US" b="1" dirty="0">
              <a:effectLst/>
              <a:latin typeface="Times New Roman" pitchFamily="18" charset="0"/>
              <a:ea typeface="Arial" panose="020B0604020202020204" pitchFamily="34" charset="0"/>
              <a:cs typeface="Times New Roman" pitchFamily="18" charset="0"/>
            </a:endParaRPr>
          </a:p>
          <a:p>
            <a:pPr marL="342900" indent="-342900" algn="just">
              <a:lnSpc>
                <a:spcPct val="115000"/>
              </a:lnSpc>
              <a:buAutoNum type="arabicPeriod"/>
            </a:pPr>
            <a:endParaRPr lang="en-US" b="1" dirty="0">
              <a:latin typeface="Times New Roman" pitchFamily="18" charset="0"/>
              <a:ea typeface="Arial" panose="020B0604020202020204" pitchFamily="34" charset="0"/>
              <a:cs typeface="Times New Roman" pitchFamily="18" charset="0"/>
            </a:endParaRPr>
          </a:p>
          <a:p>
            <a:pPr marL="342900" indent="-342900" algn="just">
              <a:lnSpc>
                <a:spcPct val="115000"/>
              </a:lnSpc>
              <a:buAutoNum type="arabicPeriod"/>
            </a:pPr>
            <a:r>
              <a:rPr lang="en-US" b="1" dirty="0">
                <a:effectLst/>
                <a:latin typeface="Segoe UI Semibold" panose="020B0702040204020203" pitchFamily="34" charset="0"/>
                <a:ea typeface="Arial" panose="020B0604020202020204" pitchFamily="34" charset="0"/>
                <a:cs typeface="Segoe UI Semibold" panose="020B0702040204020203" pitchFamily="34" charset="0"/>
              </a:rPr>
              <a:t>Spring Boot Official Documentation:</a:t>
            </a:r>
          </a:p>
          <a:p>
            <a:pPr algn="just">
              <a:lnSpc>
                <a:spcPct val="115000"/>
              </a:lnSpc>
            </a:pPr>
            <a:r>
              <a:rPr lang="en-IN" u="sng" dirty="0">
                <a:solidFill>
                  <a:schemeClr val="accent5">
                    <a:lumMod val="75000"/>
                  </a:schemeClr>
                </a:solidFill>
                <a:latin typeface="Segoe UI Semibold" panose="020B0702040204020203" pitchFamily="34" charset="0"/>
                <a:ea typeface="Arial" panose="020B0604020202020204" pitchFamily="34" charset="0"/>
                <a:cs typeface="Segoe UI Semibold" panose="020B0702040204020203" pitchFamily="34" charset="0"/>
                <a:hlinkClick r:id="rId3"/>
              </a:rPr>
              <a:t>https://docs.spring.io/spring-boot/docs/current/reference/htmlsingle/</a:t>
            </a:r>
            <a:endParaRPr lang="en-IN" u="sng" dirty="0">
              <a:solidFill>
                <a:schemeClr val="accent5">
                  <a:lumMod val="75000"/>
                </a:schemeClr>
              </a:solidFill>
              <a:latin typeface="Segoe UI Semibold" panose="020B0702040204020203" pitchFamily="34" charset="0"/>
              <a:ea typeface="Arial" panose="020B0604020202020204" pitchFamily="34" charset="0"/>
              <a:cs typeface="Segoe UI Semibold" panose="020B0702040204020203" pitchFamily="34" charset="0"/>
            </a:endParaRPr>
          </a:p>
          <a:p>
            <a:pPr algn="just">
              <a:lnSpc>
                <a:spcPct val="115000"/>
              </a:lnSpc>
            </a:pPr>
            <a:endParaRPr lang="en-US" u="sng" dirty="0">
              <a:solidFill>
                <a:schemeClr val="accent5">
                  <a:lumMod val="75000"/>
                </a:schemeClr>
              </a:solidFill>
              <a:latin typeface="Segoe UI Semibold" panose="020B0702040204020203" pitchFamily="34" charset="0"/>
              <a:ea typeface="Arial" panose="020B0604020202020204" pitchFamily="34" charset="0"/>
              <a:cs typeface="Segoe UI Semibold" panose="020B0702040204020203" pitchFamily="34" charset="0"/>
            </a:endParaRPr>
          </a:p>
          <a:p>
            <a:pPr algn="just">
              <a:lnSpc>
                <a:spcPct val="115000"/>
              </a:lnSpc>
            </a:pPr>
            <a:r>
              <a:rPr lang="en-US" dirty="0">
                <a:latin typeface="Segoe UI Semibold" panose="020B0702040204020203" pitchFamily="34" charset="0"/>
                <a:ea typeface="Arial" panose="020B0604020202020204" pitchFamily="34" charset="0"/>
                <a:cs typeface="Segoe UI Semibold" panose="020B0702040204020203" pitchFamily="34" charset="0"/>
              </a:rPr>
              <a:t>2</a:t>
            </a:r>
            <a:r>
              <a:rPr lang="en-US" b="1" dirty="0">
                <a:latin typeface="Segoe UI Semibold" panose="020B0702040204020203" pitchFamily="34" charset="0"/>
                <a:ea typeface="Arial" panose="020B0604020202020204" pitchFamily="34" charset="0"/>
                <a:cs typeface="Segoe UI Semibold" panose="020B0702040204020203" pitchFamily="34" charset="0"/>
              </a:rPr>
              <a:t>. React.JS Official Documentation:</a:t>
            </a:r>
          </a:p>
          <a:p>
            <a:pPr algn="just">
              <a:lnSpc>
                <a:spcPct val="115000"/>
              </a:lnSpc>
            </a:pPr>
            <a:r>
              <a:rPr lang="en-US" dirty="0">
                <a:latin typeface="Segoe UI Semibold" panose="020B0702040204020203" pitchFamily="34" charset="0"/>
                <a:ea typeface="Arial" panose="020B0604020202020204" pitchFamily="34" charset="0"/>
                <a:cs typeface="Segoe UI Semibold" panose="020B0702040204020203" pitchFamily="34" charset="0"/>
                <a:hlinkClick r:id="rId4"/>
              </a:rPr>
              <a:t>https://legacy.reactjs.org/docs/getting-started.html</a:t>
            </a:r>
            <a:endParaRPr lang="en-US" dirty="0">
              <a:latin typeface="Segoe UI Semibold" panose="020B0702040204020203" pitchFamily="34" charset="0"/>
              <a:ea typeface="Arial" panose="020B0604020202020204" pitchFamily="34" charset="0"/>
              <a:cs typeface="Segoe UI Semibold" panose="020B0702040204020203" pitchFamily="34" charset="0"/>
            </a:endParaRPr>
          </a:p>
          <a:p>
            <a:pPr algn="just">
              <a:lnSpc>
                <a:spcPct val="115000"/>
              </a:lnSpc>
            </a:pPr>
            <a:endParaRPr lang="en-US" dirty="0">
              <a:latin typeface="Segoe UI Semibold" panose="020B0702040204020203" pitchFamily="34" charset="0"/>
              <a:ea typeface="Arial" panose="020B0604020202020204" pitchFamily="34" charset="0"/>
              <a:cs typeface="Segoe UI Semibold" panose="020B0702040204020203" pitchFamily="34" charset="0"/>
            </a:endParaRPr>
          </a:p>
          <a:p>
            <a:pPr algn="just">
              <a:lnSpc>
                <a:spcPct val="115000"/>
              </a:lnSpc>
            </a:pPr>
            <a:r>
              <a:rPr lang="en-US" b="1" dirty="0">
                <a:latin typeface="Segoe UI Semibold" panose="020B0702040204020203" pitchFamily="34" charset="0"/>
                <a:ea typeface="Arial" panose="020B0604020202020204" pitchFamily="34" charset="0"/>
                <a:cs typeface="Segoe UI Semibold" panose="020B0702040204020203" pitchFamily="34" charset="0"/>
              </a:rPr>
              <a:t>3.Oracle Java Tutorial:</a:t>
            </a:r>
          </a:p>
          <a:p>
            <a:pPr algn="just">
              <a:lnSpc>
                <a:spcPct val="115000"/>
              </a:lnSpc>
            </a:pPr>
            <a:r>
              <a:rPr lang="en-US" u="sng" dirty="0">
                <a:solidFill>
                  <a:schemeClr val="accent1">
                    <a:lumMod val="75000"/>
                  </a:schemeClr>
                </a:solidFill>
                <a:latin typeface="Segoe UI Semibold" panose="020B0702040204020203" pitchFamily="34" charset="0"/>
                <a:ea typeface="Arial" panose="020B0604020202020204" pitchFamily="34" charset="0"/>
                <a:cs typeface="Segoe UI Semibold" panose="020B0702040204020203" pitchFamily="34" charset="0"/>
              </a:rPr>
              <a:t>https://docs.oracle.com/en/java</a:t>
            </a:r>
          </a:p>
          <a:p>
            <a:pPr algn="just">
              <a:lnSpc>
                <a:spcPct val="115000"/>
              </a:lnSpc>
            </a:pPr>
            <a:endParaRPr lang="en-US" u="sng" dirty="0">
              <a:solidFill>
                <a:schemeClr val="accent5">
                  <a:lumMod val="75000"/>
                </a:schemeClr>
              </a:solidFill>
              <a:effectLst/>
              <a:latin typeface="Times New Roman" pitchFamily="18" charset="0"/>
              <a:ea typeface="Arial" panose="020B0604020202020204" pitchFamily="34" charset="0"/>
              <a:cs typeface="Times New Roman" pitchFamily="18" charset="0"/>
            </a:endParaRPr>
          </a:p>
          <a:p>
            <a:pPr algn="just">
              <a:lnSpc>
                <a:spcPct val="115000"/>
              </a:lnSpc>
            </a:pPr>
            <a:endParaRPr lang="en-IN" u="sng" dirty="0">
              <a:solidFill>
                <a:schemeClr val="accent5">
                  <a:lumMod val="75000"/>
                </a:schemeClr>
              </a:solidFill>
              <a:effectLst/>
              <a:latin typeface="Times New Roman" pitchFamily="18" charset="0"/>
              <a:ea typeface="Arial" panose="020B0604020202020204" pitchFamily="34" charset="0"/>
              <a:cs typeface="Times New Roman" pitchFamily="18" charset="0"/>
            </a:endParaRPr>
          </a:p>
        </p:txBody>
      </p:sp>
      <p:pic>
        <p:nvPicPr>
          <p:cNvPr id="2" name="Picture 1">
            <a:extLst>
              <a:ext uri="{FF2B5EF4-FFF2-40B4-BE49-F238E27FC236}">
                <a16:creationId xmlns:a16="http://schemas.microsoft.com/office/drawing/2014/main" xmlns="" id="{08BA0202-9C16-FE84-CB92-F0A0F071F3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6" name="Picture 5">
            <a:extLst>
              <a:ext uri="{FF2B5EF4-FFF2-40B4-BE49-F238E27FC236}">
                <a16:creationId xmlns:a16="http://schemas.microsoft.com/office/drawing/2014/main" xmlns="" id="{B60C287F-0FBE-920E-F850-027F8A73EC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3544" y="2149378"/>
            <a:ext cx="8818879" cy="5022232"/>
          </a:xfrm>
          <a:prstGeom prst="rect">
            <a:avLst/>
          </a:prstGeom>
        </p:spPr>
      </p:pic>
    </p:spTree>
    <p:extLst>
      <p:ext uri="{BB962C8B-B14F-4D97-AF65-F5344CB8AC3E}">
        <p14:creationId xmlns:p14="http://schemas.microsoft.com/office/powerpoint/2010/main" val="354410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7550"/>
          </a:xfrm>
          <a:prstGeom prst="rect">
            <a:avLst/>
          </a:prstGeom>
          <a:solidFill>
            <a:srgbClr val="FF6709"/>
          </a:solidFill>
        </p:spPr>
        <p:txBody>
          <a:bodyPr wrap="square" rtlCol="0">
            <a:spAutoFit/>
          </a:bodyPr>
          <a:lstStyle/>
          <a:p>
            <a:pPr>
              <a:lnSpc>
                <a:spcPct val="115000"/>
              </a:lnSpc>
            </a:pPr>
            <a:r>
              <a:rPr lang="en-IN" sz="2000" b="1" dirty="0">
                <a:solidFill>
                  <a:schemeClr val="bg1"/>
                </a:solidFill>
                <a:latin typeface="Segoe UI Semibold" panose="020B0702040204020203" pitchFamily="34" charset="0"/>
                <a:cs typeface="Segoe UI Semibold" panose="020B0702040204020203" pitchFamily="34" charset="0"/>
              </a:rPr>
              <a:t>APPENDICES</a:t>
            </a:r>
            <a:endParaRPr lang="en-IN" sz="12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xmlns="" id="{25F812C0-02E8-96C9-0D8B-31A1BDFAAB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10" name="Picture 9">
            <a:extLst>
              <a:ext uri="{FF2B5EF4-FFF2-40B4-BE49-F238E27FC236}">
                <a16:creationId xmlns:a16="http://schemas.microsoft.com/office/drawing/2014/main" xmlns="" id="{BC07E86B-6103-D64F-1585-61DC0B3EFD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16" y="1355404"/>
            <a:ext cx="4837834" cy="2479189"/>
          </a:xfrm>
          <a:prstGeom prst="rect">
            <a:avLst/>
          </a:prstGeom>
        </p:spPr>
      </p:pic>
      <p:pic>
        <p:nvPicPr>
          <p:cNvPr id="12" name="Picture 11">
            <a:extLst>
              <a:ext uri="{FF2B5EF4-FFF2-40B4-BE49-F238E27FC236}">
                <a16:creationId xmlns:a16="http://schemas.microsoft.com/office/drawing/2014/main" xmlns="" id="{A6FACCEB-764E-9F04-5448-BF3161CEFEF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120"/>
          <a:stretch/>
        </p:blipFill>
        <p:spPr>
          <a:xfrm>
            <a:off x="6094449" y="1355403"/>
            <a:ext cx="5223790" cy="2502257"/>
          </a:xfrm>
          <a:prstGeom prst="rect">
            <a:avLst/>
          </a:prstGeom>
        </p:spPr>
      </p:pic>
      <p:pic>
        <p:nvPicPr>
          <p:cNvPr id="14" name="Picture 13">
            <a:extLst>
              <a:ext uri="{FF2B5EF4-FFF2-40B4-BE49-F238E27FC236}">
                <a16:creationId xmlns:a16="http://schemas.microsoft.com/office/drawing/2014/main" xmlns="" id="{91812CCE-8ED5-BD59-2E90-5BB33636F4E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838"/>
          <a:stretch/>
        </p:blipFill>
        <p:spPr>
          <a:xfrm>
            <a:off x="896216" y="3958711"/>
            <a:ext cx="4784039" cy="2426258"/>
          </a:xfrm>
          <a:prstGeom prst="rect">
            <a:avLst/>
          </a:prstGeom>
        </p:spPr>
      </p:pic>
      <p:pic>
        <p:nvPicPr>
          <p:cNvPr id="16" name="Picture 15">
            <a:extLst>
              <a:ext uri="{FF2B5EF4-FFF2-40B4-BE49-F238E27FC236}">
                <a16:creationId xmlns:a16="http://schemas.microsoft.com/office/drawing/2014/main" xmlns="" id="{7B03BB5C-ED5E-E90A-CDD2-FDB9600C9F2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5351"/>
          <a:stretch/>
        </p:blipFill>
        <p:spPr>
          <a:xfrm>
            <a:off x="6094449" y="3958710"/>
            <a:ext cx="5201335" cy="2429773"/>
          </a:xfrm>
          <a:prstGeom prst="rect">
            <a:avLst/>
          </a:prstGeom>
        </p:spPr>
      </p:pic>
    </p:spTree>
    <p:extLst>
      <p:ext uri="{BB962C8B-B14F-4D97-AF65-F5344CB8AC3E}">
        <p14:creationId xmlns:p14="http://schemas.microsoft.com/office/powerpoint/2010/main" val="1207346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7550"/>
          </a:xfrm>
          <a:prstGeom prst="rect">
            <a:avLst/>
          </a:prstGeom>
          <a:solidFill>
            <a:srgbClr val="FF6709"/>
          </a:solidFill>
        </p:spPr>
        <p:txBody>
          <a:bodyPr wrap="square" rtlCol="0">
            <a:spAutoFit/>
          </a:bodyPr>
          <a:lstStyle/>
          <a:p>
            <a:pPr>
              <a:lnSpc>
                <a:spcPct val="115000"/>
              </a:lnSpc>
            </a:pPr>
            <a:r>
              <a:rPr lang="en-IN" sz="2000" b="1" dirty="0">
                <a:solidFill>
                  <a:schemeClr val="bg1"/>
                </a:solidFill>
                <a:latin typeface="Segoe UI Semibold" panose="020B0702040204020203" pitchFamily="34" charset="0"/>
                <a:cs typeface="Segoe UI Semibold" panose="020B0702040204020203" pitchFamily="34" charset="0"/>
              </a:rPr>
              <a:t>APPENDICES</a:t>
            </a:r>
            <a:endParaRPr lang="en-IN" sz="12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xmlns="" id="{25F812C0-02E8-96C9-0D8B-31A1BDFAAB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6" name="Picture 5">
            <a:extLst>
              <a:ext uri="{FF2B5EF4-FFF2-40B4-BE49-F238E27FC236}">
                <a16:creationId xmlns:a16="http://schemas.microsoft.com/office/drawing/2014/main" xmlns="" id="{6D3236EE-3F08-9AC9-E589-C4ABA6FDAC1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055" r="6193"/>
          <a:stretch/>
        </p:blipFill>
        <p:spPr>
          <a:xfrm>
            <a:off x="775266" y="3852450"/>
            <a:ext cx="4509514" cy="2432475"/>
          </a:xfrm>
          <a:prstGeom prst="rect">
            <a:avLst/>
          </a:prstGeom>
        </p:spPr>
      </p:pic>
      <p:pic>
        <p:nvPicPr>
          <p:cNvPr id="9" name="Picture 8">
            <a:extLst>
              <a:ext uri="{FF2B5EF4-FFF2-40B4-BE49-F238E27FC236}">
                <a16:creationId xmlns:a16="http://schemas.microsoft.com/office/drawing/2014/main" xmlns="" id="{E025EB5E-9150-D976-5170-F70776A180D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596" r="2902" b="3238"/>
          <a:stretch/>
        </p:blipFill>
        <p:spPr>
          <a:xfrm>
            <a:off x="6096000" y="3852449"/>
            <a:ext cx="4959780" cy="2509023"/>
          </a:xfrm>
          <a:prstGeom prst="rect">
            <a:avLst/>
          </a:prstGeom>
        </p:spPr>
      </p:pic>
      <p:pic>
        <p:nvPicPr>
          <p:cNvPr id="11" name="Picture 10">
            <a:extLst>
              <a:ext uri="{FF2B5EF4-FFF2-40B4-BE49-F238E27FC236}">
                <a16:creationId xmlns:a16="http://schemas.microsoft.com/office/drawing/2014/main" xmlns="" id="{2169B061-DA3F-C193-FE7A-DB182EE1542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4743" r="5111" b="5479"/>
          <a:stretch/>
        </p:blipFill>
        <p:spPr>
          <a:xfrm>
            <a:off x="6096000" y="1076469"/>
            <a:ext cx="4959780" cy="2500909"/>
          </a:xfrm>
          <a:prstGeom prst="rect">
            <a:avLst/>
          </a:prstGeom>
        </p:spPr>
      </p:pic>
      <p:pic>
        <p:nvPicPr>
          <p:cNvPr id="13" name="Picture 12">
            <a:extLst>
              <a:ext uri="{FF2B5EF4-FFF2-40B4-BE49-F238E27FC236}">
                <a16:creationId xmlns:a16="http://schemas.microsoft.com/office/drawing/2014/main" xmlns="" id="{CDC89907-67DC-D28C-07E2-D3820A40F33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4953" r="5434" b="1"/>
          <a:stretch/>
        </p:blipFill>
        <p:spPr>
          <a:xfrm>
            <a:off x="757006" y="1121705"/>
            <a:ext cx="4546033" cy="2435123"/>
          </a:xfrm>
          <a:prstGeom prst="rect">
            <a:avLst/>
          </a:prstGeom>
        </p:spPr>
      </p:pic>
    </p:spTree>
    <p:extLst>
      <p:ext uri="{BB962C8B-B14F-4D97-AF65-F5344CB8AC3E}">
        <p14:creationId xmlns:p14="http://schemas.microsoft.com/office/powerpoint/2010/main" val="1763519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xmlns="" id="{25F812C0-02E8-96C9-0D8B-31A1BDFAAB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5122" name="Picture 2" descr="Thank You Message 3d Illustration Isolated On White Background Stock Photo,  Picture And Royalty Free Image. Image 62765354."/>
          <p:cNvPicPr>
            <a:picLocks noChangeAspect="1" noChangeArrowheads="1"/>
          </p:cNvPicPr>
          <p:nvPr/>
        </p:nvPicPr>
        <p:blipFill rotWithShape="1">
          <a:blip r:embed="rId4">
            <a:extLst>
              <a:ext uri="{28A0092B-C50C-407E-A947-70E740481C1C}">
                <a14:useLocalDpi xmlns:a14="http://schemas.microsoft.com/office/drawing/2010/main" val="0"/>
              </a:ext>
            </a:extLst>
          </a:blip>
          <a:srcRect l="16497" t="9614" r="15275"/>
          <a:stretch/>
        </p:blipFill>
        <p:spPr bwMode="auto">
          <a:xfrm>
            <a:off x="2308867" y="1247496"/>
            <a:ext cx="7854462" cy="476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508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4EA6B4E1-DB62-ABC8-9376-891CD4ACDF4E}"/>
              </a:ext>
            </a:extLst>
          </p:cNvPr>
          <p:cNvSpPr txBox="1"/>
          <p:nvPr/>
        </p:nvSpPr>
        <p:spPr>
          <a:xfrm>
            <a:off x="490219" y="1349647"/>
            <a:ext cx="10828018" cy="907749"/>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endParaRPr lang="en-US" sz="2400" dirty="0">
              <a:latin typeface="Times New Roman" panose="02020603050405020304" pitchFamily="18" charset="0"/>
              <a:ea typeface="Arial" panose="020B0604020202020204" pitchFamily="34" charset="0"/>
            </a:endParaRPr>
          </a:p>
          <a:p>
            <a:pPr marL="342900" indent="-342900" algn="just">
              <a:lnSpc>
                <a:spcPct val="115000"/>
              </a:lnSpc>
              <a:buFont typeface="Wingdings" panose="05000000000000000000" pitchFamily="2" charset="2"/>
              <a:buChar char="Ø"/>
            </a:pPr>
            <a:endParaRPr lang="en-US" sz="2400" dirty="0">
              <a:latin typeface="Times New Roman" panose="02020603050405020304" pitchFamily="18" charset="0"/>
              <a:ea typeface="Arial" panose="020B0604020202020204" pitchFamily="34" charset="0"/>
            </a:endParaRPr>
          </a:p>
        </p:txBody>
      </p: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00110"/>
          </a:xfrm>
          <a:prstGeom prst="rect">
            <a:avLst/>
          </a:prstGeom>
          <a:solidFill>
            <a:srgbClr val="FF6709"/>
          </a:solidFill>
        </p:spPr>
        <p:txBody>
          <a:bodyPr wrap="square" rtlCol="0">
            <a:spAutoFit/>
          </a:bodyPr>
          <a:lstStyle/>
          <a:p>
            <a:r>
              <a:rPr lang="en-IN" sz="2000" b="1"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rPr>
              <a:t>  TABLE OF CONTENTS </a:t>
            </a:r>
            <a:endParaRPr lang="en-IN" sz="2000" dirty="0">
              <a:solidFill>
                <a:schemeClr val="bg1"/>
              </a:soli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xmlns="" id="{86DFA852-702C-EF90-C58E-55FC6B0206EB}"/>
              </a:ext>
            </a:extLst>
          </p:cNvPr>
          <p:cNvSpPr txBox="1"/>
          <p:nvPr/>
        </p:nvSpPr>
        <p:spPr>
          <a:xfrm>
            <a:off x="873763" y="1395473"/>
            <a:ext cx="6035036" cy="3780202"/>
          </a:xfrm>
          <a:prstGeom prst="rect">
            <a:avLst/>
          </a:prstGeom>
          <a:noFill/>
        </p:spPr>
        <p:txBody>
          <a:bodyPr wrap="square">
            <a:spAutoFit/>
          </a:bodyPr>
          <a:lstStyle/>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latin typeface="Segoe UI" panose="020B0502040204020203" pitchFamily="34" charset="0"/>
                <a:cs typeface="Segoe UI" panose="020B0502040204020203" pitchFamily="34" charset="0"/>
              </a:rPr>
              <a:t>INTRODUCTION  </a:t>
            </a:r>
          </a:p>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latin typeface="Segoe UI" panose="020B0502040204020203" pitchFamily="34" charset="0"/>
                <a:cs typeface="Segoe UI" panose="020B0502040204020203" pitchFamily="34" charset="0"/>
              </a:rPr>
              <a:t>FUNCTIONALITIES</a:t>
            </a:r>
          </a:p>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latin typeface="Segoe UI" panose="020B0502040204020203" pitchFamily="34" charset="0"/>
                <a:cs typeface="Segoe UI" panose="020B0502040204020203" pitchFamily="34" charset="0"/>
              </a:rPr>
              <a:t>PROJECT OVERVIEW</a:t>
            </a:r>
          </a:p>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latin typeface="Segoe UI" panose="020B0502040204020203" pitchFamily="34" charset="0"/>
                <a:cs typeface="Segoe UI" panose="020B0502040204020203" pitchFamily="34" charset="0"/>
              </a:rPr>
              <a:t>ARCHITECTURE DESIGN </a:t>
            </a:r>
          </a:p>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latin typeface="Segoe UI" panose="020B0502040204020203" pitchFamily="34" charset="0"/>
                <a:cs typeface="Segoe UI" panose="020B0502040204020203" pitchFamily="34" charset="0"/>
              </a:rPr>
              <a:t>USER INTERFACE DESIGN </a:t>
            </a:r>
          </a:p>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latin typeface="Segoe UI" panose="020B0502040204020203" pitchFamily="34" charset="0"/>
                <a:cs typeface="Segoe UI" panose="020B0502040204020203" pitchFamily="34" charset="0"/>
              </a:rPr>
              <a:t>CONCLUSION</a:t>
            </a:r>
          </a:p>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latin typeface="Segoe UI" panose="020B0502040204020203" pitchFamily="34" charset="0"/>
                <a:cs typeface="Segoe UI" panose="020B0502040204020203" pitchFamily="34" charset="0"/>
              </a:rPr>
              <a:t>FUTURE WORK</a:t>
            </a:r>
          </a:p>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REFERENCES</a:t>
            </a:r>
          </a:p>
          <a:p>
            <a:pPr marL="342900" lvl="0" indent="-342900">
              <a:lnSpc>
                <a:spcPct val="150000"/>
              </a:lnSpc>
              <a:buSzPts val="1400"/>
              <a:buFont typeface="Wingdings" panose="05000000000000000000" pitchFamily="2" charset="2"/>
              <a:buChar char="Ø"/>
            </a:pPr>
            <a:r>
              <a:rPr lang="en-IN" b="1" dirty="0">
                <a:solidFill>
                  <a:schemeClr val="accent1">
                    <a:lumMod val="50000"/>
                  </a:schemeClr>
                </a:solidFill>
                <a:effectLst/>
                <a:latin typeface="Segoe UI" panose="020B0502040204020203" pitchFamily="34" charset="0"/>
                <a:ea typeface="Arial" panose="020B0604020202020204" pitchFamily="34" charset="0"/>
                <a:cs typeface="Segoe UI" panose="020B0502040204020203" pitchFamily="34" charset="0"/>
              </a:rPr>
              <a:t>APPENDICES</a:t>
            </a:r>
            <a:endParaRPr lang="en-IN"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xmlns="" id="{EDEF60BB-9949-C8DA-06E3-BA036FD1EE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spTree>
    <p:extLst>
      <p:ext uri="{BB962C8B-B14F-4D97-AF65-F5344CB8AC3E}">
        <p14:creationId xmlns:p14="http://schemas.microsoft.com/office/powerpoint/2010/main" val="3066299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4EA6B4E1-DB62-ABC8-9376-891CD4ACDF4E}"/>
              </a:ext>
            </a:extLst>
          </p:cNvPr>
          <p:cNvSpPr txBox="1"/>
          <p:nvPr/>
        </p:nvSpPr>
        <p:spPr>
          <a:xfrm>
            <a:off x="490221" y="1637515"/>
            <a:ext cx="10828018" cy="3342453"/>
          </a:xfrm>
          <a:prstGeom prst="rect">
            <a:avLst/>
          </a:prstGeom>
          <a:noFill/>
        </p:spPr>
        <p:txBody>
          <a:bodyPr wrap="square">
            <a:spAutoFit/>
          </a:bodyPr>
          <a:lstStyle/>
          <a:p>
            <a:pPr algn="ctr"/>
            <a:r>
              <a:rPr lang="en-US" sz="2800" i="1" dirty="0">
                <a:solidFill>
                  <a:schemeClr val="tx2">
                    <a:lumMod val="50000"/>
                  </a:schemeClr>
                </a:solidFill>
                <a:effectLst/>
                <a:latin typeface="Segoe UI Semibold" panose="020B0702040204020203" pitchFamily="34" charset="0"/>
                <a:ea typeface="Segoe UI Black" panose="020B0A02040204020203" pitchFamily="34" charset="0"/>
                <a:cs typeface="Segoe UI Semibold" panose="020B0702040204020203" pitchFamily="34" charset="0"/>
              </a:rPr>
              <a:t>Welcome </a:t>
            </a:r>
            <a:r>
              <a:rPr lang="en-US" sz="2800" i="1" dirty="0" smtClean="0">
                <a:solidFill>
                  <a:schemeClr val="tx2">
                    <a:lumMod val="50000"/>
                  </a:schemeClr>
                </a:solidFill>
                <a:effectLst/>
                <a:latin typeface="Segoe UI Semibold" panose="020B0702040204020203" pitchFamily="34" charset="0"/>
                <a:ea typeface="Segoe UI Black" panose="020B0A02040204020203" pitchFamily="34" charset="0"/>
                <a:cs typeface="Segoe UI Semibold" panose="020B0702040204020203" pitchFamily="34" charset="0"/>
              </a:rPr>
              <a:t>to</a:t>
            </a:r>
            <a:endParaRPr lang="en-US" sz="2800" i="1" dirty="0">
              <a:solidFill>
                <a:schemeClr val="tx2">
                  <a:lumMod val="50000"/>
                </a:schemeClr>
              </a:solidFill>
              <a:effectLst/>
              <a:latin typeface="Segoe UI Semibold" panose="020B0702040204020203" pitchFamily="34" charset="0"/>
              <a:ea typeface="Segoe UI Black" panose="020B0A02040204020203" pitchFamily="34" charset="0"/>
              <a:cs typeface="Segoe UI Semibold" panose="020B0702040204020203" pitchFamily="34" charset="0"/>
            </a:endParaRPr>
          </a:p>
          <a:p>
            <a:pPr algn="ctr"/>
            <a:r>
              <a:rPr lang="en-US" sz="2800" b="1" i="1" dirty="0" smtClean="0">
                <a:solidFill>
                  <a:srgbClr val="C00000"/>
                </a:solidFill>
                <a:effectLst/>
                <a:latin typeface="Segoe UI Black" panose="020B0A02040204020203" pitchFamily="34" charset="0"/>
                <a:ea typeface="Segoe UI Black" panose="020B0A02040204020203" pitchFamily="34" charset="0"/>
                <a:cs typeface="Segoe UI Semibold" panose="020B0702040204020203" pitchFamily="34" charset="0"/>
              </a:rPr>
              <a:t>AXIS </a:t>
            </a:r>
            <a:r>
              <a:rPr lang="en-US" sz="2800" b="1" i="1" dirty="0">
                <a:solidFill>
                  <a:srgbClr val="C00000"/>
                </a:solidFill>
                <a:effectLst/>
                <a:latin typeface="Segoe UI Black" panose="020B0A02040204020203" pitchFamily="34" charset="0"/>
                <a:ea typeface="Segoe UI Black" panose="020B0A02040204020203" pitchFamily="34" charset="0"/>
                <a:cs typeface="Segoe UI Semibold" panose="020B0702040204020203" pitchFamily="34" charset="0"/>
              </a:rPr>
              <a:t>SARAL LEARNING MANAGEMENT </a:t>
            </a:r>
            <a:r>
              <a:rPr lang="en-US" sz="2800" b="1" i="1" dirty="0" smtClean="0">
                <a:solidFill>
                  <a:srgbClr val="C00000"/>
                </a:solidFill>
                <a:effectLst/>
                <a:latin typeface="Segoe UI Black" panose="020B0A02040204020203" pitchFamily="34" charset="0"/>
                <a:ea typeface="Segoe UI Black" panose="020B0A02040204020203" pitchFamily="34" charset="0"/>
                <a:cs typeface="Segoe UI Semibold" panose="020B0702040204020203" pitchFamily="34" charset="0"/>
              </a:rPr>
              <a:t>PORTAL</a:t>
            </a:r>
          </a:p>
          <a:p>
            <a:pPr algn="ctr"/>
            <a:endParaRPr lang="en-US" sz="2800" b="1" i="1" dirty="0">
              <a:solidFill>
                <a:srgbClr val="C00000"/>
              </a:solidFill>
              <a:effectLst/>
              <a:latin typeface="Segoe UI Black" panose="020B0A02040204020203" pitchFamily="34" charset="0"/>
              <a:ea typeface="Segoe UI Black" panose="020B0A02040204020203" pitchFamily="34" charset="0"/>
              <a:cs typeface="Segoe UI Semibold" panose="020B0702040204020203" pitchFamily="34" charset="0"/>
            </a:endParaRPr>
          </a:p>
          <a:p>
            <a:pPr algn="ctr"/>
            <a:r>
              <a:rPr lang="en-US" sz="2400" b="1" dirty="0" smtClean="0">
                <a:solidFill>
                  <a:schemeClr val="accent1">
                    <a:lumMod val="50000"/>
                  </a:schemeClr>
                </a:solidFill>
                <a:effectLst/>
                <a:latin typeface="Segoe UI Semilight" panose="020B0402040204020203" pitchFamily="34" charset="0"/>
                <a:ea typeface="Arial" panose="020B0604020202020204" pitchFamily="34" charset="0"/>
                <a:cs typeface="Segoe UI Semilight" panose="020B0402040204020203" pitchFamily="34" charset="0"/>
              </a:rPr>
              <a:t>Our </a:t>
            </a:r>
            <a:r>
              <a:rPr lang="en-US" sz="2400" b="1" dirty="0">
                <a:solidFill>
                  <a:schemeClr val="accent1">
                    <a:lumMod val="50000"/>
                  </a:schemeClr>
                </a:solidFill>
                <a:effectLst/>
                <a:latin typeface="Segoe UI Semilight" panose="020B0402040204020203" pitchFamily="34" charset="0"/>
                <a:ea typeface="Arial" panose="020B0604020202020204" pitchFamily="34" charset="0"/>
                <a:cs typeface="Segoe UI Semilight" panose="020B0402040204020203" pitchFamily="34" charset="0"/>
              </a:rPr>
              <a:t>vision for the AXIS SARAL Learning Management Portal is to create a culture of continuous development within our organization. We envision a platform that fosters collaboration, and empowers every employee to reach their full potential.</a:t>
            </a:r>
            <a:endParaRPr lang="en-US" sz="2400" b="1" dirty="0">
              <a:solidFill>
                <a:schemeClr val="accent1">
                  <a:lumMod val="50000"/>
                </a:schemeClr>
              </a:solidFill>
              <a:effectLst/>
              <a:latin typeface="Segoe UI Semibold" panose="020B0702040204020203" pitchFamily="34" charset="0"/>
              <a:ea typeface="Arial" panose="020B0604020202020204" pitchFamily="34" charset="0"/>
              <a:cs typeface="Segoe UI Semibold" panose="020B0702040204020203" pitchFamily="34" charset="0"/>
            </a:endParaRPr>
          </a:p>
          <a:p>
            <a:pPr algn="just">
              <a:lnSpc>
                <a:spcPct val="115000"/>
              </a:lnSpc>
            </a:pPr>
            <a:endParaRPr lang="en-US" sz="2400" dirty="0">
              <a:latin typeface="Segoe UI Semibold" panose="020B0702040204020203" pitchFamily="34" charset="0"/>
              <a:ea typeface="Arial" panose="020B0604020202020204" pitchFamily="34" charset="0"/>
              <a:cs typeface="Segoe UI Semibold" panose="020B0702040204020203" pitchFamily="34" charset="0"/>
            </a:endParaRPr>
          </a:p>
          <a:p>
            <a:pPr algn="just">
              <a:lnSpc>
                <a:spcPct val="115000"/>
              </a:lnSpc>
            </a:pPr>
            <a:endParaRPr lang="en-US" sz="2400" dirty="0">
              <a:latin typeface="Segoe UI Semibold" panose="020B0702040204020203" pitchFamily="34" charset="0"/>
              <a:ea typeface="Arial" panose="020B0604020202020204"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00110"/>
          </a:xfrm>
          <a:prstGeom prst="rect">
            <a:avLst/>
          </a:prstGeom>
          <a:solidFill>
            <a:srgbClr val="FF6709"/>
          </a:solidFill>
        </p:spPr>
        <p:txBody>
          <a:bodyPr wrap="square" rtlCol="0">
            <a:spAutoFit/>
          </a:bodyPr>
          <a:lstStyle/>
          <a:p>
            <a:r>
              <a:rPr lang="en-IN" sz="2000" b="1"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rPr>
              <a:t>INTRODUCTION </a:t>
            </a:r>
            <a:endParaRPr lang="en-IN" sz="2000" dirty="0">
              <a:solidFill>
                <a:schemeClr val="bg1"/>
              </a:solidFill>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xmlns="" id="{D0173A88-BC9A-2E61-17A4-A9AC63987E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34728" b="10724"/>
          <a:stretch/>
        </p:blipFill>
        <p:spPr bwMode="auto">
          <a:xfrm>
            <a:off x="1957754" y="4557938"/>
            <a:ext cx="7620000" cy="227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583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00110"/>
          </a:xfrm>
          <a:prstGeom prst="rect">
            <a:avLst/>
          </a:prstGeom>
          <a:solidFill>
            <a:srgbClr val="FF6709"/>
          </a:solidFill>
        </p:spPr>
        <p:txBody>
          <a:bodyPr wrap="square" rtlCol="0">
            <a:spAutoFit/>
          </a:bodyPr>
          <a:lstStyle/>
          <a:p>
            <a:r>
              <a:rPr lang="en-IN" sz="2000" b="1"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rPr>
              <a:t>PROJECT OVERVIEW</a:t>
            </a:r>
            <a:endParaRPr lang="en-IN" sz="12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sp>
        <p:nvSpPr>
          <p:cNvPr id="9" name="TextBox 8">
            <a:extLst>
              <a:ext uri="{FF2B5EF4-FFF2-40B4-BE49-F238E27FC236}">
                <a16:creationId xmlns:a16="http://schemas.microsoft.com/office/drawing/2014/main" xmlns="" id="{9E6CB871-F71A-0AA9-2DC6-C9AA195CBD29}"/>
              </a:ext>
            </a:extLst>
          </p:cNvPr>
          <p:cNvSpPr txBox="1"/>
          <p:nvPr/>
        </p:nvSpPr>
        <p:spPr>
          <a:xfrm>
            <a:off x="1428934" y="1818894"/>
            <a:ext cx="5944881" cy="3785652"/>
          </a:xfrm>
          <a:prstGeom prst="rect">
            <a:avLst/>
          </a:prstGeom>
          <a:noFill/>
        </p:spPr>
        <p:txBody>
          <a:bodyPr wrap="square">
            <a:spAutoFit/>
          </a:bodyPr>
          <a:lstStyle/>
          <a:p>
            <a:r>
              <a:rPr lang="en-US" sz="2400" b="1" dirty="0">
                <a:solidFill>
                  <a:schemeClr val="accent1">
                    <a:lumMod val="50000"/>
                  </a:schemeClr>
                </a:solidFill>
                <a:effectLst/>
                <a:latin typeface="Segoe UI Semilight" panose="020B0402040204020203" pitchFamily="34" charset="0"/>
                <a:ea typeface="Arial" panose="020B0604020202020204" pitchFamily="34" charset="0"/>
                <a:cs typeface="Segoe UI Semilight" panose="020B0402040204020203" pitchFamily="34" charset="0"/>
              </a:rPr>
              <a:t>The AXIS SARAL Portal is a comprehensive and centralized platform that serves as the backbone of our organization, providing employees with easy access to essential information and enhancing overall operational efficiency. This project aims to streamline communication, improve collaboration, and empower employees with valuable resources to excel in their </a:t>
            </a:r>
            <a:r>
              <a:rPr lang="en-US" sz="2400" b="1" dirty="0" smtClean="0">
                <a:solidFill>
                  <a:schemeClr val="accent1">
                    <a:lumMod val="50000"/>
                  </a:schemeClr>
                </a:solidFill>
                <a:effectLst/>
                <a:latin typeface="Segoe UI Semilight" panose="020B0402040204020203" pitchFamily="34" charset="0"/>
                <a:ea typeface="Arial" panose="020B0604020202020204" pitchFamily="34" charset="0"/>
                <a:cs typeface="Segoe UI Semilight" panose="020B0402040204020203" pitchFamily="34" charset="0"/>
              </a:rPr>
              <a:t>roles.</a:t>
            </a:r>
            <a:endParaRPr lang="en-IN" sz="2400" b="1" dirty="0">
              <a:solidFill>
                <a:schemeClr val="accent1">
                  <a:lumMod val="50000"/>
                </a:schemeClr>
              </a:solidFill>
              <a:effectLst/>
              <a:latin typeface="Segoe UI Semilight" panose="020B0402040204020203" pitchFamily="34" charset="0"/>
              <a:ea typeface="Arial" panose="020B0604020202020204" pitchFamily="34" charset="0"/>
              <a:cs typeface="Segoe UI Semilight" panose="020B0402040204020203" pitchFamily="34" charset="0"/>
            </a:endParaRPr>
          </a:p>
        </p:txBody>
      </p:sp>
      <p:pic>
        <p:nvPicPr>
          <p:cNvPr id="2" name="Picture 1">
            <a:extLst>
              <a:ext uri="{FF2B5EF4-FFF2-40B4-BE49-F238E27FC236}">
                <a16:creationId xmlns:a16="http://schemas.microsoft.com/office/drawing/2014/main" xmlns="" id="{EA435A2F-1F33-2B97-0A2E-9917B918E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10" name="Picture 9">
            <a:extLst>
              <a:ext uri="{FF2B5EF4-FFF2-40B4-BE49-F238E27FC236}">
                <a16:creationId xmlns:a16="http://schemas.microsoft.com/office/drawing/2014/main" xmlns="" id="{C26BD417-F7E3-FB54-AC78-7ABBE59499C2}"/>
              </a:ext>
            </a:extLst>
          </p:cNvPr>
          <p:cNvPicPr>
            <a:picLocks noChangeAspect="1"/>
          </p:cNvPicPr>
          <p:nvPr/>
        </p:nvPicPr>
        <p:blipFill>
          <a:blip r:embed="rId4">
            <a:alphaModFix amt="63000"/>
            <a:extLst>
              <a:ext uri="{28A0092B-C50C-407E-A947-70E740481C1C}">
                <a14:useLocalDpi xmlns:a14="http://schemas.microsoft.com/office/drawing/2010/main" val="0"/>
              </a:ext>
            </a:extLst>
          </a:blip>
          <a:stretch>
            <a:fillRect/>
          </a:stretch>
        </p:blipFill>
        <p:spPr>
          <a:xfrm>
            <a:off x="3660391" y="5284136"/>
            <a:ext cx="4252686" cy="1628352"/>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1657" y="1971675"/>
            <a:ext cx="3714865" cy="441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02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5000" b="-5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00110"/>
          </a:xfrm>
          <a:prstGeom prst="rect">
            <a:avLst/>
          </a:prstGeom>
          <a:solidFill>
            <a:srgbClr val="FF6709"/>
          </a:solidFill>
        </p:spPr>
        <p:txBody>
          <a:bodyPr wrap="square" rtlCol="0">
            <a:spAutoFit/>
          </a:bodyPr>
          <a:lstStyle/>
          <a:p>
            <a:r>
              <a:rPr kumimoji="0" lang="en-IN" sz="2000" i="0" u="none" strike="noStrike" kern="120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FUNCTIONALITIES</a:t>
            </a:r>
            <a:endParaRPr lang="en-IN" sz="16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sp>
        <p:nvSpPr>
          <p:cNvPr id="9" name="TextBox 8">
            <a:extLst>
              <a:ext uri="{FF2B5EF4-FFF2-40B4-BE49-F238E27FC236}">
                <a16:creationId xmlns:a16="http://schemas.microsoft.com/office/drawing/2014/main" xmlns="" id="{9E6CB871-F71A-0AA9-2DC6-C9AA195CBD29}"/>
              </a:ext>
            </a:extLst>
          </p:cNvPr>
          <p:cNvSpPr txBox="1"/>
          <p:nvPr/>
        </p:nvSpPr>
        <p:spPr>
          <a:xfrm>
            <a:off x="490219" y="1349647"/>
            <a:ext cx="10623257" cy="5032147"/>
          </a:xfrm>
          <a:prstGeom prst="rect">
            <a:avLst/>
          </a:prstGeom>
          <a:noFill/>
        </p:spPr>
        <p:txBody>
          <a:bodyPr wrap="square">
            <a:spAutoFit/>
          </a:bodyPr>
          <a:lstStyle/>
          <a:p>
            <a:pPr>
              <a:lnSpc>
                <a:spcPct val="115000"/>
              </a:lnSpc>
            </a:pPr>
            <a:r>
              <a:rPr lang="en-US" sz="2000" b="1" u="sng" dirty="0">
                <a:solidFill>
                  <a:srgbClr val="FF0000"/>
                </a:solidFill>
                <a:latin typeface="Segoe UI Semibold" panose="020B0702040204020203" pitchFamily="34" charset="0"/>
                <a:ea typeface="Arial" panose="020B0604020202020204" pitchFamily="34" charset="0"/>
                <a:cs typeface="Segoe UI Semibold" panose="020B0702040204020203" pitchFamily="34" charset="0"/>
              </a:rPr>
              <a:t>FUNCTIONALITIES :</a:t>
            </a:r>
          </a:p>
          <a:p>
            <a:pPr>
              <a:lnSpc>
                <a:spcPct val="115000"/>
              </a:lnSpc>
            </a:pPr>
            <a:endParaRPr lang="en-US" sz="2000" b="1" u="sng" dirty="0">
              <a:solidFill>
                <a:srgbClr val="FF0000"/>
              </a:solidFill>
              <a:latin typeface="Segoe UI Semibold" panose="020B0702040204020203" pitchFamily="34" charset="0"/>
              <a:ea typeface="Arial" panose="020B0604020202020204" pitchFamily="34" charset="0"/>
              <a:cs typeface="Segoe UI Semibold" panose="020B0702040204020203" pitchFamily="34" charset="0"/>
            </a:endParaRPr>
          </a:p>
          <a:p>
            <a:pPr>
              <a:lnSpc>
                <a:spcPct val="115000"/>
              </a:lnSpc>
            </a:pPr>
            <a:endParaRPr lang="en-US" sz="2000" b="1" u="sng" dirty="0">
              <a:solidFill>
                <a:srgbClr val="FF0000"/>
              </a:solidFill>
              <a:latin typeface="Segoe UI Semibold" panose="020B0702040204020203" pitchFamily="34" charset="0"/>
              <a:ea typeface="Arial" panose="020B0604020202020204" pitchFamily="34" charset="0"/>
              <a:cs typeface="Segoe UI Semibold" panose="020B0702040204020203" pitchFamily="34" charset="0"/>
            </a:endParaRPr>
          </a:p>
          <a:p>
            <a:pPr algn="l"/>
            <a:r>
              <a:rPr lang="en-US" sz="2400" b="1" i="1" dirty="0">
                <a:solidFill>
                  <a:srgbClr val="374151"/>
                </a:solidFill>
                <a:effectLst/>
                <a:latin typeface="Segoe UI Semibold" panose="020B0702040204020203" pitchFamily="34" charset="0"/>
                <a:cs typeface="Segoe UI Semibold" panose="020B0702040204020203" pitchFamily="34" charset="0"/>
              </a:rPr>
              <a:t>ADMIN, can</a:t>
            </a:r>
            <a:endParaRPr lang="en-US" b="1" i="0" dirty="0">
              <a:solidFill>
                <a:srgbClr val="374151"/>
              </a:solidFill>
              <a:effectLst/>
              <a:latin typeface="Segoe UI Semibold" panose="020B0702040204020203" pitchFamily="34" charset="0"/>
              <a:cs typeface="Segoe UI Semibold" panose="020B0702040204020203" pitchFamily="34" charset="0"/>
            </a:endParaRPr>
          </a:p>
          <a:p>
            <a:pPr lvl="1"/>
            <a:endParaRPr lang="en-US" b="0" i="0" dirty="0">
              <a:solidFill>
                <a:srgbClr val="374151"/>
              </a:solidFill>
              <a:effectLst/>
              <a:latin typeface="Segoe UI Semibold" panose="020B0702040204020203" pitchFamily="34" charset="0"/>
              <a:cs typeface="Segoe UI Semibold" panose="020B0702040204020203" pitchFamily="34" charset="0"/>
            </a:endParaRPr>
          </a:p>
          <a:p>
            <a:pPr marL="742950" lvl="1" indent="-285750" algn="l">
              <a:buFont typeface="+mj-lt"/>
              <a:buAutoNum type="arabicPeriod"/>
            </a:pPr>
            <a:r>
              <a:rPr lang="en-US" sz="2400" b="0" i="0" dirty="0">
                <a:solidFill>
                  <a:srgbClr val="374151"/>
                </a:solidFill>
                <a:effectLst/>
                <a:latin typeface="Segoe UI Semibold" panose="020B0702040204020203" pitchFamily="34" charset="0"/>
                <a:cs typeface="Segoe UI Semibold" panose="020B0702040204020203" pitchFamily="34" charset="0"/>
              </a:rPr>
              <a:t>Register New Employee</a:t>
            </a:r>
          </a:p>
          <a:p>
            <a:pPr marL="742950" lvl="1" indent="-285750">
              <a:buFont typeface="+mj-lt"/>
              <a:buAutoNum type="arabicPeriod"/>
            </a:pPr>
            <a:r>
              <a:rPr lang="en-US" sz="2400" b="0" i="0" dirty="0">
                <a:solidFill>
                  <a:srgbClr val="374151"/>
                </a:solidFill>
                <a:effectLst/>
                <a:latin typeface="Segoe UI Semibold" panose="020B0702040204020203" pitchFamily="34" charset="0"/>
                <a:cs typeface="Segoe UI Semibold" panose="020B0702040204020203" pitchFamily="34" charset="0"/>
              </a:rPr>
              <a:t>Update Existing Employee Details</a:t>
            </a:r>
          </a:p>
          <a:p>
            <a:pPr marL="742950" lvl="1" indent="-285750">
              <a:buFont typeface="+mj-lt"/>
              <a:buAutoNum type="arabicPeriod"/>
            </a:pPr>
            <a:r>
              <a:rPr lang="en-US" sz="2400" dirty="0">
                <a:solidFill>
                  <a:srgbClr val="374151"/>
                </a:solidFill>
                <a:latin typeface="Segoe UI Semibold" panose="020B0702040204020203" pitchFamily="34" charset="0"/>
                <a:cs typeface="Segoe UI Semibold" panose="020B0702040204020203" pitchFamily="34" charset="0"/>
              </a:rPr>
              <a:t>Deactivate Employees</a:t>
            </a:r>
          </a:p>
          <a:p>
            <a:pPr marL="742950" lvl="1" indent="-285750">
              <a:buFont typeface="+mj-lt"/>
              <a:buAutoNum type="arabicPeriod"/>
            </a:pPr>
            <a:r>
              <a:rPr lang="en-US" sz="2400" dirty="0">
                <a:solidFill>
                  <a:srgbClr val="374151"/>
                </a:solidFill>
                <a:latin typeface="Segoe UI Semibold" panose="020B0702040204020203" pitchFamily="34" charset="0"/>
                <a:cs typeface="Segoe UI Semibold" panose="020B0702040204020203" pitchFamily="34" charset="0"/>
              </a:rPr>
              <a:t>A</a:t>
            </a:r>
            <a:r>
              <a:rPr lang="en-US" sz="2400" b="0" i="0" dirty="0">
                <a:solidFill>
                  <a:srgbClr val="374151"/>
                </a:solidFill>
                <a:effectLst/>
                <a:latin typeface="Segoe UI Semibold" panose="020B0702040204020203" pitchFamily="34" charset="0"/>
                <a:cs typeface="Segoe UI Semibold" panose="020B0702040204020203" pitchFamily="34" charset="0"/>
              </a:rPr>
              <a:t>dd new Project.</a:t>
            </a:r>
          </a:p>
          <a:p>
            <a:pPr marL="742950" lvl="1" indent="-285750">
              <a:buFont typeface="+mj-lt"/>
              <a:buAutoNum type="arabicPeriod"/>
            </a:pPr>
            <a:r>
              <a:rPr lang="en-US" sz="2400" dirty="0">
                <a:solidFill>
                  <a:srgbClr val="374151"/>
                </a:solidFill>
                <a:latin typeface="Segoe UI Semibold" panose="020B0702040204020203" pitchFamily="34" charset="0"/>
                <a:cs typeface="Segoe UI Semibold" panose="020B0702040204020203" pitchFamily="34" charset="0"/>
              </a:rPr>
              <a:t>Add new Stakeholder</a:t>
            </a:r>
          </a:p>
          <a:p>
            <a:pPr marL="742950" lvl="1" indent="-285750">
              <a:buFont typeface="+mj-lt"/>
              <a:buAutoNum type="arabicPeriod"/>
            </a:pPr>
            <a:endParaRPr lang="en-US" dirty="0">
              <a:solidFill>
                <a:srgbClr val="374151"/>
              </a:solidFill>
              <a:latin typeface="Segoe UI Semibold" panose="020B0702040204020203" pitchFamily="34" charset="0"/>
              <a:cs typeface="Segoe UI Semibold" panose="020B0702040204020203" pitchFamily="34" charset="0"/>
            </a:endParaRPr>
          </a:p>
          <a:p>
            <a:pPr lvl="1"/>
            <a:endParaRPr lang="en-US" dirty="0">
              <a:solidFill>
                <a:srgbClr val="374151"/>
              </a:solidFill>
              <a:latin typeface="Segoe UI Semibold" panose="020B0702040204020203" pitchFamily="34" charset="0"/>
              <a:cs typeface="Segoe UI Semibold" panose="020B0702040204020203" pitchFamily="34" charset="0"/>
            </a:endParaRPr>
          </a:p>
          <a:p>
            <a:pPr lvl="1"/>
            <a:endParaRPr lang="en-US" dirty="0">
              <a:solidFill>
                <a:srgbClr val="374151"/>
              </a:solidFill>
              <a:latin typeface="Segoe UI Semibold" panose="020B0702040204020203" pitchFamily="34" charset="0"/>
              <a:cs typeface="Segoe UI Semibold" panose="020B0702040204020203" pitchFamily="34" charset="0"/>
            </a:endParaRPr>
          </a:p>
          <a:p>
            <a:pPr lvl="1"/>
            <a:endParaRPr lang="en-US" dirty="0">
              <a:solidFill>
                <a:srgbClr val="374151"/>
              </a:solidFill>
              <a:latin typeface="Segoe UI Semibold" panose="020B0702040204020203" pitchFamily="34" charset="0"/>
              <a:cs typeface="Segoe UI Semibold" panose="020B0702040204020203" pitchFamily="34" charset="0"/>
            </a:endParaRPr>
          </a:p>
          <a:p>
            <a:pPr marL="742950" lvl="1" indent="-285750">
              <a:buFont typeface="+mj-lt"/>
              <a:buAutoNum type="arabicPeriod"/>
            </a:pPr>
            <a:endParaRPr lang="en-US" b="0" i="0" dirty="0">
              <a:solidFill>
                <a:srgbClr val="374151"/>
              </a:solidFill>
              <a:effectLst/>
              <a:latin typeface="Söhne"/>
            </a:endParaRPr>
          </a:p>
        </p:txBody>
      </p:sp>
      <p:pic>
        <p:nvPicPr>
          <p:cNvPr id="3" name="Picture 2">
            <a:extLst>
              <a:ext uri="{FF2B5EF4-FFF2-40B4-BE49-F238E27FC236}">
                <a16:creationId xmlns:a16="http://schemas.microsoft.com/office/drawing/2014/main" xmlns="" id="{26BFC3C7-94C2-FCB0-D72F-6D274237F0D2}"/>
              </a:ext>
            </a:extLst>
          </p:cNvPr>
          <p:cNvPicPr>
            <a:picLocks noChangeAspect="1"/>
          </p:cNvPicPr>
          <p:nvPr/>
        </p:nvPicPr>
        <p:blipFill>
          <a:blip r:embed="rId5">
            <a:alphaModFix amt="25000"/>
            <a:extLst>
              <a:ext uri="{BEBA8EAE-BF5A-486C-A8C5-ECC9F3942E4B}">
                <a14:imgProps xmlns:a14="http://schemas.microsoft.com/office/drawing/2010/main">
                  <a14:imgLayer r:embed="rId6">
                    <a14:imgEffect>
                      <a14:colorTemperature colorTemp="7826"/>
                    </a14:imgEffect>
                    <a14:imgEffect>
                      <a14:saturation sat="63000"/>
                    </a14:imgEffect>
                  </a14:imgLayer>
                </a14:imgProps>
              </a:ext>
              <a:ext uri="{28A0092B-C50C-407E-A947-70E740481C1C}">
                <a14:useLocalDpi xmlns:a14="http://schemas.microsoft.com/office/drawing/2010/main" val="0"/>
              </a:ext>
            </a:extLst>
          </a:blip>
          <a:stretch>
            <a:fillRect/>
          </a:stretch>
        </p:blipFill>
        <p:spPr>
          <a:xfrm>
            <a:off x="7344230" y="2622676"/>
            <a:ext cx="4357552" cy="3480935"/>
          </a:xfrm>
          <a:prstGeom prst="rect">
            <a:avLst/>
          </a:prstGeom>
        </p:spPr>
      </p:pic>
    </p:spTree>
    <p:extLst>
      <p:ext uri="{BB962C8B-B14F-4D97-AF65-F5344CB8AC3E}">
        <p14:creationId xmlns:p14="http://schemas.microsoft.com/office/powerpoint/2010/main" val="3937016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00110"/>
          </a:xfrm>
          <a:prstGeom prst="rect">
            <a:avLst/>
          </a:prstGeom>
          <a:solidFill>
            <a:srgbClr val="FF6709"/>
          </a:solidFill>
        </p:spPr>
        <p:txBody>
          <a:bodyPr wrap="square" rtlCol="0">
            <a:spAutoFit/>
          </a:bodyPr>
          <a:lstStyle/>
          <a:p>
            <a:r>
              <a:rPr kumimoji="0" lang="en-IN" sz="2000" i="0" u="none" strike="noStrike" kern="120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FUNCTIONALITIES</a:t>
            </a:r>
            <a:endParaRPr lang="en-IN" sz="16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xmlns="" id="{B848ABE5-9D6E-9246-E9CC-306336A2D31E}"/>
              </a:ext>
            </a:extLst>
          </p:cNvPr>
          <p:cNvSpPr txBox="1"/>
          <p:nvPr/>
        </p:nvSpPr>
        <p:spPr>
          <a:xfrm>
            <a:off x="512618" y="1134229"/>
            <a:ext cx="11166763" cy="5062924"/>
          </a:xfrm>
          <a:prstGeom prst="rect">
            <a:avLst/>
          </a:prstGeom>
          <a:noFill/>
        </p:spPr>
        <p:txBody>
          <a:bodyPr wrap="square" rtlCol="0">
            <a:spAutoFit/>
          </a:bodyPr>
          <a:lstStyle/>
          <a:p>
            <a:pPr algn="l"/>
            <a:r>
              <a:rPr lang="en-US" sz="2400" b="1" i="1" dirty="0">
                <a:solidFill>
                  <a:srgbClr val="374151"/>
                </a:solidFill>
                <a:effectLst/>
                <a:latin typeface="Segoe UI Semibold" panose="020B0702040204020203" pitchFamily="34" charset="0"/>
                <a:cs typeface="Segoe UI Semibold" panose="020B0702040204020203" pitchFamily="34" charset="0"/>
              </a:rPr>
              <a:t>EMPLOYEES, can</a:t>
            </a:r>
            <a:endParaRPr lang="en-US" b="0" i="1" dirty="0">
              <a:solidFill>
                <a:srgbClr val="374151"/>
              </a:solidFill>
              <a:effectLst/>
              <a:latin typeface="Segoe UI Semibold" panose="020B0702040204020203" pitchFamily="34" charset="0"/>
              <a:cs typeface="Segoe UI Semibold" panose="020B0702040204020203" pitchFamily="34" charset="0"/>
            </a:endParaRPr>
          </a:p>
          <a:p>
            <a:pPr marL="742950" lvl="1" indent="-285750" algn="l">
              <a:buFont typeface="+mj-lt"/>
              <a:buAutoNum type="arabicPeriod"/>
            </a:pPr>
            <a:endParaRPr lang="en-US" b="0" i="0" dirty="0">
              <a:solidFill>
                <a:srgbClr val="374151"/>
              </a:solidFill>
              <a:effectLst/>
              <a:latin typeface="Segoe UI Semibold" panose="020B0702040204020203" pitchFamily="34" charset="0"/>
              <a:cs typeface="Segoe UI Semibold" panose="020B0702040204020203" pitchFamily="34" charset="0"/>
            </a:endParaRPr>
          </a:p>
          <a:p>
            <a:pPr marL="742950" lvl="1" indent="-285750" algn="l">
              <a:spcAft>
                <a:spcPts val="600"/>
              </a:spcAft>
              <a:buFont typeface="+mj-lt"/>
              <a:buAutoNum type="arabicPeriod"/>
            </a:pPr>
            <a:r>
              <a:rPr lang="en-US" b="0" i="0" dirty="0">
                <a:solidFill>
                  <a:srgbClr val="374151"/>
                </a:solidFill>
                <a:effectLst/>
                <a:latin typeface="Segoe UI Semibold" panose="020B0702040204020203" pitchFamily="34" charset="0"/>
                <a:cs typeface="Segoe UI Semibold" panose="020B0702040204020203" pitchFamily="34" charset="0"/>
              </a:rPr>
              <a:t>Access important company documents, including policies</a:t>
            </a:r>
          </a:p>
          <a:p>
            <a:pPr marL="742950" lvl="1" indent="-285750" algn="l">
              <a:spcAft>
                <a:spcPts val="600"/>
              </a:spcAft>
              <a:buFont typeface="+mj-lt"/>
              <a:buAutoNum type="arabicPeriod"/>
            </a:pPr>
            <a:r>
              <a:rPr lang="en-US" b="0" i="0" dirty="0">
                <a:solidFill>
                  <a:srgbClr val="374151"/>
                </a:solidFill>
                <a:effectLst/>
                <a:latin typeface="Segoe UI Semibold" panose="020B0702040204020203" pitchFamily="34" charset="0"/>
                <a:cs typeface="Segoe UI Semibold" panose="020B0702040204020203" pitchFamily="34" charset="0"/>
              </a:rPr>
              <a:t>View information about other employees, their current projects, managers, email, and phone numbers.</a:t>
            </a:r>
          </a:p>
          <a:p>
            <a:pPr marL="742950" lvl="1" indent="-285750" algn="l">
              <a:spcAft>
                <a:spcPts val="600"/>
              </a:spcAft>
              <a:buFont typeface="+mj-lt"/>
              <a:buAutoNum type="arabicPeriod"/>
            </a:pPr>
            <a:r>
              <a:rPr lang="en-US" b="0" i="0" dirty="0">
                <a:solidFill>
                  <a:srgbClr val="374151"/>
                </a:solidFill>
                <a:effectLst/>
                <a:latin typeface="Segoe UI Semibold" panose="020B0702040204020203" pitchFamily="34" charset="0"/>
                <a:cs typeface="Segoe UI Semibold" panose="020B0702040204020203" pitchFamily="34" charset="0"/>
              </a:rPr>
              <a:t>Download important documents like appointment letters, and increment letters.</a:t>
            </a:r>
          </a:p>
          <a:p>
            <a:pPr marL="742950" lvl="1" indent="-285750" algn="l">
              <a:spcAft>
                <a:spcPts val="600"/>
              </a:spcAft>
              <a:buFont typeface="+mj-lt"/>
              <a:buAutoNum type="arabicPeriod"/>
            </a:pPr>
            <a:r>
              <a:rPr lang="en-US" b="0" i="0" dirty="0">
                <a:solidFill>
                  <a:srgbClr val="374151"/>
                </a:solidFill>
                <a:effectLst/>
                <a:latin typeface="Segoe UI Semibold" panose="020B0702040204020203" pitchFamily="34" charset="0"/>
                <a:cs typeface="Segoe UI Semibold" panose="020B0702040204020203" pitchFamily="34" charset="0"/>
              </a:rPr>
              <a:t>Stay updated with recent activities, major project implementations, and organizational initiatives.</a:t>
            </a:r>
          </a:p>
          <a:p>
            <a:pPr marL="742950" lvl="1" indent="-285750">
              <a:spcAft>
                <a:spcPts val="600"/>
              </a:spcAft>
              <a:buFont typeface="+mj-lt"/>
              <a:buAutoNum type="arabicPeriod"/>
            </a:pPr>
            <a:r>
              <a:rPr lang="en-US" b="0" i="0" dirty="0">
                <a:solidFill>
                  <a:srgbClr val="374151"/>
                </a:solidFill>
                <a:effectLst/>
                <a:latin typeface="Segoe UI Semibold" panose="020B0702040204020203" pitchFamily="34" charset="0"/>
                <a:cs typeface="Segoe UI Semibold" panose="020B0702040204020203" pitchFamily="34" charset="0"/>
              </a:rPr>
              <a:t>Create New Post</a:t>
            </a:r>
          </a:p>
          <a:p>
            <a:pPr marL="742950" lvl="1" indent="-285750" algn="l">
              <a:spcAft>
                <a:spcPts val="600"/>
              </a:spcAft>
              <a:buFont typeface="+mj-lt"/>
              <a:buAutoNum type="arabicPeriod"/>
            </a:pPr>
            <a:r>
              <a:rPr lang="en-US" b="0" i="0" dirty="0">
                <a:solidFill>
                  <a:srgbClr val="374151"/>
                </a:solidFill>
                <a:effectLst/>
                <a:latin typeface="Segoe UI Semibold" panose="020B0702040204020203" pitchFamily="34" charset="0"/>
                <a:cs typeface="Segoe UI Semibold" panose="020B0702040204020203" pitchFamily="34" charset="0"/>
              </a:rPr>
              <a:t>Provide comments on new or existing posts.</a:t>
            </a:r>
          </a:p>
          <a:p>
            <a:pPr marL="742950" lvl="1" indent="-285750" algn="l">
              <a:spcAft>
                <a:spcPts val="600"/>
              </a:spcAft>
              <a:buFont typeface="+mj-lt"/>
              <a:buAutoNum type="arabicPeriod"/>
            </a:pPr>
            <a:r>
              <a:rPr lang="en-US" b="0" i="0" dirty="0">
                <a:solidFill>
                  <a:srgbClr val="374151"/>
                </a:solidFill>
                <a:effectLst/>
                <a:latin typeface="Segoe UI Semibold" panose="020B0702040204020203" pitchFamily="34" charset="0"/>
                <a:cs typeface="Segoe UI Semibold" panose="020B0702040204020203" pitchFamily="34" charset="0"/>
              </a:rPr>
              <a:t>Access crucial information about important live projects:</a:t>
            </a:r>
          </a:p>
          <a:p>
            <a:pPr marL="1200150" lvl="2" indent="-285750" algn="l">
              <a:spcAft>
                <a:spcPts val="600"/>
              </a:spcAft>
              <a:buFont typeface="Wingdings" panose="05000000000000000000" pitchFamily="2" charset="2"/>
              <a:buChar char="§"/>
            </a:pPr>
            <a:r>
              <a:rPr lang="en-US" sz="1600" i="0" dirty="0">
                <a:solidFill>
                  <a:srgbClr val="374151"/>
                </a:solidFill>
                <a:effectLst/>
                <a:latin typeface="Segoe UI Semibold" panose="020B0702040204020203" pitchFamily="34" charset="0"/>
                <a:cs typeface="Segoe UI Semibold" panose="020B0702040204020203" pitchFamily="34" charset="0"/>
              </a:rPr>
              <a:t>Stakeholders involved, including their profiles.</a:t>
            </a:r>
          </a:p>
          <a:p>
            <a:pPr marL="1200150" lvl="2" indent="-285750" algn="l">
              <a:spcAft>
                <a:spcPts val="600"/>
              </a:spcAft>
              <a:buFont typeface="Wingdings" panose="05000000000000000000" pitchFamily="2" charset="2"/>
              <a:buChar char="§"/>
            </a:pPr>
            <a:r>
              <a:rPr lang="en-US" sz="1600" i="0" dirty="0">
                <a:solidFill>
                  <a:srgbClr val="374151"/>
                </a:solidFill>
                <a:effectLst/>
                <a:latin typeface="Segoe UI Semibold" panose="020B0702040204020203" pitchFamily="34" charset="0"/>
                <a:cs typeface="Segoe UI Semibold" panose="020B0702040204020203" pitchFamily="34" charset="0"/>
              </a:rPr>
              <a:t>Application owners, module-wise </a:t>
            </a:r>
          </a:p>
          <a:p>
            <a:pPr marL="1200150" lvl="2" indent="-285750" algn="l">
              <a:spcAft>
                <a:spcPts val="600"/>
              </a:spcAft>
              <a:buFont typeface="Wingdings" panose="05000000000000000000" pitchFamily="2" charset="2"/>
              <a:buChar char="§"/>
            </a:pPr>
            <a:r>
              <a:rPr lang="en-US" sz="1600" i="0" dirty="0">
                <a:solidFill>
                  <a:srgbClr val="374151"/>
                </a:solidFill>
                <a:effectLst/>
                <a:latin typeface="Segoe UI Semibold" panose="020B0702040204020203" pitchFamily="34" charset="0"/>
                <a:cs typeface="Segoe UI Semibold" panose="020B0702040204020203" pitchFamily="34" charset="0"/>
              </a:rPr>
              <a:t>Support team members and their profiles.</a:t>
            </a:r>
          </a:p>
          <a:p>
            <a:pPr marL="1200150" lvl="2" indent="-285750" algn="l">
              <a:spcAft>
                <a:spcPts val="600"/>
              </a:spcAft>
              <a:buFont typeface="Wingdings" panose="05000000000000000000" pitchFamily="2" charset="2"/>
              <a:buChar char="§"/>
            </a:pPr>
            <a:r>
              <a:rPr lang="en-US" sz="1600" i="0" dirty="0">
                <a:solidFill>
                  <a:srgbClr val="374151"/>
                </a:solidFill>
                <a:effectLst/>
                <a:latin typeface="Segoe UI Semibold" panose="020B0702040204020203" pitchFamily="34" charset="0"/>
                <a:cs typeface="Segoe UI Semibold" panose="020B0702040204020203" pitchFamily="34" charset="0"/>
              </a:rPr>
              <a:t>Job opportunities available within each project/team.</a:t>
            </a:r>
          </a:p>
          <a:p>
            <a:pPr marL="742950" lvl="1" indent="-285750" algn="l">
              <a:spcAft>
                <a:spcPts val="600"/>
              </a:spcAft>
              <a:buFont typeface="+mj-lt"/>
              <a:buAutoNum type="arabicPeriod"/>
            </a:pPr>
            <a:r>
              <a:rPr lang="en-US" b="0" i="0" dirty="0">
                <a:solidFill>
                  <a:srgbClr val="374151"/>
                </a:solidFill>
                <a:effectLst/>
                <a:latin typeface="Segoe UI Semibold" panose="020B0702040204020203" pitchFamily="34" charset="0"/>
                <a:cs typeface="Segoe UI Semibold" panose="020B0702040204020203" pitchFamily="34" charset="0"/>
              </a:rPr>
              <a:t>Receive Email, whenever a new post will be posted.</a:t>
            </a:r>
          </a:p>
        </p:txBody>
      </p:sp>
      <p:pic>
        <p:nvPicPr>
          <p:cNvPr id="7" name="Picture 6">
            <a:extLst>
              <a:ext uri="{FF2B5EF4-FFF2-40B4-BE49-F238E27FC236}">
                <a16:creationId xmlns:a16="http://schemas.microsoft.com/office/drawing/2014/main" xmlns="" id="{3112925C-C6C6-BA84-CEFE-ED37DC2EDA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886" y="4194627"/>
            <a:ext cx="1803211" cy="1813839"/>
          </a:xfrm>
          <a:prstGeom prst="rect">
            <a:avLst/>
          </a:prstGeom>
        </p:spPr>
      </p:pic>
    </p:spTree>
    <p:extLst>
      <p:ext uri="{BB962C8B-B14F-4D97-AF65-F5344CB8AC3E}">
        <p14:creationId xmlns:p14="http://schemas.microsoft.com/office/powerpoint/2010/main" val="15037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5883"/>
          </a:xfrm>
          <a:prstGeom prst="rect">
            <a:avLst/>
          </a:prstGeom>
          <a:solidFill>
            <a:srgbClr val="FF6709"/>
          </a:solidFill>
        </p:spPr>
        <p:txBody>
          <a:bodyPr wrap="square" rtlCol="0">
            <a:spAutoFit/>
          </a:bodyPr>
          <a:lstStyle/>
          <a:p>
            <a:pPr>
              <a:lnSpc>
                <a:spcPct val="115000"/>
              </a:lnSpc>
            </a:pPr>
            <a:r>
              <a:rPr lang="en-IN" sz="2000" b="1"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rPr>
              <a:t>BACKEND DEVELOPMENT</a:t>
            </a:r>
            <a:endParaRPr lang="en-IN" sz="12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xmlns="" id="{3BE4FAA2-33BB-8F99-7194-7333174D5A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9" name="Graphic 8">
            <a:extLst>
              <a:ext uri="{FF2B5EF4-FFF2-40B4-BE49-F238E27FC236}">
                <a16:creationId xmlns:a16="http://schemas.microsoft.com/office/drawing/2014/main" xmlns="" id="{5E6F058A-15B5-141F-DCCF-3CE232AD6A4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854280" y="658413"/>
            <a:ext cx="2624166" cy="3711510"/>
          </a:xfrm>
          <a:prstGeom prst="rect">
            <a:avLst/>
          </a:prstGeom>
        </p:spPr>
      </p:pic>
      <p:pic>
        <p:nvPicPr>
          <p:cNvPr id="11" name="Picture 10">
            <a:extLst>
              <a:ext uri="{FF2B5EF4-FFF2-40B4-BE49-F238E27FC236}">
                <a16:creationId xmlns:a16="http://schemas.microsoft.com/office/drawing/2014/main" xmlns="" id="{0C70E3D8-1B3C-89FD-FD7B-A2A6A8A3D7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4526" y="1958588"/>
            <a:ext cx="3616333" cy="1898575"/>
          </a:xfrm>
          <a:prstGeom prst="rect">
            <a:avLst/>
          </a:prstGeom>
        </p:spPr>
      </p:pic>
      <p:pic>
        <p:nvPicPr>
          <p:cNvPr id="15" name="Picture 14">
            <a:extLst>
              <a:ext uri="{FF2B5EF4-FFF2-40B4-BE49-F238E27FC236}">
                <a16:creationId xmlns:a16="http://schemas.microsoft.com/office/drawing/2014/main" xmlns="" id="{96D018C9-1BC3-CCBB-FE61-71A2A0012C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74526" y="3524128"/>
            <a:ext cx="3746757" cy="2302155"/>
          </a:xfrm>
          <a:prstGeom prst="rect">
            <a:avLst/>
          </a:prstGeom>
        </p:spPr>
      </p:pic>
      <p:pic>
        <p:nvPicPr>
          <p:cNvPr id="17" name="Picture 16">
            <a:extLst>
              <a:ext uri="{FF2B5EF4-FFF2-40B4-BE49-F238E27FC236}">
                <a16:creationId xmlns:a16="http://schemas.microsoft.com/office/drawing/2014/main" xmlns="" id="{5F8CA1E1-CEA0-6F06-647D-BC42271540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73385" y="3333872"/>
            <a:ext cx="1779708" cy="1779708"/>
          </a:xfrm>
          <a:prstGeom prst="rect">
            <a:avLst/>
          </a:prstGeom>
        </p:spPr>
      </p:pic>
      <p:sp>
        <p:nvSpPr>
          <p:cNvPr id="18" name="TextBox 17">
            <a:extLst>
              <a:ext uri="{FF2B5EF4-FFF2-40B4-BE49-F238E27FC236}">
                <a16:creationId xmlns:a16="http://schemas.microsoft.com/office/drawing/2014/main" xmlns="" id="{D006EFBF-5AD2-B7F4-B04F-5073C156C301}"/>
              </a:ext>
            </a:extLst>
          </p:cNvPr>
          <p:cNvSpPr txBox="1"/>
          <p:nvPr/>
        </p:nvSpPr>
        <p:spPr>
          <a:xfrm>
            <a:off x="622917" y="2551593"/>
            <a:ext cx="3327398" cy="2554545"/>
          </a:xfrm>
          <a:prstGeom prst="rect">
            <a:avLst/>
          </a:prstGeom>
          <a:noFill/>
        </p:spPr>
        <p:txBody>
          <a:bodyPr wrap="square" rtlCol="0">
            <a:spAutoFit/>
          </a:bodyPr>
          <a:lstStyle/>
          <a:p>
            <a:pPr marL="457200" indent="-457200">
              <a:buFont typeface="Wingdings" panose="05000000000000000000" pitchFamily="2" charset="2"/>
              <a:buChar char="q"/>
            </a:pPr>
            <a:r>
              <a:rPr lang="en-US" sz="3200" i="1" dirty="0">
                <a:solidFill>
                  <a:schemeClr val="accent1">
                    <a:lumMod val="50000"/>
                  </a:schemeClr>
                </a:solidFill>
                <a:latin typeface="Segoe UI Semibold" panose="020B0702040204020203" pitchFamily="34" charset="0"/>
                <a:cs typeface="Segoe UI Semibold" panose="020B0702040204020203" pitchFamily="34" charset="0"/>
              </a:rPr>
              <a:t>JAVA 8</a:t>
            </a:r>
          </a:p>
          <a:p>
            <a:pPr marL="457200" indent="-457200">
              <a:buFont typeface="Wingdings" panose="05000000000000000000" pitchFamily="2" charset="2"/>
              <a:buChar char="q"/>
            </a:pPr>
            <a:r>
              <a:rPr lang="en-US" sz="3200" i="1" dirty="0">
                <a:solidFill>
                  <a:schemeClr val="accent1">
                    <a:lumMod val="50000"/>
                  </a:schemeClr>
                </a:solidFill>
                <a:latin typeface="Segoe UI Semibold" panose="020B0702040204020203" pitchFamily="34" charset="0"/>
                <a:cs typeface="Segoe UI Semibold" panose="020B0702040204020203" pitchFamily="34" charset="0"/>
              </a:rPr>
              <a:t>MySQL 8</a:t>
            </a:r>
          </a:p>
          <a:p>
            <a:pPr marL="457200" indent="-457200">
              <a:buFont typeface="Wingdings" panose="05000000000000000000" pitchFamily="2" charset="2"/>
              <a:buChar char="q"/>
            </a:pPr>
            <a:r>
              <a:rPr lang="en-US" sz="3200" i="1" dirty="0">
                <a:solidFill>
                  <a:schemeClr val="accent1">
                    <a:lumMod val="50000"/>
                  </a:schemeClr>
                </a:solidFill>
                <a:latin typeface="Segoe UI Semibold" panose="020B0702040204020203" pitchFamily="34" charset="0"/>
                <a:cs typeface="Segoe UI Semibold" panose="020B0702040204020203" pitchFamily="34" charset="0"/>
              </a:rPr>
              <a:t>Spring Boot </a:t>
            </a:r>
          </a:p>
          <a:p>
            <a:pPr marL="457200" indent="-457200">
              <a:buFont typeface="Wingdings" panose="05000000000000000000" pitchFamily="2" charset="2"/>
              <a:buChar char="q"/>
            </a:pPr>
            <a:r>
              <a:rPr lang="en-US" sz="3200" i="1" dirty="0">
                <a:solidFill>
                  <a:schemeClr val="accent1">
                    <a:lumMod val="50000"/>
                  </a:schemeClr>
                </a:solidFill>
                <a:latin typeface="Segoe UI Semibold" panose="020B0702040204020203" pitchFamily="34" charset="0"/>
                <a:cs typeface="Segoe UI Semibold" panose="020B0702040204020203" pitchFamily="34" charset="0"/>
              </a:rPr>
              <a:t>JPA</a:t>
            </a:r>
          </a:p>
          <a:p>
            <a:pPr marL="457200" indent="-457200">
              <a:buFont typeface="Wingdings" panose="05000000000000000000" pitchFamily="2" charset="2"/>
              <a:buChar char="q"/>
            </a:pPr>
            <a:r>
              <a:rPr lang="en-US" sz="3200" i="1" dirty="0">
                <a:solidFill>
                  <a:schemeClr val="accent1">
                    <a:lumMod val="50000"/>
                  </a:schemeClr>
                </a:solidFill>
                <a:latin typeface="Segoe UI Semibold" panose="020B0702040204020203" pitchFamily="34" charset="0"/>
                <a:cs typeface="Segoe UI Semibold" panose="020B0702040204020203" pitchFamily="34" charset="0"/>
              </a:rPr>
              <a:t>Eureka </a:t>
            </a:r>
          </a:p>
        </p:txBody>
      </p:sp>
    </p:spTree>
    <p:extLst>
      <p:ext uri="{BB962C8B-B14F-4D97-AF65-F5344CB8AC3E}">
        <p14:creationId xmlns:p14="http://schemas.microsoft.com/office/powerpoint/2010/main" val="2732577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15883"/>
          </a:xfrm>
          <a:prstGeom prst="rect">
            <a:avLst/>
          </a:prstGeom>
          <a:solidFill>
            <a:srgbClr val="FF6709"/>
          </a:solidFill>
        </p:spPr>
        <p:txBody>
          <a:bodyPr wrap="square" rtlCol="0">
            <a:spAutoFit/>
          </a:bodyPr>
          <a:lstStyle/>
          <a:p>
            <a:pPr>
              <a:lnSpc>
                <a:spcPct val="115000"/>
              </a:lnSpc>
            </a:pPr>
            <a:r>
              <a:rPr lang="en-IN" sz="2000" b="1"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rPr>
              <a:t>FRONTEND DEVELOPMENT</a:t>
            </a:r>
            <a:endParaRPr lang="en-IN" sz="12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xmlns="" id="{3BE4FAA2-33BB-8F99-7194-7333174D5A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pic>
        <p:nvPicPr>
          <p:cNvPr id="13" name="Picture 12">
            <a:extLst>
              <a:ext uri="{FF2B5EF4-FFF2-40B4-BE49-F238E27FC236}">
                <a16:creationId xmlns:a16="http://schemas.microsoft.com/office/drawing/2014/main" xmlns="" id="{80693F6E-2C9F-151D-662D-A4A778A3C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420" y="2462131"/>
            <a:ext cx="4132872" cy="3596137"/>
          </a:xfrm>
          <a:prstGeom prst="rect">
            <a:avLst/>
          </a:prstGeom>
        </p:spPr>
      </p:pic>
      <p:sp>
        <p:nvSpPr>
          <p:cNvPr id="24" name="TextBox 23">
            <a:extLst>
              <a:ext uri="{FF2B5EF4-FFF2-40B4-BE49-F238E27FC236}">
                <a16:creationId xmlns:a16="http://schemas.microsoft.com/office/drawing/2014/main" xmlns="" id="{F1DE7C41-98A5-4AB2-1269-C8879D4F4836}"/>
              </a:ext>
            </a:extLst>
          </p:cNvPr>
          <p:cNvSpPr txBox="1"/>
          <p:nvPr/>
        </p:nvSpPr>
        <p:spPr>
          <a:xfrm>
            <a:off x="1224010" y="2462131"/>
            <a:ext cx="3596475" cy="2800767"/>
          </a:xfrm>
          <a:prstGeom prst="rect">
            <a:avLst/>
          </a:prstGeom>
          <a:noFill/>
        </p:spPr>
        <p:txBody>
          <a:bodyPr wrap="square" rtlCol="0">
            <a:spAutoFit/>
          </a:bodyPr>
          <a:lstStyle/>
          <a:p>
            <a:pPr marL="571500" indent="-571500">
              <a:buFont typeface="Wingdings" panose="05000000000000000000" pitchFamily="2" charset="2"/>
              <a:buChar char="q"/>
            </a:pPr>
            <a:r>
              <a:rPr lang="en-US" sz="4400" i="1" dirty="0">
                <a:solidFill>
                  <a:schemeClr val="accent2">
                    <a:lumMod val="50000"/>
                  </a:schemeClr>
                </a:solidFill>
              </a:rPr>
              <a:t>React JS</a:t>
            </a:r>
          </a:p>
          <a:p>
            <a:pPr marL="571500" indent="-571500">
              <a:buFont typeface="Wingdings" panose="05000000000000000000" pitchFamily="2" charset="2"/>
              <a:buChar char="q"/>
            </a:pPr>
            <a:r>
              <a:rPr lang="en-US" sz="4400" i="1" dirty="0">
                <a:solidFill>
                  <a:schemeClr val="accent2">
                    <a:lumMod val="50000"/>
                  </a:schemeClr>
                </a:solidFill>
              </a:rPr>
              <a:t>Bootstrap</a:t>
            </a:r>
          </a:p>
          <a:p>
            <a:pPr marL="571500" indent="-571500">
              <a:buFont typeface="Wingdings" panose="05000000000000000000" pitchFamily="2" charset="2"/>
              <a:buChar char="q"/>
            </a:pPr>
            <a:r>
              <a:rPr lang="en-US" sz="4400" i="1" dirty="0">
                <a:solidFill>
                  <a:schemeClr val="accent2">
                    <a:lumMod val="50000"/>
                  </a:schemeClr>
                </a:solidFill>
              </a:rPr>
              <a:t>CSS</a:t>
            </a:r>
          </a:p>
          <a:p>
            <a:pPr marL="571500" indent="-571500">
              <a:buFont typeface="Wingdings" panose="05000000000000000000" pitchFamily="2" charset="2"/>
              <a:buChar char="q"/>
            </a:pPr>
            <a:r>
              <a:rPr lang="en-US" sz="4400" i="1" dirty="0">
                <a:solidFill>
                  <a:schemeClr val="accent2">
                    <a:lumMod val="50000"/>
                  </a:schemeClr>
                </a:solidFill>
              </a:rPr>
              <a:t>HTML </a:t>
            </a:r>
          </a:p>
        </p:txBody>
      </p:sp>
      <p:pic>
        <p:nvPicPr>
          <p:cNvPr id="26" name="Picture 25">
            <a:extLst>
              <a:ext uri="{FF2B5EF4-FFF2-40B4-BE49-F238E27FC236}">
                <a16:creationId xmlns:a16="http://schemas.microsoft.com/office/drawing/2014/main" xmlns="" id="{2E9CC1AD-3CBD-689C-A1FA-54CEE87FD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7495" y="1662399"/>
            <a:ext cx="2353690" cy="1875421"/>
          </a:xfrm>
          <a:prstGeom prst="rect">
            <a:avLst/>
          </a:prstGeom>
        </p:spPr>
      </p:pic>
      <p:pic>
        <p:nvPicPr>
          <p:cNvPr id="28" name="Picture 27">
            <a:extLst>
              <a:ext uri="{FF2B5EF4-FFF2-40B4-BE49-F238E27FC236}">
                <a16:creationId xmlns:a16="http://schemas.microsoft.com/office/drawing/2014/main" xmlns="" id="{891A9C01-5090-05F7-5A8F-46BF8E44D2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3102" y="3686384"/>
            <a:ext cx="1922318" cy="1922318"/>
          </a:xfrm>
          <a:prstGeom prst="rect">
            <a:avLst/>
          </a:prstGeom>
        </p:spPr>
      </p:pic>
    </p:spTree>
    <p:extLst>
      <p:ext uri="{BB962C8B-B14F-4D97-AF65-F5344CB8AC3E}">
        <p14:creationId xmlns:p14="http://schemas.microsoft.com/office/powerpoint/2010/main" val="4283368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00110"/>
          </a:xfrm>
          <a:prstGeom prst="rect">
            <a:avLst/>
          </a:prstGeom>
          <a:solidFill>
            <a:srgbClr val="FF6709"/>
          </a:solidFill>
        </p:spPr>
        <p:txBody>
          <a:bodyPr wrap="square" rtlCol="0">
            <a:spAutoFit/>
          </a:bodyPr>
          <a:lstStyle/>
          <a:p>
            <a:r>
              <a:rPr lang="en-IN" sz="2000" b="1"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rPr>
              <a:t>ARCHITECTURE DESIGN</a:t>
            </a:r>
            <a:endParaRPr lang="en-IN" sz="2000" dirty="0">
              <a:solidFill>
                <a:schemeClr val="bg1"/>
              </a:solidFill>
              <a:effectLst/>
              <a:latin typeface="Segoe UI Semibold" panose="020B0702040204020203" pitchFamily="34" charset="0"/>
              <a:ea typeface="Arial" panose="020B0604020202020204"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xmlns="" id="{551BEC0A-140F-E860-2287-7367FC03E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66" y="205083"/>
            <a:ext cx="1533601" cy="945238"/>
          </a:xfrm>
          <a:prstGeom prst="rect">
            <a:avLst/>
          </a:prstGeom>
        </p:spPr>
      </p:pic>
      <p:sp>
        <p:nvSpPr>
          <p:cNvPr id="3" name="Rectangle: Rounded Corners 2">
            <a:extLst>
              <a:ext uri="{FF2B5EF4-FFF2-40B4-BE49-F238E27FC236}">
                <a16:creationId xmlns:a16="http://schemas.microsoft.com/office/drawing/2014/main" xmlns="" id="{4FE78BC0-053B-5F7C-11AE-4B54E20A5E61}"/>
              </a:ext>
            </a:extLst>
          </p:cNvPr>
          <p:cNvSpPr/>
          <p:nvPr/>
        </p:nvSpPr>
        <p:spPr>
          <a:xfrm>
            <a:off x="3759199" y="1064837"/>
            <a:ext cx="5029200" cy="678479"/>
          </a:xfrm>
          <a:prstGeom prst="round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solidFill>
                  <a:schemeClr val="bg2">
                    <a:lumMod val="10000"/>
                  </a:schemeClr>
                </a:solidFill>
              </a:rPr>
              <a:t>FRONTEND</a:t>
            </a:r>
            <a:endParaRPr lang="en-US" sz="3200" b="1" dirty="0">
              <a:solidFill>
                <a:schemeClr val="bg2">
                  <a:lumMod val="10000"/>
                </a:schemeClr>
              </a:solidFill>
            </a:endParaRPr>
          </a:p>
        </p:txBody>
      </p:sp>
      <p:sp>
        <p:nvSpPr>
          <p:cNvPr id="15" name="Rectangle: Rounded Corners 14">
            <a:extLst>
              <a:ext uri="{FF2B5EF4-FFF2-40B4-BE49-F238E27FC236}">
                <a16:creationId xmlns:a16="http://schemas.microsoft.com/office/drawing/2014/main" xmlns="" id="{F11DD240-E8E1-817C-5423-39F920EF21AB}"/>
              </a:ext>
            </a:extLst>
          </p:cNvPr>
          <p:cNvSpPr/>
          <p:nvPr/>
        </p:nvSpPr>
        <p:spPr>
          <a:xfrm>
            <a:off x="4871758" y="2016411"/>
            <a:ext cx="2790985" cy="678480"/>
          </a:xfrm>
          <a:prstGeom prst="round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2">
                    <a:lumMod val="10000"/>
                  </a:schemeClr>
                </a:solidFill>
              </a:rPr>
              <a:t>API GATEWAY</a:t>
            </a:r>
          </a:p>
          <a:p>
            <a:pPr algn="ctr"/>
            <a:r>
              <a:rPr lang="en-US" sz="2000" b="1" dirty="0">
                <a:solidFill>
                  <a:schemeClr val="bg2">
                    <a:lumMod val="10000"/>
                  </a:schemeClr>
                </a:solidFill>
              </a:rPr>
              <a:t>Api Path – “9999/”</a:t>
            </a:r>
            <a:endParaRPr lang="en-US" sz="2400" b="1" dirty="0">
              <a:solidFill>
                <a:schemeClr val="bg2">
                  <a:lumMod val="10000"/>
                </a:schemeClr>
              </a:solidFill>
            </a:endParaRPr>
          </a:p>
        </p:txBody>
      </p:sp>
      <p:sp>
        <p:nvSpPr>
          <p:cNvPr id="16" name="Rectangle: Rounded Corners 15">
            <a:extLst>
              <a:ext uri="{FF2B5EF4-FFF2-40B4-BE49-F238E27FC236}">
                <a16:creationId xmlns:a16="http://schemas.microsoft.com/office/drawing/2014/main" xmlns="" id="{094FC6BE-6D3C-D06A-EB0B-F6132246F144}"/>
              </a:ext>
            </a:extLst>
          </p:cNvPr>
          <p:cNvSpPr/>
          <p:nvPr/>
        </p:nvSpPr>
        <p:spPr>
          <a:xfrm>
            <a:off x="516815" y="3626513"/>
            <a:ext cx="2520474" cy="913751"/>
          </a:xfrm>
          <a:prstGeom prst="round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2">
                    <a:lumMod val="10000"/>
                  </a:schemeClr>
                </a:solidFill>
              </a:rPr>
              <a:t>Project Service</a:t>
            </a:r>
          </a:p>
          <a:p>
            <a:pPr algn="ctr"/>
            <a:r>
              <a:rPr lang="en-US" b="1" dirty="0">
                <a:solidFill>
                  <a:schemeClr val="bg2">
                    <a:lumMod val="10000"/>
                  </a:schemeClr>
                </a:solidFill>
              </a:rPr>
              <a:t>Api Path – “9091/ms1”</a:t>
            </a:r>
            <a:endParaRPr lang="en-US" sz="2000" b="1" dirty="0">
              <a:solidFill>
                <a:schemeClr val="bg2">
                  <a:lumMod val="10000"/>
                </a:schemeClr>
              </a:solidFill>
            </a:endParaRPr>
          </a:p>
        </p:txBody>
      </p:sp>
      <p:sp>
        <p:nvSpPr>
          <p:cNvPr id="17" name="Rectangle: Rounded Corners 16">
            <a:extLst>
              <a:ext uri="{FF2B5EF4-FFF2-40B4-BE49-F238E27FC236}">
                <a16:creationId xmlns:a16="http://schemas.microsoft.com/office/drawing/2014/main" xmlns="" id="{50618C29-36EF-2822-B566-DA3341B35AF5}"/>
              </a:ext>
            </a:extLst>
          </p:cNvPr>
          <p:cNvSpPr/>
          <p:nvPr/>
        </p:nvSpPr>
        <p:spPr>
          <a:xfrm>
            <a:off x="3252830" y="3626513"/>
            <a:ext cx="2520474" cy="913751"/>
          </a:xfrm>
          <a:prstGeom prst="round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2">
                    <a:lumMod val="10000"/>
                  </a:schemeClr>
                </a:solidFill>
              </a:rPr>
              <a:t>Employee Service</a:t>
            </a:r>
          </a:p>
          <a:p>
            <a:pPr algn="ctr"/>
            <a:r>
              <a:rPr lang="en-US" b="1" dirty="0">
                <a:solidFill>
                  <a:schemeClr val="bg2">
                    <a:lumMod val="10000"/>
                  </a:schemeClr>
                </a:solidFill>
              </a:rPr>
              <a:t>Api Path – “9092/ms2”</a:t>
            </a:r>
            <a:endParaRPr lang="en-US" sz="2000" b="1" dirty="0">
              <a:solidFill>
                <a:schemeClr val="bg2">
                  <a:lumMod val="10000"/>
                </a:schemeClr>
              </a:solidFill>
            </a:endParaRPr>
          </a:p>
        </p:txBody>
      </p:sp>
      <p:sp>
        <p:nvSpPr>
          <p:cNvPr id="18" name="Rectangle: Rounded Corners 17">
            <a:extLst>
              <a:ext uri="{FF2B5EF4-FFF2-40B4-BE49-F238E27FC236}">
                <a16:creationId xmlns:a16="http://schemas.microsoft.com/office/drawing/2014/main" xmlns="" id="{83E2950F-80FA-D7B3-BAA7-2413F8F518E5}"/>
              </a:ext>
            </a:extLst>
          </p:cNvPr>
          <p:cNvSpPr/>
          <p:nvPr/>
        </p:nvSpPr>
        <p:spPr>
          <a:xfrm>
            <a:off x="6075007" y="3613812"/>
            <a:ext cx="2520475" cy="913751"/>
          </a:xfrm>
          <a:prstGeom prst="round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2">
                    <a:lumMod val="10000"/>
                  </a:schemeClr>
                </a:solidFill>
              </a:rPr>
              <a:t>Job Service</a:t>
            </a:r>
          </a:p>
          <a:p>
            <a:pPr algn="ctr"/>
            <a:r>
              <a:rPr lang="en-US" b="1" dirty="0">
                <a:solidFill>
                  <a:schemeClr val="bg2">
                    <a:lumMod val="10000"/>
                  </a:schemeClr>
                </a:solidFill>
              </a:rPr>
              <a:t>Api Path – “9093/ms3”</a:t>
            </a:r>
            <a:endParaRPr lang="en-US" sz="2000" b="1" dirty="0">
              <a:solidFill>
                <a:schemeClr val="bg2">
                  <a:lumMod val="10000"/>
                </a:schemeClr>
              </a:solidFill>
            </a:endParaRPr>
          </a:p>
        </p:txBody>
      </p:sp>
      <p:sp>
        <p:nvSpPr>
          <p:cNvPr id="19" name="Rectangle: Rounded Corners 18">
            <a:extLst>
              <a:ext uri="{FF2B5EF4-FFF2-40B4-BE49-F238E27FC236}">
                <a16:creationId xmlns:a16="http://schemas.microsoft.com/office/drawing/2014/main" xmlns="" id="{45C99D16-374C-ABAA-ED7E-BE524CA8C44F}"/>
              </a:ext>
            </a:extLst>
          </p:cNvPr>
          <p:cNvSpPr/>
          <p:nvPr/>
        </p:nvSpPr>
        <p:spPr>
          <a:xfrm>
            <a:off x="8826108" y="3626513"/>
            <a:ext cx="2755900" cy="913751"/>
          </a:xfrm>
          <a:prstGeom prst="round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2">
                    <a:lumMod val="10000"/>
                  </a:schemeClr>
                </a:solidFill>
              </a:rPr>
              <a:t>Newsfeed Service</a:t>
            </a:r>
          </a:p>
          <a:p>
            <a:pPr algn="ctr"/>
            <a:r>
              <a:rPr lang="en-US" b="1" dirty="0">
                <a:solidFill>
                  <a:schemeClr val="bg2">
                    <a:lumMod val="10000"/>
                  </a:schemeClr>
                </a:solidFill>
              </a:rPr>
              <a:t>Api Path – “9094/ms4”</a:t>
            </a:r>
            <a:endParaRPr lang="en-US" sz="2000" b="1" dirty="0">
              <a:solidFill>
                <a:schemeClr val="bg2">
                  <a:lumMod val="10000"/>
                </a:schemeClr>
              </a:solidFill>
            </a:endParaRPr>
          </a:p>
        </p:txBody>
      </p:sp>
      <p:sp>
        <p:nvSpPr>
          <p:cNvPr id="20" name="Rectangle: Rounded Corners 19">
            <a:extLst>
              <a:ext uri="{FF2B5EF4-FFF2-40B4-BE49-F238E27FC236}">
                <a16:creationId xmlns:a16="http://schemas.microsoft.com/office/drawing/2014/main" xmlns="" id="{5283ACEB-586B-AA46-6FCB-6A5B626ECDFC}"/>
              </a:ext>
            </a:extLst>
          </p:cNvPr>
          <p:cNvSpPr/>
          <p:nvPr/>
        </p:nvSpPr>
        <p:spPr>
          <a:xfrm>
            <a:off x="5346699" y="5518163"/>
            <a:ext cx="1854201" cy="1042626"/>
          </a:xfrm>
          <a:prstGeom prst="round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2">
                    <a:lumMod val="10000"/>
                  </a:schemeClr>
                </a:solidFill>
              </a:rPr>
              <a:t>  </a:t>
            </a:r>
          </a:p>
          <a:p>
            <a:pPr algn="ctr"/>
            <a:r>
              <a:rPr lang="en-US" sz="2000" b="1" dirty="0">
                <a:solidFill>
                  <a:schemeClr val="bg2">
                    <a:lumMod val="10000"/>
                  </a:schemeClr>
                </a:solidFill>
              </a:rPr>
              <a:t>              MySQL</a:t>
            </a:r>
          </a:p>
          <a:p>
            <a:pPr algn="ctr"/>
            <a:endParaRPr lang="en-US" sz="2400" b="1" dirty="0">
              <a:solidFill>
                <a:schemeClr val="bg2">
                  <a:lumMod val="10000"/>
                </a:schemeClr>
              </a:solidFill>
            </a:endParaRPr>
          </a:p>
        </p:txBody>
      </p:sp>
      <p:cxnSp>
        <p:nvCxnSpPr>
          <p:cNvPr id="22" name="Straight Connector 21">
            <a:extLst>
              <a:ext uri="{FF2B5EF4-FFF2-40B4-BE49-F238E27FC236}">
                <a16:creationId xmlns:a16="http://schemas.microsoft.com/office/drawing/2014/main" xmlns="" id="{CB70FFCF-3100-DB2B-3537-02651920FFB7}"/>
              </a:ext>
            </a:extLst>
          </p:cNvPr>
          <p:cNvCxnSpPr>
            <a:cxnSpLocks/>
            <a:stCxn id="15" idx="2"/>
            <a:endCxn id="16" idx="0"/>
          </p:cNvCxnSpPr>
          <p:nvPr/>
        </p:nvCxnSpPr>
        <p:spPr>
          <a:xfrm flipH="1">
            <a:off x="1777052" y="2694891"/>
            <a:ext cx="4490199" cy="931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3C9B790-3D95-2E69-2143-BFEF99FABF32}"/>
              </a:ext>
            </a:extLst>
          </p:cNvPr>
          <p:cNvCxnSpPr>
            <a:cxnSpLocks/>
            <a:stCxn id="15" idx="2"/>
            <a:endCxn id="19" idx="0"/>
          </p:cNvCxnSpPr>
          <p:nvPr/>
        </p:nvCxnSpPr>
        <p:spPr>
          <a:xfrm>
            <a:off x="6267251" y="2694891"/>
            <a:ext cx="3936807" cy="931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4A5A0A60-61FC-5A67-D163-E0C5838C3E0C}"/>
              </a:ext>
            </a:extLst>
          </p:cNvPr>
          <p:cNvCxnSpPr>
            <a:cxnSpLocks/>
            <a:stCxn id="15" idx="2"/>
            <a:endCxn id="17" idx="0"/>
          </p:cNvCxnSpPr>
          <p:nvPr/>
        </p:nvCxnSpPr>
        <p:spPr>
          <a:xfrm flipH="1">
            <a:off x="4513067" y="2694891"/>
            <a:ext cx="1754184" cy="931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BCA3C31D-D747-E114-4252-817EA1B7EC12}"/>
              </a:ext>
            </a:extLst>
          </p:cNvPr>
          <p:cNvCxnSpPr>
            <a:cxnSpLocks/>
            <a:stCxn id="15" idx="2"/>
            <a:endCxn id="18" idx="0"/>
          </p:cNvCxnSpPr>
          <p:nvPr/>
        </p:nvCxnSpPr>
        <p:spPr>
          <a:xfrm>
            <a:off x="6267251" y="2694891"/>
            <a:ext cx="1067994" cy="918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BB3804A8-5309-E700-D5F9-C304A09DAF67}"/>
              </a:ext>
            </a:extLst>
          </p:cNvPr>
          <p:cNvCxnSpPr>
            <a:cxnSpLocks/>
            <a:stCxn id="19" idx="2"/>
            <a:endCxn id="20" idx="0"/>
          </p:cNvCxnSpPr>
          <p:nvPr/>
        </p:nvCxnSpPr>
        <p:spPr>
          <a:xfrm flipH="1">
            <a:off x="6273800" y="4540264"/>
            <a:ext cx="3930258" cy="9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171539B5-F76B-0219-2159-6DF5B85287A7}"/>
              </a:ext>
            </a:extLst>
          </p:cNvPr>
          <p:cNvCxnSpPr>
            <a:cxnSpLocks/>
            <a:stCxn id="18" idx="2"/>
            <a:endCxn id="20" idx="0"/>
          </p:cNvCxnSpPr>
          <p:nvPr/>
        </p:nvCxnSpPr>
        <p:spPr>
          <a:xfrm flipH="1">
            <a:off x="6273800" y="4527563"/>
            <a:ext cx="1061445"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DD8358CA-9C98-770A-2B5F-A52878A25D36}"/>
              </a:ext>
            </a:extLst>
          </p:cNvPr>
          <p:cNvCxnSpPr>
            <a:cxnSpLocks/>
            <a:stCxn id="17" idx="2"/>
            <a:endCxn id="20" idx="0"/>
          </p:cNvCxnSpPr>
          <p:nvPr/>
        </p:nvCxnSpPr>
        <p:spPr>
          <a:xfrm>
            <a:off x="4513067" y="4540264"/>
            <a:ext cx="1760733" cy="9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D0B98653-2E23-1F71-6EAF-2378D9CF7165}"/>
              </a:ext>
            </a:extLst>
          </p:cNvPr>
          <p:cNvCxnSpPr>
            <a:cxnSpLocks/>
            <a:stCxn id="16" idx="2"/>
            <a:endCxn id="20" idx="0"/>
          </p:cNvCxnSpPr>
          <p:nvPr/>
        </p:nvCxnSpPr>
        <p:spPr>
          <a:xfrm>
            <a:off x="1777052" y="4540264"/>
            <a:ext cx="4496748" cy="9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8A020CDE-150C-6107-2739-FC77E2BDA943}"/>
              </a:ext>
            </a:extLst>
          </p:cNvPr>
          <p:cNvCxnSpPr>
            <a:cxnSpLocks/>
            <a:stCxn id="3" idx="2"/>
            <a:endCxn id="15" idx="0"/>
          </p:cNvCxnSpPr>
          <p:nvPr/>
        </p:nvCxnSpPr>
        <p:spPr>
          <a:xfrm flipH="1">
            <a:off x="6267251" y="1743316"/>
            <a:ext cx="6548" cy="273095"/>
          </a:xfrm>
          <a:prstGeom prst="line">
            <a:avLst/>
          </a:prstGeom>
        </p:spPr>
        <p:style>
          <a:lnRef idx="1">
            <a:schemeClr val="accent1"/>
          </a:lnRef>
          <a:fillRef idx="0">
            <a:schemeClr val="accent1"/>
          </a:fillRef>
          <a:effectRef idx="0">
            <a:schemeClr val="accent1"/>
          </a:effectRef>
          <a:fontRef idx="minor">
            <a:schemeClr val="tx1"/>
          </a:fontRef>
        </p:style>
      </p:cxnSp>
      <p:pic>
        <p:nvPicPr>
          <p:cNvPr id="101" name="Graphic 100">
            <a:extLst>
              <a:ext uri="{FF2B5EF4-FFF2-40B4-BE49-F238E27FC236}">
                <a16:creationId xmlns:a16="http://schemas.microsoft.com/office/drawing/2014/main" xmlns="" id="{00ACB3EA-6BC2-C1ED-8BF0-8B9FDDCD62B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060833" y="5072854"/>
            <a:ext cx="1498834" cy="1940738"/>
          </a:xfrm>
          <a:prstGeom prst="rect">
            <a:avLst/>
          </a:prstGeom>
        </p:spPr>
      </p:pic>
    </p:spTree>
    <p:extLst>
      <p:ext uri="{BB962C8B-B14F-4D97-AF65-F5344CB8AC3E}">
        <p14:creationId xmlns:p14="http://schemas.microsoft.com/office/powerpoint/2010/main" val="503207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Gallery</Template>
  <TotalTime>3475</TotalTime>
  <Words>674</Words>
  <Application>Microsoft Office PowerPoint</Application>
  <PresentationFormat>Custom</PresentationFormat>
  <Paragraphs>166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Manisha</cp:lastModifiedBy>
  <cp:revision>67</cp:revision>
  <dcterms:created xsi:type="dcterms:W3CDTF">2023-04-15T11:22:40Z</dcterms:created>
  <dcterms:modified xsi:type="dcterms:W3CDTF">2023-07-20T20:18:56Z</dcterms:modified>
</cp:coreProperties>
</file>