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65" t="-4894" r="-832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71469"/>
            <a:ext cx="18288000" cy="6180878"/>
          </a:xfrm>
          <a:custGeom>
            <a:avLst/>
            <a:gdLst/>
            <a:ahLst/>
            <a:cxnLst/>
            <a:rect r="r" b="b" t="t" l="l"/>
            <a:pathLst>
              <a:path h="6180878" w="18288000">
                <a:moveTo>
                  <a:pt x="0" y="0"/>
                </a:moveTo>
                <a:lnTo>
                  <a:pt x="18288000" y="0"/>
                </a:lnTo>
                <a:lnTo>
                  <a:pt x="18288000" y="6180878"/>
                </a:lnTo>
                <a:lnTo>
                  <a:pt x="0" y="6180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6" r="0" b="-164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6030819" cy="8660087"/>
          </a:xfrm>
          <a:custGeom>
            <a:avLst/>
            <a:gdLst/>
            <a:ahLst/>
            <a:cxnLst/>
            <a:rect r="r" b="b" t="t" l="l"/>
            <a:pathLst>
              <a:path h="8660087" w="16030819">
                <a:moveTo>
                  <a:pt x="0" y="0"/>
                </a:moveTo>
                <a:lnTo>
                  <a:pt x="16030819" y="0"/>
                </a:lnTo>
                <a:lnTo>
                  <a:pt x="16030819" y="8660087"/>
                </a:lnTo>
                <a:lnTo>
                  <a:pt x="0" y="8660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91" t="0" r="-1391" b="-2326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7018" y="1749112"/>
            <a:ext cx="16791886" cy="7509188"/>
          </a:xfrm>
          <a:custGeom>
            <a:avLst/>
            <a:gdLst/>
            <a:ahLst/>
            <a:cxnLst/>
            <a:rect r="r" b="b" t="t" l="l"/>
            <a:pathLst>
              <a:path h="7509188" w="16791886">
                <a:moveTo>
                  <a:pt x="0" y="0"/>
                </a:moveTo>
                <a:lnTo>
                  <a:pt x="16791887" y="0"/>
                </a:lnTo>
                <a:lnTo>
                  <a:pt x="16791887" y="7509188"/>
                </a:lnTo>
                <a:lnTo>
                  <a:pt x="0" y="7509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48" r="0" b="-324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93181" y="207328"/>
            <a:ext cx="6869537" cy="233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97"/>
              </a:lnSpc>
            </a:pPr>
            <a:r>
              <a:rPr lang="en-US" sz="6712">
                <a:solidFill>
                  <a:srgbClr val="FFFFFF"/>
                </a:solidFill>
                <a:latin typeface="Canva Sans Bold"/>
              </a:rPr>
              <a:t>MODEL VIEW</a:t>
            </a:r>
          </a:p>
          <a:p>
            <a:pPr algn="ctr">
              <a:lnSpc>
                <a:spcPts val="939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1" r="-1844" b="-431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0248" y="395054"/>
            <a:ext cx="17527504" cy="9496891"/>
          </a:xfrm>
          <a:custGeom>
            <a:avLst/>
            <a:gdLst/>
            <a:ahLst/>
            <a:cxnLst/>
            <a:rect r="r" b="b" t="t" l="l"/>
            <a:pathLst>
              <a:path h="9496891" w="17527504">
                <a:moveTo>
                  <a:pt x="0" y="0"/>
                </a:moveTo>
                <a:lnTo>
                  <a:pt x="17527504" y="0"/>
                </a:lnTo>
                <a:lnTo>
                  <a:pt x="17527504" y="9496892"/>
                </a:lnTo>
                <a:lnTo>
                  <a:pt x="0" y="9496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70" t="-1437" r="0" b="-1813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4" t="-474" r="0" b="-474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DAGDsETpo2c</dc:identifier>
  <dcterms:modified xsi:type="dcterms:W3CDTF">2011-08-01T06:04:30Z</dcterms:modified>
  <cp:revision>1</cp:revision>
  <dc:title>In this data analysis project, we aim to analyze and structure time-series data related to key economic indicators, including Consumer Price Index (CPI), Exchange Rate, and Exports, for 200 countries sourced from "The World Bank." The data represents</dc:title>
</cp:coreProperties>
</file>