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2T11:17:54.5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0:17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0 393 24575,'50'-1'0,"-16"0"0,-1 1 0,1 2 0,36 7 0,30 3 0,-75-11 0,1 2 0,-1 0 0,40 13 0,-22-1 0,80 40 0,-120-53 0,0-1 0,0 1 0,0-1 0,0 0 0,0 0 0,0 0 0,0-1 0,0 1 0,0-1 0,0 0 0,0 1 0,0-1 0,1-1 0,-1 1 0,0 0 0,0-1 0,0 0 0,5-1 0,-2-1 0,-1 0 0,0 0 0,0 0 0,0 0 0,-1-1 0,1 0 0,-1 0 0,0 0 0,5-6 0,-2 0 0,0 1 0,-1-1 0,0 0 0,0-1 0,-1 1 0,-1-1 0,0 0 0,5-21 0,-2-5 0,3-53 0,-8 60 0,1 1 0,2 0 0,10-39 0,5-6-1365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0:47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24575,'7'9'0,"0"1"0,0 0 0,-1 0 0,-1 1 0,0-1 0,6 17 0,15 29 0,6-4 0,-15-25 0,28 57 0,-24-35 203,-9-24-595,-2-1 0,0 2 0,5 26 0,-11-34-6434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0:49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0 260 24575,'56'50'0,"0"-6"0,116 68 0,-128-85 0,-34-20 0,0-1 0,0 0 0,0 0 0,1-1 0,0 0 0,0-1 0,23 5 0,11 1 0,-34-7 0,1 0 0,0-1 0,0 0 0,22 0 0,-30-3 0,0 1 0,0-1 0,-1 1 0,1-1 0,0 0 0,-1-1 0,1 1 0,-1-1 0,1 1 0,-1-1 0,1 0 0,-1 0 0,0 0 0,0-1 0,0 1 0,-1-1 0,1 0 0,0 0 0,3-5 0,-1 0 0,-1 0 0,1-1 0,-1 0 0,-1 0 0,1 0 0,-2 0 0,3-15 0,7-68 0,-11 80 0,1-33 0,-2 34 0,0-1 0,1 0 0,0 1 0,1-1 0,1 0 0,-1 1 0,2 0 0,-1 0 0,7-11 0,1-2-60,-2 0 0,12-41 0,-13 37-1125,-1 6-5641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0:58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1582 24575,'5'-16'0,"0"7"0,27-47 0,3 1 0,57-71 0,-48 69 0,126-150 0,-98 123 0,-48 60 0,0 1 0,2 1 0,0 2 0,2 0 0,33-18 0,62-46 0,-49 32 0,-58 42 0,0 0 0,-1-1 0,0-1 0,0 0 0,-1-1 0,-1-1 0,20-25 0,0-14 0,-16 24 0,2 0 0,1 1 0,2 0 0,27-27 0,-2 8 0,48-63 0,-56 63 0,75-78-1365,-97 109-5461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1:02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24575,'465'0'0,"-456"1"0,0-2 0,0 1 0,0-1 0,0-1 0,12-2 0,-25 6 0,0 0 0,0 1 0,1-1 0,-1 1 0,1 0 0,0 0 0,0 1 0,0-1 0,0 0 0,0 1 0,1 0 0,-3 4 0,1 0 0,-1 0 0,1 0 0,1 0 0,0 0 0,0 1 0,-3 13 0,6-14 0,-1 0 0,1 0 0,1 0 0,-1 0 0,1 0 0,1 0 0,-1 0 0,1 0 0,4 8 0,1 2 0,1-1 0,18 30 0,-13-28 0,1-1 0,18 19 0,-29-32 0,0-1 0,-1 1 0,1 0 0,-1-1 0,0 1 0,0 0 0,0 1 0,-1-1 0,1 0 0,-1 0 0,0 7 0,0-6 0,0 0 0,0 0 0,0 1 0,1-1 0,0 0 0,1-1 0,-1 1 0,4 6 0,-1-6 55,2 4-529,0 0 1,7 17 0,-7-11-6353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1:13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24575,'0'576'0,"1"-547"0,9 50 0,-5-49 0,2 47 0,-8 118-1365,1-176-5461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1:16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24575,'20'24'0,"-16"-18"0,0-1 0,0 0 0,0 0 0,7 5 0,89 61 0,-70-49 0,2-2 0,68 33 0,-74-38 0,34 23 0,-36-22 0,45 24 0,-45-29 0,-14-5 0,0-2 0,0 1 0,0-1 0,0-1 0,1 0 0,-1 0 0,21 2 0,-9-4 0,0-1 0,-1-1 0,28-5 0,-40 5 0,0-1 0,0 0 0,-1-1 0,1 0 0,0-1 0,-1 1 0,0-2 0,0 1 0,0-1 0,9-7 0,40-53 0,-49 56 0,-1-1 0,0 1 0,0-1 0,-1 0 0,-1-1 0,1 0 0,-2 0 0,1 0 0,-2 0 0,4-16 0,-4 14 0,1 0 0,1 0 0,0 0 0,0 1 0,1-1 0,1 1 0,12-16 0,-15 23-114,0 0 1,0 0-1,1 0 0,0 1 0,0 0 1,0 0-1,1 0 0,0 0 0,-1 1 1,1 0-1,7-3 0,4 2-6712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1:26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0 196 24575,'3'-2'0,"0"-1"0,0 1 0,1 0 0,-1 1 0,1-1 0,-1 1 0,1-1 0,-1 1 0,1 0 0,0 0 0,0 1 0,6-1 0,2-1 0,316-38 0,-132 21 0,-163 13 0,41-12 0,-42 10 0,42-7 0,-33 12 0,43 2 0,21 0 0,-93-1 0,0-1 0,0 0 0,-1 0 0,1-1 0,-1-1 0,15-8 0,-18 9 0,0-1 0,0 2 0,0-1 0,1 1 0,-1 0 0,1 1 0,0 0 0,0 0 0,-1 1 0,1 0 0,0 1 0,11 0 0,13 5 0,-6 0 0,1-1 0,-1-1 0,1-1 0,48-4 0,-60 0 0,12-3 0,1 3 0,0 0 0,40 3 0,-50 1 0,245 34 0,-257-35-227,1 1-1,0 0 1,-1 0-1,0 1 1,12 6-1,2 5-6598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1:30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24575,'10'1'0,"0"1"0,-1 0 0,1 1 0,-1 0 0,1 0 0,16 9 0,8 2 0,143 38 0,-166-49 0,0 0 0,-1 1 0,1 0 0,0 0 0,-1 1 0,0 1 0,0 0 0,-1 0 0,0 1 0,12 10 0,-11-9 0,0-1 0,1 0 0,0 0 0,0-1 0,17 6 0,11 6 0,-22-9 0,7 3 0,0 2 0,37 27 0,-52-33 0,11 8 0,0-1 0,0 0 0,42 21 0,-49-30 0,1 1 0,-1 1 0,0 0 0,15 13 0,-26-19 0,1 0 0,-2 0 0,1 1 0,0-1 0,0 0 0,-1 1 0,1-1 0,-1 1 0,0-1 0,1 1 0,-1 0 0,0 0 0,-1-1 0,1 1 0,-1 0 0,1 0 0,-1 0 0,0 0 0,0 0 0,0-1 0,0 1 0,0 0 0,-1 0 0,1 0 0,-1 0 0,-2 4 0,-1 4 0,-2 1 0,0-1 0,0 1 0,-14 16 0,10-13 0,1-4 0,0 0 0,-20 18 0,5-5 0,-16 24 0,32-37 0,0-1 0,-1 0 0,0 0 0,-1 0 0,0-1 0,-17 12 0,6-8 0,1 1 0,0 1 0,-29 30 0,38-35-1365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1:37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0 24575,'0'80'0,"-4"0"0,-24 130 0,-2-101 0,-1-3 0,16-45 0,-34 80 0,22-66 0,6-12 0,-20 94 0,24-85 0,-3-1 0,-4 0 0,-2-2 0,-45 82 0,64-137 86,3-6-293,0 0-1,0 0 1,1 1 0,0-1 0,0 1-1,-2 12 1,4-4-6619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2T11:18:16.165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1:42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1 373 24575,'9'-8'0,"1"1"0,-1 0 0,2 0 0,-1 1 0,13-5 0,14-8 0,-20 7 0,0-1 0,0-1 0,-1 0 0,-1-1 0,15-18 0,-17 19 0,25-24 0,-24 25 0,24-29 0,-29 30 0,-1 0 0,1 0 0,0 1 0,1 0 0,17-14 0,-25 24 0,0-1 0,0 0 0,0 1 0,0-1 0,1 1 0,-1 0 0,0 0 0,1 0 0,-1 0 0,1 0 0,-1 0 0,1 1 0,0-1 0,-1 1 0,1 0 0,-1 0 0,1 0 0,0 0 0,-1 0 0,1 0 0,0 1 0,-1-1 0,1 1 0,-1 0 0,1 0 0,-1 0 0,0 0 0,1 0 0,-1 0 0,0 1 0,4 2 0,0 2 0,0 0 0,-1 0 0,0 1 0,0 0 0,-1-1 0,6 12 0,-6-10 0,1 0 0,0 0 0,0-1 0,1 1 0,8 8 0,-1-6 0,0 0 0,1-1 0,23 11 0,-22-12 0,0 1 0,0 0 0,16 14 0,-5-3 0,1-1 0,47 24 0,-45-27 0,-8-4 0,0 0 0,-1 1 0,-1 1 0,0 1 0,18 18 0,-34-29 39,3 2-390,0 0 0,-1 0 0,7 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19:16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1510 24575,'102'-90'0,"-48"45"0,296-252 0,-259 221 0,194-122 0,121-16 0,-197 135 0,-195 74 0,-4 1 0,0-1 0,0 0 0,-1 0 0,18-14 0,12-8 0,39-17 0,78-47 0,229-178 0,-355 247 0,-12 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19:20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24575,'1'33'0,"9"45"0,-5-44 0,1 41 0,-8 35 0,3 86 0,-1-194 0,1-1 0,-1 1 0,0 0 0,0-1 0,1 1 0,-1 0 0,1-1 0,-1 1 0,1 0 0,-1-1 0,1 1 0,0-1 0,0 1 0,0-1 0,0 0 0,0 1 0,0-1 0,1 0 0,-1 0 0,0 0 0,0 0 0,1 0 0,-1 0 0,1 0 0,-1 0 0,1 0 0,-1-1 0,1 1 0,0-1 0,-1 1 0,1-1 0,0 0 0,1 1 0,6-1 0,0 0 0,0-1 0,0 0 0,0 0 0,11-4 0,8 0 0,45-1 0,119 5 0,-84 3 0,-81-1 122,47 9 0,-18-2-1731,-38-7-5217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19:4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1972 24575,'157'-181'0,"-124"139"0,186-239 0,-23-18 0,-192 293 0,9-20 0,2 0 0,2 1 0,0 1 0,1 1 0,31-31 0,-11 22 0,65-40 0,-42 31 0,-39 23 0,39-39 0,-19 16 0,70-72 0,-9 10 0,-60 60 0,-1-2 0,65-91 0,-87 107 0,2 0 0,2 2 0,47-45 0,48-39-1365,-99 95-5461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19:51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24575,'-1'13'0,"-1"1"0,-5 25 0,-2 15 0,6 1 0,2-30 0,-1 1 0,-8 43 0,5-38 0,1 1 0,1 0 0,2 0 0,6 58 0,-5-85 0,0 0 0,1-1 0,0 1 0,0 0 0,0-1 0,1 1 0,-1-1 0,1 0 0,0 1 0,0-1 0,1 0 0,-1 0 0,1 0 0,0-1 0,5 6 0,-4-6 0,0 0 0,1 0 0,-1 0 0,1 0 0,-1-1 0,1 0 0,0 0 0,0 0 0,0-1 0,0 1 0,1-1 0,-1 0 0,8 0 0,32 1 0,88-7 0,-127 4 0,0 0 0,0 0 0,0-1 0,-1 0 0,1 0 0,0-1 0,-1 1 0,0-1 0,1 0 0,-1-1 0,-1 1 0,1-1 0,8-8 0,2-5 0,-1 0 0,18-29 0,-2 3 0,8-7-1365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0:01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0 868 24575,'1'-2'0,"0"0"0,0 0 0,0 0 0,0 0 0,0 0 0,0 0 0,0 0 0,1 0 0,-1 0 0,1 1 0,0-1 0,-1 0 0,1 1 0,0-1 0,0 1 0,3-2 0,-1 0 0,94-61 0,-4 3 0,-26 13 0,-29 21 0,39-34 0,38-49 0,40-35 0,-22 29 0,-120 103 0,1 1 0,1 0 0,0 1 0,0 1 0,1 1 0,0 0 0,22-8 0,129-43 0,-158 56 60,-1 0 0,1-1 0,10-6 0,5-4-1665,-7 6-5221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0:05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24575,'47'2'0,"0"2"0,-1 3 0,78 20 0,-112-23 0,0 1 0,0 0 0,-1 0 0,1 1 0,-1 1 0,11 8 0,-7-5 0,31 16 0,11 4 0,-44-22 0,0 0 0,0-1 0,1-1 0,0-1 0,18 6 0,56 14 0,-43-11 0,-38-11 0,1 0 0,-1 0 0,0 0 0,1 1 0,-1 0 0,-1 0 0,10 9 0,-14-12 0,0 0 0,-1 0 0,1 1 0,-1-1 0,1 1 0,-1 0 0,0-1 0,1 1 0,-1 0 0,0 0 0,0 0 0,0 0 0,-1 0 0,1 0 0,0 0 0,-1 0 0,1 0 0,-1 0 0,0 0 0,1 0 0,-1 0 0,0 0 0,-1 0 0,1 1 0,0-1 0,0 0 0,-1 0 0,1 0 0,-1 0 0,0 0 0,0 0 0,0 0 0,-1 2 0,-3 3 0,-1 1 0,0-1 0,-12 10 0,-13 16 0,17-15 0,6-8 0,0 1 0,1 0 0,0 0 0,-9 22 0,-74 163 0,39-90 0,38-79 0,-12 31 0,-1 4 0,19-45-1365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1:20:13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1 0,0-1 0,1 1 0,0-1 0,0 0 0,4 7 0,25 41 0,-9-19 0,0 1 0,-13-22 0,-1 1 0,9 20 0,69 143 0,-75-148 0,26 47 0,-27-58-341,-1 1 0,-1 0-1,6 24 1,-10-26-6485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D4E7-36FE-69BE-5256-49C106B7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97408-0C13-6EDD-3A6E-E59BF86E0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0872-FC0F-98E5-189B-227F74BB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63E0-4425-DB34-4A62-944F8EE6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18A3-C2DB-64A2-1E50-AB40193C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01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A68C-5A92-9265-707D-9B1C94DC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669DB-99F6-A077-1B4D-32605B5CB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429C-AA3C-C31B-24B0-94CC5FF8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D7341-3CCF-6507-E07A-C3024B08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0009-9E24-DF00-00CF-4A029DC5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09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D4E27-18FC-83EE-73FE-05F5A59A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F7A3D-8FEC-25DA-BE74-3678C2D6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132E-9320-F43F-BF0A-85EBDAA2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4057-6EC9-398C-12E7-6850EF9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5113-CAF0-28BB-8C68-3FBFB200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10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C7DE-E6F3-FE8C-2919-8D063487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232D-C9C7-3687-0BEB-4A6AA367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04B2-BAC5-8E34-FEC8-2E6ECF1A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368E-C508-1443-89FA-6487B9F3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50A4-D2AC-9084-046A-A33593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44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DAD0-2C42-24DC-17DE-4592442A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C0E-C43D-82C3-BD6C-F7BE9EB6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B47C-1A8C-B033-5C12-26992402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1002-0025-1898-0937-3D4C0F3F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F57D-F7E2-0D3C-AFA0-B3C0A4FA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54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04C0-5819-27B9-F523-6EAF9314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3E9D-9148-3C4A-21D4-9189815AC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B4EB-A419-E61A-3D5E-9DA35C307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823C-6398-03B0-D6BD-3AA94D87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8B12E-061F-C854-2D1C-959C41FC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ED57-594F-27B7-AD69-CFE9B9BB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2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7091-23CC-844B-061D-AD52AF72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98CF-A0E1-5D90-FE54-C0A86ADF3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63B8-61B3-B48F-B08D-E4B6DDC2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946F5-57C7-87DA-4266-FD9AAB0F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966A7-99D8-B219-175C-D761ED740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6B4DF-C084-F1A6-3EF8-4E85427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EFED8-2D26-6B86-C341-55773631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97E4D-9187-AE04-FD0F-4CBBAE94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17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27EE-07A5-5855-53BC-FAC5BF67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E5162-8FB8-F22C-A5AD-9E80D92D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CC7-E00A-F605-219E-7F3A355A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26272-628D-CA33-0A30-7FD3ADED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5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E9F73-8006-9FE7-6976-C150925E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68FAE-BF69-F571-95B1-062F6F36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0133F-E04A-9121-72CD-6E736593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62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9470-5425-956D-B74E-8A7E49E9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7DBC-20C0-7B0D-9E75-5520ECAA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C75D-E17B-A24C-5CAC-D3E964E62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CDA32-22F5-CD8F-E84F-507C068C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2D363-F7C2-E16C-CF77-8DE4CB4B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2B7F5-95A9-B4A3-4A82-FDCF5657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0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1D25-9AC2-9CD6-AFEA-1E674586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B0585-4811-2D42-CD0A-7E1E2119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69BC4-A2F1-AF2F-2AEA-8460E3FB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22AD2-F0D6-4D97-7DDB-2374B2B9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16A3-78CB-7BAD-B6BC-B14EBC84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8BDA-CE13-0B60-FC85-FABC9C98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93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FE638-57CE-3846-5086-6B96975C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1030-5FBA-4AE8-1E40-E6319FC7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D932-3443-B052-27E2-12D392CF3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9BB2-9CB5-4C09-AF6E-86053D8C8FF6}" type="datetimeFigureOut">
              <a:rPr lang="en-IN" smtClean="0"/>
              <a:t>22-08-2023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32AF-ABF4-DD8C-5280-29F1B1557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38C36-E325-A27C-4260-D5E4B7D4C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5FE5-182C-4941-8F3E-B2AA2D1E82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5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6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0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A03E70-F652-33D0-EDC1-930CDB66B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338BF-5564-FD6A-9D87-1F9FDA8C2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7" y="362608"/>
            <a:ext cx="11264462" cy="63362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75ED07-E4EA-A8FF-A7CD-3A9FBF5B5428}"/>
                  </a:ext>
                </a:extLst>
              </p14:cNvPr>
              <p14:cNvContentPartPr/>
              <p14:nvPr/>
            </p14:nvContentPartPr>
            <p14:xfrm>
              <a:off x="2869150" y="254593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75ED07-E4EA-A8FF-A7CD-3A9FBF5B54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1150" y="24379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BAE02A-0134-7749-944D-A7179EAD66CE}"/>
                  </a:ext>
                </a:extLst>
              </p14:cNvPr>
              <p14:cNvContentPartPr/>
              <p14:nvPr/>
            </p14:nvContentPartPr>
            <p14:xfrm>
              <a:off x="2348950" y="431173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BAE02A-0134-7749-944D-A7179EAD66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5950" y="3933732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B9BF4D-937A-281F-3756-E9772AEE14CB}"/>
                  </a:ext>
                </a:extLst>
              </p14:cNvPr>
              <p14:cNvContentPartPr/>
              <p14:nvPr/>
            </p14:nvContentPartPr>
            <p14:xfrm>
              <a:off x="2664310" y="118452"/>
              <a:ext cx="822240" cy="543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B9BF4D-937A-281F-3756-E9772AEE14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46670" y="100812"/>
                <a:ext cx="85788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5F84BD-7A39-EBEE-AEDD-4F2F67976B2B}"/>
                  </a:ext>
                </a:extLst>
              </p14:cNvPr>
              <p14:cNvContentPartPr/>
              <p14:nvPr/>
            </p14:nvContentPartPr>
            <p14:xfrm>
              <a:off x="2664310" y="457212"/>
              <a:ext cx="252000" cy="204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5F84BD-7A39-EBEE-AEDD-4F2F67976B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46670" y="439212"/>
                <a:ext cx="28764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93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BE2EE-D486-5A9E-4194-A28397234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61" y="752060"/>
            <a:ext cx="9888051" cy="556202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85BC7A-CA39-3FBB-3136-7EDFBC7AF37D}"/>
                  </a:ext>
                </a:extLst>
              </p14:cNvPr>
              <p14:cNvContentPartPr/>
              <p14:nvPr/>
            </p14:nvContentPartPr>
            <p14:xfrm>
              <a:off x="7834990" y="4129932"/>
              <a:ext cx="629640" cy="710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85BC7A-CA39-3FBB-3136-7EDFBC7AF3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7350" y="4111932"/>
                <a:ext cx="66528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665376-A165-6FC6-9C2B-79ED6C197CB0}"/>
                  </a:ext>
                </a:extLst>
              </p14:cNvPr>
              <p14:cNvContentPartPr/>
              <p14:nvPr/>
            </p14:nvContentPartPr>
            <p14:xfrm>
              <a:off x="7818070" y="4690092"/>
              <a:ext cx="181440" cy="222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665376-A165-6FC6-9C2B-79ED6C197C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0070" y="4672452"/>
                <a:ext cx="217080" cy="2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5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10DF7-6B02-534F-4CAB-9363F1FDF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85" y="911224"/>
            <a:ext cx="9689177" cy="545016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56F347-EDF9-B032-F426-2FD4E7EFA852}"/>
                  </a:ext>
                </a:extLst>
              </p14:cNvPr>
              <p14:cNvContentPartPr/>
              <p14:nvPr/>
            </p14:nvContentPartPr>
            <p14:xfrm>
              <a:off x="3421030" y="4007172"/>
              <a:ext cx="440640" cy="312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56F347-EDF9-B032-F426-2FD4E7EFA8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3030" y="3989172"/>
                <a:ext cx="4762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12C15C-E78E-A391-BC09-DBED8741CF14}"/>
                  </a:ext>
                </a:extLst>
              </p14:cNvPr>
              <p14:cNvContentPartPr/>
              <p14:nvPr/>
            </p14:nvContentPartPr>
            <p14:xfrm>
              <a:off x="3720550" y="3870012"/>
              <a:ext cx="285840" cy="350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12C15C-E78E-A391-BC09-DBED8741CF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2550" y="3852372"/>
                <a:ext cx="3214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6E92E7-0A43-0AAA-AD43-4900297F10FF}"/>
                  </a:ext>
                </a:extLst>
              </p14:cNvPr>
              <p14:cNvContentPartPr/>
              <p14:nvPr/>
            </p14:nvContentPartPr>
            <p14:xfrm>
              <a:off x="6447910" y="3176652"/>
              <a:ext cx="109800" cy="229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6E92E7-0A43-0AAA-AD43-4900297F10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29910" y="3158652"/>
                <a:ext cx="1454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DC1480-C846-A760-5A3A-20C764F1186F}"/>
                  </a:ext>
                </a:extLst>
              </p14:cNvPr>
              <p14:cNvContentPartPr/>
              <p14:nvPr/>
            </p14:nvContentPartPr>
            <p14:xfrm>
              <a:off x="6376990" y="3271692"/>
              <a:ext cx="309600" cy="186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DC1480-C846-A760-5A3A-20C764F118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58990" y="3254052"/>
                <a:ext cx="34524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71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90462-A9B8-A475-BB2F-C2E36406D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16" y="808750"/>
            <a:ext cx="9086581" cy="5111202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F2D0C85-200F-6846-5884-A7BA3096B02C}"/>
              </a:ext>
            </a:extLst>
          </p:cNvPr>
          <p:cNvGrpSpPr/>
          <p:nvPr/>
        </p:nvGrpSpPr>
        <p:grpSpPr>
          <a:xfrm>
            <a:off x="6109150" y="2963892"/>
            <a:ext cx="273600" cy="243360"/>
            <a:chOff x="6109150" y="2963892"/>
            <a:chExt cx="27360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C1D780-80FB-3C62-0B62-6CE4DCE58BCA}"/>
                    </a:ext>
                  </a:extLst>
                </p14:cNvPr>
                <p14:cNvContentPartPr/>
                <p14:nvPr/>
              </p14:nvContentPartPr>
              <p14:xfrm>
                <a:off x="6148390" y="2963892"/>
                <a:ext cx="86760" cy="180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C1D780-80FB-3C62-0B62-6CE4DCE58B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0750" y="2945892"/>
                  <a:ext cx="122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1923FC-CA92-19CD-F895-FBD801638820}"/>
                    </a:ext>
                  </a:extLst>
                </p14:cNvPr>
                <p14:cNvContentPartPr/>
                <p14:nvPr/>
              </p14:nvContentPartPr>
              <p14:xfrm>
                <a:off x="6109150" y="3004572"/>
                <a:ext cx="273600" cy="202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1923FC-CA92-19CD-F895-FBD8016388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1150" y="2986932"/>
                  <a:ext cx="309240" cy="23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59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9CFC1-534C-894D-ACCF-083AFBB9C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4" y="871811"/>
            <a:ext cx="9324818" cy="524521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2F4BBE-59D4-86B5-8F11-6C615ACA0E7B}"/>
                  </a:ext>
                </a:extLst>
              </p14:cNvPr>
              <p14:cNvContentPartPr/>
              <p14:nvPr/>
            </p14:nvContentPartPr>
            <p14:xfrm>
              <a:off x="6061630" y="3537732"/>
              <a:ext cx="522360" cy="56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2F4BBE-59D4-86B5-8F11-6C615ACA0E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3990" y="3520092"/>
                <a:ext cx="55800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E9B0B3-0BDD-3367-06AA-F497C9EC8669}"/>
                  </a:ext>
                </a:extLst>
              </p14:cNvPr>
              <p14:cNvContentPartPr/>
              <p14:nvPr/>
            </p14:nvContentPartPr>
            <p14:xfrm>
              <a:off x="6408670" y="3520452"/>
              <a:ext cx="235800" cy="20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E9B0B3-0BDD-3367-06AA-F497C9EC8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0670" y="3502812"/>
                <a:ext cx="27144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87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200EF-5621-A838-4B5D-C7B9F57A3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13" y="540736"/>
            <a:ext cx="10455216" cy="5881059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96AEBA8-3156-5BD7-4E7A-446E3B88B1F5}"/>
              </a:ext>
            </a:extLst>
          </p:cNvPr>
          <p:cNvGrpSpPr/>
          <p:nvPr/>
        </p:nvGrpSpPr>
        <p:grpSpPr>
          <a:xfrm>
            <a:off x="8552830" y="4469412"/>
            <a:ext cx="393120" cy="379440"/>
            <a:chOff x="8552830" y="4469412"/>
            <a:chExt cx="39312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B97B7C2-9C5A-3AF6-4E18-30D3F4C55CC5}"/>
                    </a:ext>
                  </a:extLst>
                </p14:cNvPr>
                <p14:cNvContentPartPr/>
                <p14:nvPr/>
              </p14:nvContentPartPr>
              <p14:xfrm>
                <a:off x="8741830" y="4469412"/>
                <a:ext cx="8640" cy="362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B97B7C2-9C5A-3AF6-4E18-30D3F4C55CC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24190" y="4451412"/>
                  <a:ext cx="442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F8790A-1A61-1B34-53AD-C71620B0CD6B}"/>
                    </a:ext>
                  </a:extLst>
                </p14:cNvPr>
                <p14:cNvContentPartPr/>
                <p14:nvPr/>
              </p14:nvContentPartPr>
              <p14:xfrm>
                <a:off x="8552830" y="4697652"/>
                <a:ext cx="393120" cy="15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F8790A-1A61-1B34-53AD-C71620B0CD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34830" y="4680012"/>
                  <a:ext cx="42876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C5C5B3-C1D8-2299-2395-BBE813442DEB}"/>
                  </a:ext>
                </a:extLst>
              </p14:cNvPr>
              <p14:cNvContentPartPr/>
              <p14:nvPr/>
            </p14:nvContentPartPr>
            <p14:xfrm>
              <a:off x="7260070" y="5794212"/>
              <a:ext cx="720000" cy="70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C5C5B3-C1D8-2299-2395-BBE813442D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42070" y="5776572"/>
                <a:ext cx="7556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68C3B-A173-4CF2-3F3C-0F83F280DE64}"/>
                  </a:ext>
                </a:extLst>
              </p14:cNvPr>
              <p14:cNvContentPartPr/>
              <p14:nvPr/>
            </p14:nvContentPartPr>
            <p14:xfrm>
              <a:off x="7740670" y="5659572"/>
              <a:ext cx="324000" cy="325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68C3B-A173-4CF2-3F3C-0F83F280DE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23030" y="5641572"/>
                <a:ext cx="359640" cy="3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35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4C6C2-5305-7477-F370-9AE028A11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3" y="753569"/>
            <a:ext cx="9643291" cy="542435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10EF9D-B63F-A95D-529C-1D427FC7A03F}"/>
                  </a:ext>
                </a:extLst>
              </p14:cNvPr>
              <p14:cNvContentPartPr/>
              <p14:nvPr/>
            </p14:nvContentPartPr>
            <p14:xfrm>
              <a:off x="9640030" y="2136252"/>
              <a:ext cx="158040" cy="582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10EF9D-B63F-A95D-529C-1D427FC7A0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2390" y="2118252"/>
                <a:ext cx="19368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11F9BE-68D9-C2DD-65C5-B37DED645355}"/>
                  </a:ext>
                </a:extLst>
              </p14:cNvPr>
              <p14:cNvContentPartPr/>
              <p14:nvPr/>
            </p14:nvContentPartPr>
            <p14:xfrm>
              <a:off x="9632470" y="2088732"/>
              <a:ext cx="373320" cy="16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11F9BE-68D9-C2DD-65C5-B37DED6453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14830" y="2071092"/>
                <a:ext cx="408960" cy="2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54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pandey</dc:creator>
  <cp:lastModifiedBy>nitish pandey</cp:lastModifiedBy>
  <cp:revision>1</cp:revision>
  <dcterms:created xsi:type="dcterms:W3CDTF">2023-08-22T11:22:22Z</dcterms:created>
  <dcterms:modified xsi:type="dcterms:W3CDTF">2023-08-22T11:27:50Z</dcterms:modified>
</cp:coreProperties>
</file>