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9055892"/>
        <c:axId val="910360356"/>
      </c:barChart>
      <c:catAx>
        <c:axId val="2690558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10360356"/>
        <c:crosses val="autoZero"/>
        <c:auto val="1"/>
        <c:lblAlgn val="ctr"/>
        <c:lblOffset val="100"/>
        <c:noMultiLvlLbl val="0"/>
      </c:catAx>
      <c:valAx>
        <c:axId val="9103603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90558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.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rgbClr val="FFC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5300" y="407035"/>
            <a:ext cx="9144000" cy="1656080"/>
          </a:xfrm>
          <a:solidFill>
            <a:schemeClr val="accent4">
              <a:lumMod val="75000"/>
            </a:schemeClr>
          </a:solidFill>
        </p:spPr>
        <p:txBody>
          <a:bodyPr/>
          <a:p>
            <a:r>
              <a:rPr lang="en-US"/>
              <a:t>.....uujkiliikk..........................................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43635" y="1968500"/>
            <a:ext cx="9904095" cy="23069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My Project </a:t>
            </a:r>
            <a:endParaRPr lang="en-US" altLang="zh-CN" sz="72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r>
              <a:rPr lang="en-US" altLang="zh-CN" sz="7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HTML/CSS/JAVAscript</a:t>
            </a:r>
            <a:endParaRPr lang="en-US" altLang="zh-CN" sz="72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99305" y="5140960"/>
            <a:ext cx="70415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     Nitish   . . . .</a:t>
            </a:r>
            <a:endParaRPr lang="en-US" altLang="zh-CN" sz="72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BooK Pdf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Content Placeholder 3" descr="Screenshot (68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1007745"/>
            <a:ext cx="11467465" cy="64477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Embadding Online Compiler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Content Placeholder 3" descr="Screenshot (70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1005" y="1174750"/>
            <a:ext cx="8809355" cy="5391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Open PDF and Download</a:t>
            </a:r>
            <a:endParaRPr lang="en-US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4" name="Content Placeholder 3" descr="Screenshot (7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1005" y="1174750"/>
            <a:ext cx="8809355" cy="49530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p>
            <a:r>
              <a:rPr lang="en-US"/>
              <a:t>Graph</a:t>
            </a:r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09600" y="1174750"/>
          <a:ext cx="109728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Rectangle 4"/>
          <p:cNvSpPr/>
          <p:nvPr/>
        </p:nvSpPr>
        <p:spPr>
          <a:xfrm>
            <a:off x="5940743" y="2829560"/>
            <a:ext cx="3098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endParaRPr lang="en-US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.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09353" y="2829560"/>
            <a:ext cx="47726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US" altLang="zh-CN" sz="7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p>
            <a:r>
              <a:rPr lang="en-US"/>
              <a:t>Home page of WebSite </a:t>
            </a:r>
            <a:endParaRPr lang="en-US"/>
          </a:p>
        </p:txBody>
      </p:sp>
      <p:graphicFrame>
        <p:nvGraphicFramePr>
          <p:cNvPr id="4" name="Content Placeholder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10370185" y="47625"/>
          <a:ext cx="778510" cy="497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778510" imgH="497840" progId="Package">
                  <p:embed/>
                </p:oleObj>
              </mc:Choice>
              <mc:Fallback>
                <p:oleObj name="" r:id="rId1" imgW="778510" imgH="497840" progId="Package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370185" y="47625"/>
                        <a:ext cx="778510" cy="497840"/>
                      </a:xfrm>
                      <a:prstGeom prst="rect">
                        <a:avLst/>
                      </a:prstGeom>
                      <a:ln>
                        <a:solidFill>
                          <a:schemeClr val="bg2">
                            <a:lumMod val="1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6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279400"/>
            <a:ext cx="11177905" cy="6294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After Home page</a:t>
            </a:r>
            <a:endParaRPr lang="en-US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4" name="Content Placeholder 3" descr="Screenshot (6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638550" y="773430"/>
            <a:ext cx="18573115" cy="95910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About/Creater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Content Placeholder 3" descr="Screenshot (63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450" y="773430"/>
            <a:ext cx="12128500" cy="63722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81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Login Page</a:t>
            </a:r>
            <a:endParaRPr lang="en-US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4" name="Content Placeholder 3" descr="Screenshot (64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805" y="773430"/>
            <a:ext cx="11213465" cy="59740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SignUp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Content Placeholder 3" descr="Screenshot (65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0255" y="898525"/>
            <a:ext cx="11135360" cy="62604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Color smallGame</a:t>
            </a:r>
            <a:endParaRPr 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6" name="Content Placeholder 5" descr="Screenshot (56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5450" y="1174750"/>
            <a:ext cx="880046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67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7785" y="191135"/>
            <a:ext cx="11391265" cy="64052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WPS Presentation</Application>
  <PresentationFormat>Widescreen</PresentationFormat>
  <Paragraphs>35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Green Color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</dc:title>
  <dc:creator>Pramod</dc:creator>
  <cp:lastModifiedBy>Pramod</cp:lastModifiedBy>
  <cp:revision>2</cp:revision>
  <dcterms:created xsi:type="dcterms:W3CDTF">2018-12-18T10:46:15Z</dcterms:created>
  <dcterms:modified xsi:type="dcterms:W3CDTF">2018-12-18T10:49:44Z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1033-10.2.0.7587</vt:lpwstr>
  </property>
</Properties>
</file>