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73" r:id="rId3"/>
    <p:sldId id="258" r:id="rId4"/>
    <p:sldId id="259" r:id="rId5"/>
    <p:sldId id="274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47" autoAdjust="0"/>
    <p:restoredTop sz="94660"/>
  </p:normalViewPr>
  <p:slideViewPr>
    <p:cSldViewPr>
      <p:cViewPr varScale="1">
        <p:scale>
          <a:sx n="68" d="100"/>
          <a:sy n="68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C213F1-5CAD-40E5-8009-6701216D252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20D489-142F-4CC2-B3EF-B3B7A53C9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336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My City</a:t>
            </a:r>
            <a:endParaRPr lang="en-US" sz="96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33800" y="4953000"/>
            <a:ext cx="54102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smtClean="0"/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NINJA-NOMADS@6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Leader: Nitish Shrivastava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Members</a:t>
            </a:r>
            <a:r>
              <a:rPr lang="en-US" sz="2400" dirty="0" smtClean="0"/>
              <a:t>: Nishi </a:t>
            </a:r>
            <a:r>
              <a:rPr lang="en-US" sz="2400" dirty="0" smtClean="0"/>
              <a:t>Anand,</a:t>
            </a:r>
            <a:r>
              <a:rPr lang="en-US" sz="2400" dirty="0" smtClean="0"/>
              <a:t> </a:t>
            </a:r>
            <a:r>
              <a:rPr lang="en-US" sz="2400" dirty="0" smtClean="0"/>
              <a:t>Amisha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Megha Sinha,</a:t>
            </a:r>
            <a:r>
              <a:rPr lang="en-US" sz="2400" dirty="0" smtClean="0"/>
              <a:t> </a:t>
            </a:r>
            <a:r>
              <a:rPr lang="en-US" sz="2400" dirty="0" smtClean="0"/>
              <a:t>Raima,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Iffat Naaz.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457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Menu</a:t>
            </a:r>
            <a:endParaRPr lang="en-US" sz="20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86868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990600"/>
            <a:ext cx="287178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5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Current Location</a:t>
            </a:r>
            <a:endParaRPr lang="en-US" sz="24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86868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9600"/>
            <a:ext cx="3200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762000"/>
            <a:ext cx="32575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228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Nearby Locations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685800"/>
            <a:ext cx="32575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1524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Routing On Google Map</a:t>
            </a: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457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Improvements</a:t>
            </a:r>
            <a:endParaRPr lang="en-US" sz="2400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86800" cy="464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Weather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User Reviews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Hotel Bookings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Rental Properties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Travel Booking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26670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743200" y="609600"/>
            <a:ext cx="34290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447800"/>
            <a:ext cx="87630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 City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Information Mobile Application.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/>
              <a:t>Currently, it is a challenge for anyone to find useful information about a city at a single place.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762000"/>
            <a:ext cx="88392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Consolidating the </a:t>
            </a:r>
            <a:r>
              <a:rPr lang="en-US" sz="2000" dirty="0" smtClean="0"/>
              <a:t>i</a:t>
            </a:r>
            <a:r>
              <a:rPr lang="en-US" sz="2000" dirty="0" smtClean="0"/>
              <a:t>nformations regarding a city for users’ convenience.</a:t>
            </a:r>
            <a:endParaRPr lang="en-US" sz="2800" dirty="0" smtClean="0"/>
          </a:p>
          <a:p>
            <a:r>
              <a:rPr lang="en-US" sz="2000" dirty="0" smtClean="0"/>
              <a:t>Applicable for </a:t>
            </a:r>
            <a:r>
              <a:rPr lang="en-US" sz="2000" dirty="0" smtClean="0"/>
              <a:t>m</a:t>
            </a:r>
            <a:r>
              <a:rPr lang="en-US" sz="2000" dirty="0" smtClean="0"/>
              <a:t>ultiple cities.</a:t>
            </a:r>
          </a:p>
          <a:p>
            <a:r>
              <a:rPr lang="en-US" sz="2000" dirty="0" smtClean="0"/>
              <a:t>Provides the </a:t>
            </a:r>
            <a:r>
              <a:rPr lang="en-US" sz="2000" dirty="0" smtClean="0"/>
              <a:t>c</a:t>
            </a:r>
            <a:r>
              <a:rPr lang="en-US" sz="2000" dirty="0" smtClean="0"/>
              <a:t>urrent location.</a:t>
            </a:r>
          </a:p>
          <a:p>
            <a:r>
              <a:rPr lang="en-US" sz="2000" dirty="0" smtClean="0"/>
              <a:t>I</a:t>
            </a:r>
            <a:r>
              <a:rPr lang="en-US" sz="2000" dirty="0" smtClean="0"/>
              <a:t>nformation like:</a:t>
            </a:r>
          </a:p>
          <a:p>
            <a:pPr>
              <a:buNone/>
            </a:pPr>
            <a:r>
              <a:rPr lang="en-US" sz="2000" dirty="0" smtClean="0"/>
              <a:t>		Banks/ATM</a:t>
            </a:r>
          </a:p>
          <a:p>
            <a:pPr>
              <a:buNone/>
            </a:pPr>
            <a:r>
              <a:rPr lang="en-US" sz="2000" dirty="0" smtClean="0"/>
              <a:t>		Hotels and restaurants</a:t>
            </a:r>
          </a:p>
          <a:p>
            <a:pPr>
              <a:buNone/>
            </a:pPr>
            <a:r>
              <a:rPr lang="en-US" sz="2000" dirty="0" smtClean="0"/>
              <a:t>		Mode of transportation (Airport, Railway Station etc)</a:t>
            </a:r>
          </a:p>
          <a:p>
            <a:pPr>
              <a:buNone/>
            </a:pPr>
            <a:r>
              <a:rPr lang="en-US" sz="2000" dirty="0" smtClean="0"/>
              <a:t>		Help line numbers (Ambulance, Fire brigade, Police, etc.)</a:t>
            </a:r>
          </a:p>
          <a:p>
            <a:pPr>
              <a:buNone/>
            </a:pPr>
            <a:r>
              <a:rPr lang="en-US" sz="2000" dirty="0" smtClean="0"/>
              <a:t>		Medical services (Hospitals , Medical Store, Blood Banks, etc.)</a:t>
            </a:r>
          </a:p>
          <a:p>
            <a:pPr>
              <a:buNone/>
            </a:pPr>
            <a:r>
              <a:rPr lang="en-US" sz="2000" dirty="0" smtClean="0"/>
              <a:t>		Places to visit (City Attractions, Malls, Theaters, Parks, etc.)</a:t>
            </a:r>
          </a:p>
          <a:p>
            <a:pPr>
              <a:buNone/>
            </a:pPr>
            <a:r>
              <a:rPr lang="en-US" sz="2000" dirty="0" smtClean="0"/>
              <a:t>		Maps(near by locations) and many </a:t>
            </a:r>
            <a:r>
              <a:rPr lang="en-US" sz="2000" dirty="0" smtClean="0"/>
              <a:t>m</a:t>
            </a:r>
            <a:r>
              <a:rPr lang="en-US" sz="2000" dirty="0" smtClean="0"/>
              <a:t>ore.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Uses Google APIs for </a:t>
            </a:r>
            <a:r>
              <a:rPr lang="en-US" sz="2000" dirty="0" smtClean="0"/>
              <a:t>d</a:t>
            </a:r>
            <a:r>
              <a:rPr lang="en-US" sz="2000" dirty="0" smtClean="0"/>
              <a:t>ata </a:t>
            </a:r>
            <a:r>
              <a:rPr lang="en-US" sz="2000" dirty="0" smtClean="0"/>
              <a:t>f</a:t>
            </a:r>
            <a:r>
              <a:rPr lang="en-US" sz="2000" dirty="0" smtClean="0"/>
              <a:t>etching.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Solution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3276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Android</a:t>
            </a:r>
          </a:p>
          <a:p>
            <a:endParaRPr lang="en-US" sz="2400" dirty="0" smtClean="0"/>
          </a:p>
          <a:p>
            <a:r>
              <a:rPr lang="en-US" sz="2400" dirty="0" smtClean="0"/>
              <a:t>Google </a:t>
            </a:r>
            <a:r>
              <a:rPr lang="en-US" sz="2400" dirty="0" smtClean="0"/>
              <a:t>APIs</a:t>
            </a:r>
          </a:p>
          <a:p>
            <a:pPr lvl="1"/>
            <a:r>
              <a:rPr lang="en-US" sz="1800" dirty="0" smtClean="0"/>
              <a:t>Google </a:t>
            </a:r>
            <a:r>
              <a:rPr lang="en-US" sz="1800" dirty="0" smtClean="0"/>
              <a:t>Places API</a:t>
            </a:r>
          </a:p>
          <a:p>
            <a:pPr lvl="1"/>
            <a:r>
              <a:rPr lang="en-US" sz="1800" dirty="0" smtClean="0"/>
              <a:t>Google Maps API</a:t>
            </a:r>
            <a:endParaRPr lang="en-US" sz="1800" dirty="0" smtClean="0"/>
          </a:p>
          <a:p>
            <a:endParaRPr lang="en-US" sz="2400" dirty="0" smtClean="0"/>
          </a:p>
          <a:p>
            <a:r>
              <a:rPr lang="en-US" sz="2400" dirty="0" smtClean="0"/>
              <a:t>Firebase</a:t>
            </a:r>
            <a:endParaRPr lang="en-US" sz="2400" dirty="0" smtClean="0"/>
          </a:p>
          <a:p>
            <a:pPr lvl="1"/>
            <a:r>
              <a:rPr lang="en-US" sz="2000" dirty="0" smtClean="0"/>
              <a:t>Google Login Authentication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457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Technology Stack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52400" y="609600"/>
            <a:ext cx="2133600" cy="58674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AutoShape 2" descr="Image result for firebas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1295400"/>
            <a:ext cx="41148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7" name="Picture 7" descr="C:\Users\Raima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0"/>
            <a:ext cx="1295400" cy="9703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4495800" y="1524000"/>
            <a:ext cx="2667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 Authentication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8" name="Picture 8" descr="C:\Users\Raima\Desktop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1143000" cy="856147"/>
          </a:xfrm>
          <a:prstGeom prst="rect">
            <a:avLst/>
          </a:prstGeom>
          <a:noFill/>
        </p:spPr>
      </p:pic>
      <p:sp>
        <p:nvSpPr>
          <p:cNvPr id="24" name="Left-Right Arrow 23"/>
          <p:cNvSpPr/>
          <p:nvPr/>
        </p:nvSpPr>
        <p:spPr>
          <a:xfrm>
            <a:off x="1828800" y="1600200"/>
            <a:ext cx="2383517" cy="43938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48504" y="16764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Google Login Auth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038600" y="2209800"/>
            <a:ext cx="35052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67200" y="26670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Restaurants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3600" y="26670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Education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67200" y="37338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Hospitals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9800" y="49530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…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1" name="Left-Right Arrow 30"/>
          <p:cNvSpPr/>
          <p:nvPr/>
        </p:nvSpPr>
        <p:spPr>
          <a:xfrm>
            <a:off x="2209801" y="4953000"/>
            <a:ext cx="1828800" cy="38100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9" descr="C:\Users\Raima\Desktop\download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262390"/>
            <a:ext cx="1371600" cy="1690735"/>
          </a:xfrm>
          <a:prstGeom prst="rect">
            <a:avLst/>
          </a:prstGeom>
          <a:noFill/>
        </p:spPr>
      </p:pic>
      <p:pic>
        <p:nvPicPr>
          <p:cNvPr id="34" name="Picture 9" descr="C:\Users\Raima\Desktop\download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447800"/>
            <a:ext cx="1371600" cy="1690735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5943600" y="37338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43400" y="48768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4600" y="4572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Google Map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800" y="6096000"/>
            <a:ext cx="1219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Internet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5127" idx="2"/>
            <a:endCxn id="17" idx="0"/>
          </p:cNvCxnSpPr>
          <p:nvPr/>
        </p:nvCxnSpPr>
        <p:spPr>
          <a:xfrm rot="5400000">
            <a:off x="5552450" y="1247150"/>
            <a:ext cx="5537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62600" y="5334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6400" y="6019800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7400" y="914400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Interaction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457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Algorithm</a:t>
            </a:r>
            <a:endParaRPr lang="en-US" sz="2800" b="1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676400"/>
            <a:ext cx="8229600" cy="3657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Login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authentications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sing Google Account.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000" baseline="0" dirty="0" smtClean="0"/>
              <a:t>Manual</a:t>
            </a:r>
            <a:r>
              <a:rPr lang="en-US" sz="2000" dirty="0" smtClean="0"/>
              <a:t> </a:t>
            </a:r>
            <a:r>
              <a:rPr lang="en-US" sz="2000" dirty="0" smtClean="0"/>
              <a:t>selection and </a:t>
            </a:r>
            <a:r>
              <a:rPr lang="en-US" sz="2000" dirty="0" smtClean="0"/>
              <a:t>GPS location </a:t>
            </a:r>
            <a:r>
              <a:rPr lang="en-US" sz="2000" dirty="0" smtClean="0"/>
              <a:t>selection.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lang="en-US" sz="1600" dirty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000" dirty="0" smtClean="0"/>
              <a:t>Home Fragment contains </a:t>
            </a:r>
            <a:r>
              <a:rPr lang="en-US" sz="2000" dirty="0" smtClean="0"/>
              <a:t>d</a:t>
            </a:r>
            <a:r>
              <a:rPr lang="en-US" sz="2000" dirty="0" smtClean="0"/>
              <a:t>ifferent </a:t>
            </a:r>
            <a:r>
              <a:rPr lang="en-US" sz="2000" dirty="0" smtClean="0"/>
              <a:t>s</a:t>
            </a:r>
            <a:r>
              <a:rPr lang="en-US" sz="2000" dirty="0" smtClean="0"/>
              <a:t>ections </a:t>
            </a:r>
            <a:r>
              <a:rPr lang="en-US" sz="2000" dirty="0" smtClean="0"/>
              <a:t>w</a:t>
            </a:r>
            <a:r>
              <a:rPr lang="en-US" sz="2000" dirty="0" smtClean="0"/>
              <a:t>hich </a:t>
            </a:r>
            <a:r>
              <a:rPr lang="en-US" sz="2000" dirty="0" smtClean="0"/>
              <a:t>f</a:t>
            </a:r>
            <a:r>
              <a:rPr lang="en-US" sz="2000" dirty="0" smtClean="0"/>
              <a:t>etches </a:t>
            </a:r>
            <a:r>
              <a:rPr lang="en-US" sz="2000" dirty="0" smtClean="0"/>
              <a:t>d</a:t>
            </a:r>
            <a:r>
              <a:rPr lang="en-US" sz="2000" dirty="0" smtClean="0"/>
              <a:t>ata via Google </a:t>
            </a:r>
            <a:r>
              <a:rPr lang="en-US" sz="2000" dirty="0" smtClean="0"/>
              <a:t>APIs</a:t>
            </a:r>
            <a:r>
              <a:rPr lang="en-US" sz="2000" dirty="0" smtClean="0"/>
              <a:t>.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lang="en-US" sz="2000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000" dirty="0" smtClean="0"/>
              <a:t>Mapping </a:t>
            </a:r>
            <a:r>
              <a:rPr lang="en-US" sz="2000" dirty="0" smtClean="0"/>
              <a:t>of </a:t>
            </a:r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 smtClean="0"/>
              <a:t>d</a:t>
            </a:r>
            <a:r>
              <a:rPr lang="en-US" sz="2000" dirty="0" smtClean="0"/>
              <a:t>ata </a:t>
            </a:r>
            <a:r>
              <a:rPr lang="en-US" sz="2000" dirty="0" smtClean="0"/>
              <a:t>w</a:t>
            </a:r>
            <a:r>
              <a:rPr lang="en-US" sz="2000" dirty="0" smtClean="0"/>
              <a:t>ith </a:t>
            </a:r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 smtClean="0"/>
              <a:t>a</a:t>
            </a:r>
            <a:r>
              <a:rPr lang="en-US" sz="2000" dirty="0" smtClean="0"/>
              <a:t>pplication </a:t>
            </a:r>
            <a:r>
              <a:rPr lang="en-US" sz="2000" dirty="0" smtClean="0"/>
              <a:t>u</a:t>
            </a:r>
            <a:r>
              <a:rPr lang="en-US" sz="2000" dirty="0" smtClean="0"/>
              <a:t>sing </a:t>
            </a:r>
            <a:r>
              <a:rPr lang="en-US" sz="2000" dirty="0" smtClean="0"/>
              <a:t>Firebase. 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533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Cost Estimation</a:t>
            </a:r>
            <a:endParaRPr lang="en-US" sz="2000" b="1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676400"/>
            <a:ext cx="8686800" cy="4114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lvl="0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r>
              <a:rPr lang="en-US" b="1" dirty="0" smtClean="0"/>
              <a:t>Digital Ocean </a:t>
            </a:r>
            <a:r>
              <a:rPr lang="en-US" b="1" dirty="0" smtClean="0"/>
              <a:t>Server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dirty="0" smtClean="0"/>
              <a:t> </a:t>
            </a:r>
            <a:r>
              <a:rPr lang="en-US" dirty="0" smtClean="0"/>
              <a:t>  		Min </a:t>
            </a:r>
            <a:r>
              <a:rPr lang="en-US" dirty="0" smtClean="0"/>
              <a:t>$</a:t>
            </a:r>
            <a:r>
              <a:rPr lang="en-US" dirty="0" smtClean="0"/>
              <a:t>160/Month(7TB)</a:t>
            </a:r>
            <a:r>
              <a:rPr lang="en-US" dirty="0" smtClean="0"/>
              <a:t>	      </a:t>
            </a:r>
            <a:endParaRPr lang="en-US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dirty="0" smtClean="0"/>
              <a:t>	</a:t>
            </a:r>
            <a:r>
              <a:rPr lang="en-US" dirty="0" smtClean="0"/>
              <a:t>	Max </a:t>
            </a:r>
            <a:r>
              <a:rPr lang="en-US" dirty="0" smtClean="0"/>
              <a:t>$</a:t>
            </a:r>
            <a:r>
              <a:rPr lang="en-US" dirty="0" smtClean="0"/>
              <a:t>960/Month(12TB)</a:t>
            </a:r>
          </a:p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b="1" dirty="0" smtClean="0"/>
              <a:t>Firebase</a:t>
            </a:r>
          </a:p>
          <a:p>
            <a:pPr marL="1481328" lvl="2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/>
              <a:t>Flame Plan $</a:t>
            </a:r>
            <a:r>
              <a:rPr lang="en-US" dirty="0" smtClean="0"/>
              <a:t>25/Month</a:t>
            </a:r>
          </a:p>
          <a:p>
            <a:pPr marL="1481328" lvl="2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/>
              <a:t>Max </a:t>
            </a:r>
            <a:r>
              <a:rPr lang="en-US" dirty="0" smtClean="0"/>
              <a:t>will Depend On </a:t>
            </a:r>
            <a:r>
              <a:rPr lang="en-US" dirty="0" smtClean="0"/>
              <a:t>Usage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b="1" dirty="0" smtClean="0"/>
              <a:t>Google</a:t>
            </a:r>
            <a:r>
              <a:rPr lang="en-US" dirty="0" smtClean="0"/>
              <a:t> </a:t>
            </a:r>
            <a:r>
              <a:rPr lang="en-US" b="1" dirty="0" smtClean="0"/>
              <a:t>API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/>
              <a:t>	Free Up to 25000 Hits Per Day</a:t>
            </a:r>
            <a:endParaRPr lang="en-US" dirty="0" smtClean="0"/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/>
              <a:t>	$0.5 per 1000 Additional Cost(Up to 1 Lac Hits Daily)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3600" y="533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Features</a:t>
            </a:r>
            <a:endParaRPr lang="en-US" sz="2400" b="1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6868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Nearby Locations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r>
              <a:rPr lang="en-US" sz="2000" dirty="0" smtClean="0"/>
              <a:t>Hospitals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r>
              <a:rPr lang="en-US" sz="2000" dirty="0" smtClean="0"/>
              <a:t>Schools</a:t>
            </a:r>
          </a:p>
          <a:p>
            <a:pPr marL="1024128" lvl="1" indent="-4572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/>
            </a:pPr>
            <a:r>
              <a:rPr lang="en-US" sz="2000" dirty="0" smtClean="0"/>
              <a:t>Restaurants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Routing location </a:t>
            </a:r>
            <a:r>
              <a:rPr lang="en-US" sz="2000" dirty="0" smtClean="0"/>
              <a:t>o</a:t>
            </a:r>
            <a:r>
              <a:rPr lang="en-US" sz="2000" dirty="0" smtClean="0"/>
              <a:t>n map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Could be expanded to cover </a:t>
            </a:r>
            <a:r>
              <a:rPr lang="en-US" sz="2000" dirty="0" smtClean="0"/>
              <a:t>m</a:t>
            </a:r>
            <a:r>
              <a:rPr lang="en-US" sz="2000" dirty="0" smtClean="0"/>
              <a:t>ore </a:t>
            </a:r>
            <a:r>
              <a:rPr lang="en-US" sz="2000" dirty="0" smtClean="0"/>
              <a:t>c</a:t>
            </a:r>
            <a:r>
              <a:rPr lang="en-US" sz="2000" dirty="0" smtClean="0"/>
              <a:t>ities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Dynamic in nature</a:t>
            </a:r>
          </a:p>
          <a:p>
            <a:pPr marL="566928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Light weight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048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Login Panel</a:t>
            </a:r>
            <a:endParaRPr lang="en-US" sz="20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86868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938528" lvl="3" indent="-4572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838200"/>
            <a:ext cx="31718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1184</TotalTime>
  <Words>175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Raima</dc:creator>
  <cp:lastModifiedBy>Raima</cp:lastModifiedBy>
  <cp:revision>111</cp:revision>
  <dcterms:created xsi:type="dcterms:W3CDTF">2019-03-02T08:38:28Z</dcterms:created>
  <dcterms:modified xsi:type="dcterms:W3CDTF">2019-03-03T10:08:31Z</dcterms:modified>
</cp:coreProperties>
</file>