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4" r:id="rId1"/>
  </p:sldMasterIdLst>
  <p:sldIdLst>
    <p:sldId id="256" r:id="rId2"/>
    <p:sldId id="257" r:id="rId3"/>
    <p:sldId id="258" r:id="rId4"/>
    <p:sldId id="259" r:id="rId5"/>
    <p:sldId id="262" r:id="rId6"/>
    <p:sldId id="272" r:id="rId7"/>
    <p:sldId id="273" r:id="rId8"/>
    <p:sldId id="274" r:id="rId9"/>
    <p:sldId id="27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25-Nov-23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25-Nov-23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00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25-Nov-23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39591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25-Nov-23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434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25-Nov-23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246702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25-Nov-23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3559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25-Nov-23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21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25-Nov-23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5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25-Nov-23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2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25-Nov-23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45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25-Nov-23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5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25-Nov-23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57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25-Nov-23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8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25-Nov-23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3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25-Nov-23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43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25-Nov-23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3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25-Nov-23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3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5655" y="1828802"/>
            <a:ext cx="7092412" cy="1653398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SQL Data Analysis and Visualization with Power BI for FDA 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2016" y="4708475"/>
            <a:ext cx="6815669" cy="1320802"/>
          </a:xfrm>
        </p:spPr>
        <p:txBody>
          <a:bodyPr/>
          <a:lstStyle/>
          <a:p>
            <a:r>
              <a:rPr lang="en-US" dirty="0" smtClean="0"/>
              <a:t>   </a:t>
            </a:r>
            <a:r>
              <a:rPr lang="en-US" b="1" dirty="0" smtClean="0"/>
              <a:t>By</a:t>
            </a:r>
            <a:r>
              <a:rPr lang="en-US" dirty="0" smtClean="0"/>
              <a:t> – </a:t>
            </a:r>
            <a:r>
              <a:rPr lang="en-US" b="1" dirty="0" err="1" smtClean="0"/>
              <a:t>Nitisha</a:t>
            </a:r>
            <a:r>
              <a:rPr lang="en-US" dirty="0" smtClean="0"/>
              <a:t> </a:t>
            </a:r>
            <a:r>
              <a:rPr lang="en-US" b="1" dirty="0" err="1" smtClean="0"/>
              <a:t>Tyagi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131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4328" y="2701636"/>
            <a:ext cx="75922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THANK YOU</a:t>
            </a:r>
            <a:endParaRPr lang="en-US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7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097" y="0"/>
            <a:ext cx="6241816" cy="137160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chemeClr val="accent5">
                    <a:lumMod val="50000"/>
                  </a:schemeClr>
                </a:solidFill>
              </a:rPr>
              <a:t>Business Understanding</a:t>
            </a:r>
            <a:endParaRPr lang="en-US" sz="4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34" b="15134"/>
          <a:stretch>
            <a:fillRect/>
          </a:stretch>
        </p:blipFill>
        <p:spPr>
          <a:xfrm>
            <a:off x="1241946" y="1542779"/>
            <a:ext cx="5690667" cy="298195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6998" y="1713666"/>
            <a:ext cx="3606871" cy="3322357"/>
          </a:xfrm>
        </p:spPr>
        <p:txBody>
          <a:bodyPr>
            <a:normAutofit fontScale="92500" lnSpcReduction="20000"/>
          </a:bodyPr>
          <a:lstStyle/>
          <a:p>
            <a:endParaRPr lang="en-US" sz="2400" dirty="0"/>
          </a:p>
          <a:p>
            <a:r>
              <a:rPr lang="en-US" sz="2400" dirty="0"/>
              <a:t> The </a:t>
            </a:r>
            <a:r>
              <a:rPr lang="en-US" sz="2400" i="1" dirty="0"/>
              <a:t>FDA's </a:t>
            </a:r>
            <a:r>
              <a:rPr lang="en-US" sz="2400" dirty="0"/>
              <a:t>mission is to protect and promote public health by ensuring the safety and effectiveness of a wide range of products and substances. </a:t>
            </a:r>
            <a:r>
              <a:rPr lang="en-US" sz="2400" dirty="0" smtClean="0"/>
              <a:t>By studying data the purpose is to generate  meaningful insights.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77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838803"/>
            <a:ext cx="6241816" cy="1371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Data Understanding</a:t>
            </a:r>
            <a:endParaRPr lang="en-US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3057099"/>
            <a:ext cx="5817808" cy="2803951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The available data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provides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the number of application approved over the period of years, the products that are approved, their marketing status , therapeutic codes and the dosage form .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0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156" y="1082731"/>
            <a:ext cx="6241816" cy="1371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Data Preparation</a:t>
            </a:r>
            <a:endParaRPr lang="en-US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83" b="28383"/>
          <a:stretch>
            <a:fillRect/>
          </a:stretch>
        </p:blipFill>
        <p:spPr>
          <a:xfrm>
            <a:off x="7478972" y="634965"/>
            <a:ext cx="4025639" cy="26677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2121" y="3600615"/>
            <a:ext cx="5741089" cy="239075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Challenges faced during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Preparation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Dealing with the null values.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Writing the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</a:rPr>
              <a:t>sql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 queries.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Splitting the dosage column in order to find the form </a:t>
            </a:r>
            <a:endParaRPr lang="en-US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l">
              <a:buClr>
                <a:schemeClr val="accent5">
                  <a:lumMod val="50000"/>
                </a:schemeClr>
              </a:buClr>
            </a:pPr>
            <a:endParaRPr lang="en-US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 algn="l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87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Visualize </a:t>
            </a:r>
            <a:r>
              <a:rPr lang="en-US" sz="4000" dirty="0"/>
              <a:t>the yearly approval trends of drugs. Highlight any significant patterns and/or fluctuations </a:t>
            </a:r>
            <a:br>
              <a:rPr lang="en-US" sz="40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endParaRPr lang="en-US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541" y="2533298"/>
            <a:ext cx="7240010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2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Explore </a:t>
            </a:r>
            <a:r>
              <a:rPr lang="en-US" dirty="0"/>
              <a:t>approval trends over the years based on different sponsors. Uncover patterns and changes in approval rates among sponsors. 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2688186"/>
            <a:ext cx="7278116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6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Visualize </a:t>
            </a:r>
            <a:r>
              <a:rPr lang="en-US" dirty="0"/>
              <a:t>the segmentation of products based on </a:t>
            </a:r>
            <a:r>
              <a:rPr lang="en-US" dirty="0" smtClean="0"/>
              <a:t>Marketing Status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2269868"/>
            <a:ext cx="7068536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1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Show </a:t>
            </a:r>
            <a:r>
              <a:rPr lang="en-US" dirty="0"/>
              <a:t>the total number of applications for each </a:t>
            </a:r>
            <a:r>
              <a:rPr lang="en-US" dirty="0" smtClean="0"/>
              <a:t>Marketing Status</a:t>
            </a:r>
            <a:r>
              <a:rPr lang="en-US" dirty="0"/>
              <a:t>. Enable users to filter by years and </a:t>
            </a:r>
            <a:r>
              <a:rPr lang="en-US" dirty="0" smtClean="0"/>
              <a:t>Marketing Status </a:t>
            </a:r>
            <a:r>
              <a:rPr lang="en-US" dirty="0"/>
              <a:t>for detailed analysis 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2660891"/>
            <a:ext cx="7001852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50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Visualize </a:t>
            </a:r>
            <a:r>
              <a:rPr lang="en-US" dirty="0"/>
              <a:t>drug approvals based on therapeutic classes. Identify classes with the highest number of approvals. 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2541911"/>
            <a:ext cx="7154273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818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646</TotalTime>
  <Words>192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  SQL Data Analysis and Visualization with Power BI for FDA </vt:lpstr>
      <vt:lpstr>Business Understanding</vt:lpstr>
      <vt:lpstr>Data Understanding</vt:lpstr>
      <vt:lpstr>Data Preparation</vt:lpstr>
      <vt:lpstr>Visualize the yearly approval trends of drugs. Highlight any significant patterns and/or fluctuations       </vt:lpstr>
      <vt:lpstr>Explore approval trends over the years based on different sponsors. Uncover patterns and changes in approval rates among sponsors.  </vt:lpstr>
      <vt:lpstr>Visualize the segmentation of products based on Marketing Status.  </vt:lpstr>
      <vt:lpstr>Show the total number of applications for each Marketing Status. Enable users to filter by years and Marketing Status for detailed analysis  </vt:lpstr>
      <vt:lpstr>Visualize drug approvals based on therapeutic classes. Identify classes with the highest number of approvals. 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Nile Company Customer Service Analysis</dc:title>
  <dc:creator>lenovo</dc:creator>
  <cp:lastModifiedBy>lenovo</cp:lastModifiedBy>
  <cp:revision>30</cp:revision>
  <dcterms:created xsi:type="dcterms:W3CDTF">2023-08-25T14:21:50Z</dcterms:created>
  <dcterms:modified xsi:type="dcterms:W3CDTF">2023-11-25T06:49:19Z</dcterms:modified>
</cp:coreProperties>
</file>