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8" r:id="rId4"/>
    <p:sldId id="259" r:id="rId5"/>
    <p:sldId id="272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9591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3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467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5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21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655" y="1828802"/>
            <a:ext cx="7092412" cy="16533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AirBnB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Analysis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2016" y="4708475"/>
            <a:ext cx="6815669" cy="132080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By</a:t>
            </a:r>
            <a:r>
              <a:rPr lang="en-US" dirty="0" smtClean="0"/>
              <a:t> – </a:t>
            </a:r>
            <a:r>
              <a:rPr lang="en-US" b="1" dirty="0" err="1" smtClean="0"/>
              <a:t>Nitisha</a:t>
            </a:r>
            <a:r>
              <a:rPr lang="en-US" dirty="0" smtClean="0"/>
              <a:t> </a:t>
            </a:r>
            <a:r>
              <a:rPr lang="en-US" b="1" dirty="0" err="1" smtClean="0"/>
              <a:t>Tyagi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1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Listing Age and Host Tenure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68" y="2421278"/>
            <a:ext cx="4705815" cy="3154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32" y="2421278"/>
            <a:ext cx="2066088" cy="14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Property Type Price Analysis: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200103"/>
            <a:ext cx="5551237" cy="33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Comprehensive City Insights Report: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03" y="1403142"/>
            <a:ext cx="727811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other 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97" y="4211930"/>
            <a:ext cx="3535485" cy="2411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00" y="4211930"/>
            <a:ext cx="3560192" cy="2411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38507"/>
            <a:ext cx="7900374" cy="26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4328" y="2701636"/>
            <a:ext cx="7592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97" y="0"/>
            <a:ext cx="6241816" cy="1371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Business Understanding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4" b="15134"/>
          <a:stretch>
            <a:fillRect/>
          </a:stretch>
        </p:blipFill>
        <p:spPr>
          <a:xfrm>
            <a:off x="1241946" y="1542779"/>
            <a:ext cx="5690667" cy="29819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998" y="1713666"/>
            <a:ext cx="3606871" cy="3322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By studying 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given we need to </a:t>
            </a:r>
            <a:r>
              <a:rPr lang="en-US" sz="2400" dirty="0" smtClean="0"/>
              <a:t>reveal </a:t>
            </a:r>
            <a:r>
              <a:rPr lang="en-US" sz="2400" dirty="0"/>
              <a:t>insights into user experiences and satisfaction levels with the numerous listed stays </a:t>
            </a:r>
          </a:p>
          <a:p>
            <a:pPr algn="l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838803"/>
            <a:ext cx="6241816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Data Understanding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3057099"/>
            <a:ext cx="5817808" cy="280395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data that is available provides us with total listings ,locations of listing, host details, user experience,  rating and reviews.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56" y="1082731"/>
            <a:ext cx="6241816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Data Preparation</a:t>
            </a: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3" b="28383"/>
          <a:stretch>
            <a:fillRect/>
          </a:stretch>
        </p:blipFill>
        <p:spPr>
          <a:xfrm>
            <a:off x="7478972" y="634965"/>
            <a:ext cx="4025639" cy="26677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2121" y="3600615"/>
            <a:ext cx="5741089" cy="23907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Challenges faced during Preparation</a:t>
            </a:r>
          </a:p>
          <a:p>
            <a:pPr marL="457200" indent="-457200" algn="l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Filling the empty values with average ratings for all the ratings given</a:t>
            </a:r>
          </a:p>
          <a:p>
            <a:pPr marL="457200" indent="-457200" algn="l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Filling the empty values  of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superhost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with f based on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mean value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457200" indent="-457200" algn="l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Changing the type of price column to make it in currency</a:t>
            </a:r>
          </a:p>
          <a:p>
            <a:pPr marL="457200" indent="-457200" algn="l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5" r="4469"/>
          <a:stretch/>
        </p:blipFill>
        <p:spPr>
          <a:xfrm>
            <a:off x="2212295" y="3969369"/>
            <a:ext cx="1668329" cy="14166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5" y="3332355"/>
            <a:ext cx="1616926" cy="1274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57640" r="2491" b="19305"/>
          <a:stretch/>
        </p:blipFill>
        <p:spPr>
          <a:xfrm>
            <a:off x="4161581" y="1814642"/>
            <a:ext cx="1706136" cy="140457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38991" r="4884" b="39079"/>
          <a:stretch/>
        </p:blipFill>
        <p:spPr>
          <a:xfrm>
            <a:off x="4340000" y="3969369"/>
            <a:ext cx="1628078" cy="141667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0154" r="717" b="59603"/>
          <a:stretch/>
        </p:blipFill>
        <p:spPr>
          <a:xfrm>
            <a:off x="2146762" y="1789332"/>
            <a:ext cx="1733862" cy="16452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" b="79436"/>
          <a:stretch/>
        </p:blipFill>
        <p:spPr>
          <a:xfrm>
            <a:off x="8740094" y="1438508"/>
            <a:ext cx="1703023" cy="1291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09" y="3285657"/>
            <a:ext cx="1609950" cy="13520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778380" y="2671207"/>
            <a:ext cx="992458" cy="5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8372208" y="2671207"/>
            <a:ext cx="1038286" cy="66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Assessing District Location Scores 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215954"/>
            <a:ext cx="8474927" cy="38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Examining Host Response Time </a:t>
            </a:r>
            <a:r>
              <a:rPr lang="en-US" dirty="0" smtClean="0"/>
              <a:t>Impact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01" y="2330667"/>
            <a:ext cx="8169549" cy="36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003" y="4233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Visualizing </a:t>
            </a:r>
            <a:r>
              <a:rPr lang="en-US" dirty="0" err="1"/>
              <a:t>Airbnb</a:t>
            </a:r>
            <a:r>
              <a:rPr lang="en-US" dirty="0"/>
              <a:t> Listing </a:t>
            </a:r>
            <a:r>
              <a:rPr lang="en-US" dirty="0" smtClean="0"/>
              <a:t>Prices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8" y="1851103"/>
            <a:ext cx="7527072" cy="37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Analyzing Composite Scores: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2095314"/>
            <a:ext cx="646837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618</TotalTime>
  <Words>113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AirBnB Data Analysis</vt:lpstr>
      <vt:lpstr>Business Understanding</vt:lpstr>
      <vt:lpstr>Data Understanding</vt:lpstr>
      <vt:lpstr>Data Preparation</vt:lpstr>
      <vt:lpstr>Data Insights</vt:lpstr>
      <vt:lpstr>  Assessing District Location Scores   </vt:lpstr>
      <vt:lpstr> Examining Host Response Time Impact  </vt:lpstr>
      <vt:lpstr> Visualizing Airbnb Listing Prices </vt:lpstr>
      <vt:lpstr> Analyzing Composite Scores:   </vt:lpstr>
      <vt:lpstr>  Listing Age and Host Tenure  </vt:lpstr>
      <vt:lpstr> Property Type Price Analysis:  </vt:lpstr>
      <vt:lpstr> Comprehensive City Insights Report:  </vt:lpstr>
      <vt:lpstr>Few other Insights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 Company Customer Service Analysis</dc:title>
  <dc:creator>lenovo</dc:creator>
  <cp:lastModifiedBy>lenovo</cp:lastModifiedBy>
  <cp:revision>27</cp:revision>
  <dcterms:created xsi:type="dcterms:W3CDTF">2023-08-25T14:21:50Z</dcterms:created>
  <dcterms:modified xsi:type="dcterms:W3CDTF">2023-10-08T13:45:34Z</dcterms:modified>
</cp:coreProperties>
</file>