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2205-CD6B-B261-F0ED-80114E28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8C96-2652-6C0A-B8F7-4FE131B8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6822-68BA-B027-E394-5147C46E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7794-C183-4F54-3158-33627D1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D55F-A404-7072-A2BB-CBA4779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BD31-516D-E3C1-25CC-206A67C5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E7018-B42B-30FE-1B13-82469396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40E6-969F-6BCF-C743-97040545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EAF1-1C87-99CF-BB5C-FCDB4B5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0FD2-3CF8-DA80-1945-B9ED1E06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C3D8-D4E1-AAE5-C198-C2F427BE3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0029-7A6E-90C1-755E-D6568A51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8636-C5AF-10E1-0150-735DBF97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D19E-ED9E-911F-152A-E088A0D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E9EF-8F5F-D8EF-90EC-5C914CB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85EB-6473-B447-E69F-EFADFDBB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50D4-DB81-24E9-9033-12AE0C0D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3E35-333C-D2D0-BDB2-E52759D1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6229-7921-86D5-5D9E-1369B32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2EDB-78AA-FFAC-3E88-FCF09CF4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D39C-2DEA-95F8-584B-CBD6295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30FB-4014-D5FE-451B-3BF24FEB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8076-CEB7-FF3F-D6FC-50B7BBA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DA99-2AB4-A155-3C6E-F32B8938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841E-1284-74AF-74D2-268519D8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D1B3-49B1-0963-BEA7-5228D790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728-331F-9920-D02D-72BC0E12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0095-A717-F94F-7655-7FD4A69F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72F8-5593-C6BA-1FAF-7D9B875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1548-E5FE-8DB8-553C-92857597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5C31-D086-B908-0388-5B45C528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B5D3-6DDC-FB95-0118-D0F79604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CC8E-C656-2779-A1B0-43C97AD3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3E39-1650-6BC5-E619-60F33C8F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D59B0-6E5C-929F-10C8-C3F0F36D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4835F-9CEE-0DF8-8E7B-474D8399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54245-FEA1-FDC6-0618-197F2D0F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BACB3-BDA1-CB3B-200C-F68E305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3C757-FD82-86DC-DD59-FE9B6AC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7917-4AB3-32C8-A4F1-2F0A845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A0502-C839-9F98-E2F0-E3AB6727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B70DF-5A94-C6B7-667F-E10FD40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6C486-2EFC-6A51-2B34-385DECCE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1B5BC-0812-6594-834D-1E71D03E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181C-DC85-3A0C-A9A5-AA9CD0AD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01DA-550B-5A44-7AC7-A8B16B47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6E23-072B-CA8C-733E-0547FF32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773A-536E-4452-7C2F-21B96068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41CF-E371-7EF4-943E-3903AA63F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6FE7-6312-7EF8-FF80-6D294F7E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7C6A-2F7C-8A95-DC80-3C44256D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4983-22D5-A4C9-1D2C-E2CC4130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2A20-07BA-FC95-430A-80FE80E8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F2E3F-507D-FE62-6874-94985F60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7071-32A2-0A7D-994C-7EFB69ED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F952-270F-BFDC-08F2-33B8C8E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6ADF-C0EB-5747-8698-65297434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874C-9A52-7D1D-C085-7C50556B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E915A-0FD7-DD8B-F7BA-FFF6B715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15E9-A0F4-124A-9421-78A342C2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AA0E-17A3-128E-2801-CE3DBEBF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C8C34-35E4-400A-8259-8AB751EC55F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9306-4F92-8A0E-CD0D-A15170AA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14F8-F2F5-0054-A5AF-E3F918CD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C5D56-32DC-4724-BCB0-257A64FBE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4D35D46-74B6-1D8E-9535-17BFA267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15" y="1372236"/>
            <a:ext cx="5191958" cy="36741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A fun way to learn about your spending habit playing a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6C5B8-50B4-53DB-F19F-329AC511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5" r="26973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4D35D46-74B6-1D8E-9535-17BFA267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82240"/>
            <a:ext cx="5191958" cy="36741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Users are prompted to input their monthly income.</a:t>
            </a:r>
          </a:p>
          <a:p>
            <a:r>
              <a:rPr lang="en-US" sz="2000" dirty="0"/>
              <a:t>Like in Monopoly, you have a pawn.</a:t>
            </a:r>
          </a:p>
          <a:p>
            <a:r>
              <a:rPr lang="en-US" sz="2000" dirty="0"/>
              <a:t>And you are going to randomize some numbers by which the pawn moves</a:t>
            </a:r>
          </a:p>
          <a:p>
            <a:r>
              <a:rPr lang="en-US" sz="2000" dirty="0"/>
              <a:t>The pawn moves to the various stages of the game, which represent real-life spendings</a:t>
            </a:r>
          </a:p>
          <a:p>
            <a:r>
              <a:rPr lang="en-US" sz="2000" dirty="0"/>
              <a:t>Spend your money as you like.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6C5B8-50B4-53DB-F19F-329AC511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5" r="26973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1709-5E11-ED0C-E0BE-7D27FCC08519}"/>
              </a:ext>
            </a:extLst>
          </p:cNvPr>
          <p:cNvSpPr txBox="1"/>
          <p:nvPr/>
        </p:nvSpPr>
        <p:spPr>
          <a:xfrm>
            <a:off x="914400" y="670559"/>
            <a:ext cx="460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play this game?</a:t>
            </a:r>
          </a:p>
        </p:txBody>
      </p:sp>
    </p:spTree>
    <p:extLst>
      <p:ext uri="{BB962C8B-B14F-4D97-AF65-F5344CB8AC3E}">
        <p14:creationId xmlns:p14="http://schemas.microsoft.com/office/powerpoint/2010/main" val="36470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and a child laughing&#10;&#10;Description automatically generated">
            <a:extLst>
              <a:ext uri="{FF2B5EF4-FFF2-40B4-BE49-F238E27FC236}">
                <a16:creationId xmlns:a16="http://schemas.microsoft.com/office/drawing/2014/main" id="{809344CF-A6A3-C2E8-06A1-207C6DCB0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2" r="10109" b="-1"/>
          <a:stretch/>
        </p:blipFill>
        <p:spPr>
          <a:xfrm>
            <a:off x="1" y="2033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9EA917-1E9D-8DB0-1F29-971C9023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91" y="3566160"/>
            <a:ext cx="4518150" cy="544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Easy Trick for Saving and Spending</a:t>
            </a:r>
          </a:p>
          <a:p>
            <a:r>
              <a:rPr lang="en-US" sz="2000" dirty="0"/>
              <a:t>50% of your paycheck for Essential Expense</a:t>
            </a:r>
          </a:p>
          <a:p>
            <a:r>
              <a:rPr lang="en-US" sz="2000" dirty="0"/>
              <a:t>15 % of your paycheck for Retirement Saving</a:t>
            </a:r>
          </a:p>
          <a:p>
            <a:r>
              <a:rPr lang="en-US" sz="2000" dirty="0"/>
              <a:t>5% for Short Term Savings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5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696968-96E2-7CF1-46DF-3DD060D1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300480"/>
            <a:ext cx="6554310" cy="483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Slightly modified to 50/20/15/10/5 rule(The FINPOLY rule)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50% for Essential Expense</a:t>
            </a:r>
          </a:p>
          <a:p>
            <a:pPr marL="0" indent="0">
              <a:buNone/>
            </a:pPr>
            <a:r>
              <a:rPr lang="en-US" dirty="0"/>
              <a:t>20% for your Wants</a:t>
            </a:r>
          </a:p>
          <a:p>
            <a:pPr marL="0" indent="0">
              <a:buNone/>
            </a:pPr>
            <a:r>
              <a:rPr lang="en-US" dirty="0"/>
              <a:t>15% for your Retirement Savings</a:t>
            </a:r>
          </a:p>
          <a:p>
            <a:pPr marL="0" indent="0">
              <a:buNone/>
            </a:pPr>
            <a:r>
              <a:rPr lang="en-US" dirty="0"/>
              <a:t>10% for Investment</a:t>
            </a:r>
          </a:p>
          <a:p>
            <a:pPr marL="0" indent="0">
              <a:buNone/>
            </a:pPr>
            <a:r>
              <a:rPr lang="en-US" dirty="0"/>
              <a:t>5% for Short Term Savings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6C5B8-50B4-53DB-F19F-329AC511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4" r="29942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90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696968-96E2-7CF1-46DF-3DD060D1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2509520"/>
            <a:ext cx="6554310" cy="3624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6C5B8-50B4-53DB-F19F-329AC511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4" r="29942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79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Prasiddha Neupane</dc:creator>
  <cp:lastModifiedBy>Prasiddha Neupane</cp:lastModifiedBy>
  <cp:revision>1</cp:revision>
  <dcterms:created xsi:type="dcterms:W3CDTF">2024-04-20T14:10:56Z</dcterms:created>
  <dcterms:modified xsi:type="dcterms:W3CDTF">2024-04-20T15:25:47Z</dcterms:modified>
</cp:coreProperties>
</file>