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61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6" autoAdjust="0"/>
    <p:restoredTop sz="94682"/>
  </p:normalViewPr>
  <p:slideViewPr>
    <p:cSldViewPr snapToGrid="0">
      <p:cViewPr varScale="1">
        <p:scale>
          <a:sx n="112" d="100"/>
          <a:sy n="112" d="100"/>
        </p:scale>
        <p:origin x="2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8A8-1C15-BEDB-54BD-A4B354571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BFCF0-0FAB-07AD-3DD0-EED5A3D90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35675-44B7-3EF8-D63D-973FDEF2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70805-A343-C31C-26D3-304A9EDF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63EB-0BDA-EFCF-8A25-663E5CF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6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F79D-9BD6-4398-CBA1-1DFA9D58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3DFB2-A29C-9CFC-09D5-1BC452013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D85A2-9478-4192-E1AD-D5FD1E5F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A8627-D0D1-96B7-9F1D-69415912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0B3EB-9468-4574-01B0-6E3997CA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7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3FD5D-1F67-EA89-89D3-BFE2ACA86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81DC0-4E4F-793D-A24B-8EEF82C6E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C4DB-8EB4-2B52-DCBA-0DB670763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F7A7-E99E-3F4C-DD5B-DC579370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CCF93-00EB-7BA9-E4EF-28CA4F9A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3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8C0E-CD04-4D50-9EF6-267408E1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D6C4-DB8F-F231-05DB-53E62615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73110-D090-30EB-4439-A04620CB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EB6AF-6E84-C4C0-142C-8D0C714C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90B8-375F-63E6-A580-41DD4B56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4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3568-1724-765A-1101-CD647026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919E-5F09-919B-5387-AA1B3729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ADC80-B1F5-95FC-9037-72B6F1D0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F4E4B-CA26-7C25-DAF5-D9EA0004B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21403-75A5-28DB-1ECA-6A623F5F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73CD-D69A-E811-A8B3-2C2F97515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F9D88-643D-E5CB-B1F5-06DAB5B44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B917E-99F2-5318-F1DB-8465E51A4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DFB2-2B40-1AEF-55AD-1EEEE2D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1947-55ED-2CF2-D51F-E92870939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1E64D-0DE5-DB10-8F32-4CF53AAA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63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8F69-F5B4-C098-4D94-E09D3E44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74DBA-4EAA-654C-2478-A4E8B61A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AEB35-19A6-0A20-077F-C17ACF855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10FD8-F6E2-2DAE-5AAF-1B918B57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DE4E7-3A5E-6FBA-A325-DF3A20A274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2A3B34-2BD9-D91D-574B-6799E55C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37278-64C8-A927-DF8C-0B6A07D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86CD3-445A-7903-F7B8-F02351D94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17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BC42-C36A-506F-AC21-4909B838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B2923-98DA-44DA-75E8-7F5F5BA8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19D31-36C8-44B1-2F3D-0DC6567D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1F2C-37A5-62BD-B39C-470AC3AF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306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14C09-DD57-D2FA-8E82-DBD74C3A7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B30E9-20B6-EAEB-4253-99897D84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AF5C8-AD11-DFCE-B963-651DE36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7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8B003-3B14-A794-4D8C-7DD9C6C0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3FBC9-C03F-DD8F-D010-7C8D6E6EE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06A7-4635-6FAD-1BBE-9EC36F379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28F1F-4EEF-7D67-3E92-B36A84F7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722CD-EAE3-77AE-9470-E8672B7C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4437-446E-AE4F-F702-34300D45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6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FBEFA-2F9A-B18D-731C-C59AF75D5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FEBAD5-1CDC-C495-CA73-CCCA41827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139CA-AA4C-7B42-0A1E-CC3E3B516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8049B-D0A2-072A-2952-97C29D2F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BD95C-3FF0-5246-BD9A-4A4A7A4AB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21220-8A11-627A-B163-6324450F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23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8958C-B678-DC62-66A5-A76E2341C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E7C6B-E5D2-2E87-A9B6-04B517AD7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4C20-D9D2-8EA0-13B3-AB50ED3B5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B2287-1A61-40BF-B358-5668EF999B97}" type="datetimeFigureOut">
              <a:rPr lang="en-IN" smtClean="0"/>
              <a:t>30/10/25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43C17-9D8C-B611-93DC-B1E4FBE14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9A72E-4C2A-7426-A6D7-9AB76754B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566231-A500-44CB-B2D8-82819AE6D6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77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E3CA-5DFA-97A4-6CBC-6796BA709CF2}"/>
              </a:ext>
            </a:extLst>
          </p:cNvPr>
          <p:cNvSpPr txBox="1"/>
          <p:nvPr/>
        </p:nvSpPr>
        <p:spPr>
          <a:xfrm>
            <a:off x="848140" y="887895"/>
            <a:ext cx="70611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highlight>
                  <a:srgbClr val="000080"/>
                </a:highlight>
              </a:rPr>
              <a:t>UMASSGRAM</a:t>
            </a:r>
          </a:p>
          <a:p>
            <a:r>
              <a:rPr lang="en-US" sz="2800" b="1" i="0" u="none" strike="noStrike" dirty="0"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social media platform for </a:t>
            </a:r>
            <a:r>
              <a:rPr lang="en-US" sz="2800" b="1" i="0" u="none" strike="noStrike" dirty="0" err="1"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Umass</a:t>
            </a:r>
            <a:r>
              <a:rPr lang="en-US" sz="2800" b="1" i="0" u="none" strike="noStrike">
                <a:solidFill>
                  <a:schemeClr val="bg1"/>
                </a:solidFill>
                <a:effectLst/>
                <a:highlight>
                  <a:srgbClr val="000080"/>
                </a:highlight>
              </a:rPr>
              <a:t> Students</a:t>
            </a:r>
            <a:endParaRPr lang="en-US" sz="2800" b="1">
              <a:solidFill>
                <a:schemeClr val="bg1"/>
              </a:solidFill>
              <a:highlight>
                <a:srgbClr val="000080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619A18-1235-3E84-B5AA-BF3F82D9A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09" y="2358887"/>
            <a:ext cx="3433417" cy="3433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DCA777-326D-E040-E24D-2949B46B0CC2}"/>
              </a:ext>
            </a:extLst>
          </p:cNvPr>
          <p:cNvSpPr txBox="1"/>
          <p:nvPr/>
        </p:nvSpPr>
        <p:spPr>
          <a:xfrm>
            <a:off x="5085054" y="4467495"/>
            <a:ext cx="71069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Nitish Bhattad – 02161236 - 03</a:t>
            </a:r>
          </a:p>
          <a:p>
            <a:r>
              <a:rPr lang="en-US" sz="2800" b="1"/>
              <a:t>Shushma Dewie </a:t>
            </a:r>
            <a:r>
              <a:rPr lang="en-US" sz="2800" b="1" err="1"/>
              <a:t>kopprieddy</a:t>
            </a:r>
            <a:r>
              <a:rPr lang="en-US" sz="2800" b="1"/>
              <a:t> – 02190612- 18</a:t>
            </a:r>
          </a:p>
          <a:p>
            <a:r>
              <a:rPr lang="en-US" sz="2800" b="1"/>
              <a:t>Harshith </a:t>
            </a:r>
            <a:r>
              <a:rPr lang="en-US" sz="2800" b="1" err="1"/>
              <a:t>Nerlikere</a:t>
            </a:r>
            <a:r>
              <a:rPr lang="en-US" sz="2800" b="1"/>
              <a:t> Ramesh – 02163725 - 28</a:t>
            </a:r>
          </a:p>
        </p:txBody>
      </p:sp>
    </p:spTree>
    <p:extLst>
      <p:ext uri="{BB962C8B-B14F-4D97-AF65-F5344CB8AC3E}">
        <p14:creationId xmlns:p14="http://schemas.microsoft.com/office/powerpoint/2010/main" val="314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2EB9-AFF3-5848-57A6-CFE05A7AA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57" y="587829"/>
            <a:ext cx="9895114" cy="1306285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bg1"/>
                </a:solidFill>
                <a:highlight>
                  <a:srgbClr val="000080"/>
                </a:highlight>
                <a:latin typeface="+mn-lt"/>
              </a:rPr>
              <a:t>Project Overview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89C0C63A-112A-1EC0-40ED-748DA07BA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07" y="2174873"/>
            <a:ext cx="1128138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Problem Statement: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With the rise of social media among university students, there is a lack of platforms tailored specifically to academic environments. Generic platforms like Instagram or Facebook are often overwhelming and lack features specific to a student’s academic or social context.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UmassGram solves this by creating a secure, closed-community platform for UMass students, enabling them to post, like, comment, follow, and share feedback in a university-only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846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1EDFC-117B-53E0-940A-6F0CF88F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49130"/>
            <a:ext cx="10232571" cy="1159928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bg1"/>
                </a:solidFill>
                <a:highlight>
                  <a:srgbClr val="000080"/>
                </a:highlight>
              </a:rPr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5D0EA-A214-4D20-FA91-25D4E4FAF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458019"/>
            <a:ext cx="9262796" cy="3321561"/>
          </a:xfrm>
        </p:spPr>
        <p:txBody>
          <a:bodyPr>
            <a:normAutofit/>
          </a:bodyPr>
          <a:lstStyle/>
          <a:p>
            <a:r>
              <a:rPr lang="en-IN" sz="3200" b="1"/>
              <a:t>Flask (Python Web Framework)</a:t>
            </a:r>
          </a:p>
          <a:p>
            <a:r>
              <a:rPr lang="en-IN" sz="3200" b="1"/>
              <a:t>MySQL (Relational Database)</a:t>
            </a:r>
          </a:p>
          <a:p>
            <a:r>
              <a:rPr lang="en-IN" sz="3200" b="1"/>
              <a:t>HTML, CSS</a:t>
            </a:r>
          </a:p>
          <a:p>
            <a:r>
              <a:rPr lang="en-IN" sz="3200" b="1"/>
              <a:t>Local file uploads for posts</a:t>
            </a:r>
          </a:p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84AF5-DDCC-70E9-BC81-E441865B3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693" y="512672"/>
            <a:ext cx="3157294" cy="16695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49A047-38D7-2889-7107-C02C52F1E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28" y="2215844"/>
            <a:ext cx="3352801" cy="179894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959D9D-E706-BDE8-0E70-B112FB9761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611" y="4118800"/>
            <a:ext cx="3396996" cy="21119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61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45EFA-B81F-6A3E-BE88-E04C4522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4286"/>
            <a:ext cx="10482943" cy="1197428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bg1"/>
                </a:solidFill>
                <a:highlight>
                  <a:srgbClr val="000080"/>
                </a:highlight>
              </a:rPr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DB36-9659-8005-54A3-710EFD68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98914"/>
            <a:ext cx="10896601" cy="3541113"/>
          </a:xfrm>
        </p:spPr>
        <p:txBody>
          <a:bodyPr/>
          <a:lstStyle/>
          <a:p>
            <a:r>
              <a:rPr lang="en-US" sz="2800"/>
              <a:t>Secure login/register system</a:t>
            </a:r>
          </a:p>
          <a:p>
            <a:r>
              <a:rPr lang="en-US" sz="2800"/>
              <a:t>Upload posts with images and captions</a:t>
            </a:r>
          </a:p>
          <a:p>
            <a:r>
              <a:rPr lang="en-US" sz="2800"/>
              <a:t>Like, comment, save, and delete posts</a:t>
            </a:r>
          </a:p>
          <a:p>
            <a:r>
              <a:rPr lang="en-US" sz="2800"/>
              <a:t>Follow/unfollow users and user profiles</a:t>
            </a:r>
          </a:p>
          <a:p>
            <a:r>
              <a:rPr lang="en-US" sz="2800"/>
              <a:t>Anonymous feedback and notification system</a:t>
            </a: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A160-7A9F-C933-921F-C2EAD0046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463985"/>
            <a:ext cx="3712029" cy="38497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94156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F94F-04B3-5402-DBC5-337FC6CA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bg1"/>
                </a:solidFill>
                <a:highlight>
                  <a:srgbClr val="000080"/>
                </a:highlight>
              </a:rPr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055E53-4392-68C5-DC8C-17EAD47DF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479" y="2093976"/>
            <a:ext cx="7448352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1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F4FD-1800-BFE8-9113-814803D4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613"/>
            <a:ext cx="10765971" cy="118872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bg1"/>
                </a:solidFill>
                <a:highlight>
                  <a:srgbClr val="000080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F10F-0BC8-B416-0052-B8577A92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12333"/>
            <a:ext cx="10765971" cy="48952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👨‍💻 Conclusion:</a:t>
            </a:r>
          </a:p>
          <a:p>
            <a:r>
              <a:rPr lang="en-US" sz="2800" dirty="0" err="1"/>
              <a:t>UmassGram</a:t>
            </a:r>
            <a:r>
              <a:rPr lang="en-US" sz="2800" dirty="0"/>
              <a:t> successfully blends core social media elements with a restricted, academic user base to foster a sense of community among UMass students. It’s an ideal full-stack portfolio project that demonstrates backend logic, SQL relationships, Flask security, and frontend polish. Additionally, it reinforces best practices in user authentication, role-based access, and modular development. With a rich set of features tailored for an academic community, </a:t>
            </a:r>
            <a:r>
              <a:rPr lang="en-US" sz="2800"/>
              <a:t>UmassGram</a:t>
            </a:r>
            <a:r>
              <a:rPr lang="en-US" sz="2800" dirty="0"/>
              <a:t> is a scalable and creative demonstration of end-to-end web application development..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6156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255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Project Overview</vt:lpstr>
      <vt:lpstr>Technologies</vt:lpstr>
      <vt:lpstr>Key Features</vt:lpstr>
      <vt:lpstr>ER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shushhma dewie koppireddy</dc:creator>
  <cp:lastModifiedBy>Nitish Bhattad</cp:lastModifiedBy>
  <cp:revision>7</cp:revision>
  <dcterms:created xsi:type="dcterms:W3CDTF">2025-04-23T20:20:14Z</dcterms:created>
  <dcterms:modified xsi:type="dcterms:W3CDTF">2025-10-30T20:09:45Z</dcterms:modified>
</cp:coreProperties>
</file>