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8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1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8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56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8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2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2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6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7894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972" y="218761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17111" y="218761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5311" y="218761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7416" y="218761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3348" y="21928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79379" y="218761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5679" y="218761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63617" y="218954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41555" y="218761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76570" y="218761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70109" y="218568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19592" y="218568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83062" y="218568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5354" y="275583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32377" y="21928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27184" y="273548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2139" y="273268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90303" y="273268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18972" y="273268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33509" y="273268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15334" y="273268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3292" y="275583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52455" y="273268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18888" y="2761619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64444" y="275583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09173" y="2763019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33509" y="355535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60942" y="355535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18971" y="3525020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90303" y="3525020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19844" y="355535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25588" y="355535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35354" y="355535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52042" y="355535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91880" y="355694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47151" y="355535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6" name="Oval 55"/>
          <p:cNvSpPr/>
          <p:nvPr/>
        </p:nvSpPr>
        <p:spPr>
          <a:xfrm>
            <a:off x="1992459" y="437523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Green &lt;strong&gt;tick&lt;/strong&gt; - simple by Kliponi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98" y="4321263"/>
            <a:ext cx="354557" cy="405788"/>
          </a:xfrm>
          <a:prstGeom prst="rect">
            <a:avLst/>
          </a:prstGeom>
        </p:spPr>
      </p:pic>
      <p:pic>
        <p:nvPicPr>
          <p:cNvPr id="11" name="Picture 10" descr="&lt;strong&gt;cross&lt;/strong&gt; by jean_victor_balin - A red &lt;strong&gt;cross icon&lt;/strong&gt;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22" y="4363194"/>
            <a:ext cx="345440" cy="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4186" y="288839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676029" y="2888392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351532" y="3338586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351533" y="2523079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219544" y="2128086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237243" y="2556880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194194" y="3371239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Curved 13"/>
          <p:cNvCxnSpPr>
            <a:stCxn id="4" idx="6"/>
            <a:endCxn id="5" idx="2"/>
          </p:cNvCxnSpPr>
          <p:nvPr/>
        </p:nvCxnSpPr>
        <p:spPr>
          <a:xfrm>
            <a:off x="3161897" y="3037247"/>
            <a:ext cx="51413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/>
          <p:cNvCxnSpPr>
            <a:stCxn id="5" idx="6"/>
            <a:endCxn id="7" idx="2"/>
          </p:cNvCxnSpPr>
          <p:nvPr/>
        </p:nvCxnSpPr>
        <p:spPr>
          <a:xfrm flipV="1">
            <a:off x="3973740" y="2671935"/>
            <a:ext cx="377793" cy="3653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stCxn id="7" idx="6"/>
            <a:endCxn id="8" idx="2"/>
          </p:cNvCxnSpPr>
          <p:nvPr/>
        </p:nvCxnSpPr>
        <p:spPr>
          <a:xfrm flipV="1">
            <a:off x="4649244" y="2276942"/>
            <a:ext cx="570300" cy="394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7" idx="6"/>
            <a:endCxn id="9" idx="2"/>
          </p:cNvCxnSpPr>
          <p:nvPr/>
        </p:nvCxnSpPr>
        <p:spPr>
          <a:xfrm>
            <a:off x="4649244" y="2671935"/>
            <a:ext cx="587999" cy="33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stCxn id="6" idx="6"/>
            <a:endCxn id="10" idx="0"/>
          </p:cNvCxnSpPr>
          <p:nvPr/>
        </p:nvCxnSpPr>
        <p:spPr>
          <a:xfrm flipV="1">
            <a:off x="4649243" y="3371239"/>
            <a:ext cx="693807" cy="116203"/>
          </a:xfrm>
          <a:prstGeom prst="curvedConnector4">
            <a:avLst>
              <a:gd name="adj1" fmla="val 39272"/>
              <a:gd name="adj2" fmla="val 32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stCxn id="5" idx="6"/>
            <a:endCxn id="6" idx="2"/>
          </p:cNvCxnSpPr>
          <p:nvPr/>
        </p:nvCxnSpPr>
        <p:spPr>
          <a:xfrm>
            <a:off x="3973740" y="3037248"/>
            <a:ext cx="377792" cy="4501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9029" y="326234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76029" y="24753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33834" y="215193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4946" y="252126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80791" y="210510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46400" y="369373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30721" y="3299618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54238" y="659757"/>
            <a:ext cx="582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SCENARIO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4425"/>
              </p:ext>
            </p:extLst>
          </p:nvPr>
        </p:nvGraphicFramePr>
        <p:xfrm>
          <a:off x="7398807" y="1913031"/>
          <a:ext cx="415748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71">
                  <a:extLst>
                    <a:ext uri="{9D8B030D-6E8A-4147-A177-3AD203B41FA5}">
                      <a16:colId xmlns:a16="http://schemas.microsoft.com/office/drawing/2014/main" val="4203153213"/>
                    </a:ext>
                  </a:extLst>
                </a:gridCol>
                <a:gridCol w="1039371">
                  <a:extLst>
                    <a:ext uri="{9D8B030D-6E8A-4147-A177-3AD203B41FA5}">
                      <a16:colId xmlns:a16="http://schemas.microsoft.com/office/drawing/2014/main" val="3278984315"/>
                    </a:ext>
                  </a:extLst>
                </a:gridCol>
                <a:gridCol w="1039371">
                  <a:extLst>
                    <a:ext uri="{9D8B030D-6E8A-4147-A177-3AD203B41FA5}">
                      <a16:colId xmlns:a16="http://schemas.microsoft.com/office/drawing/2014/main" val="1714305064"/>
                    </a:ext>
                  </a:extLst>
                </a:gridCol>
                <a:gridCol w="1039371">
                  <a:extLst>
                    <a:ext uri="{9D8B030D-6E8A-4147-A177-3AD203B41FA5}">
                      <a16:colId xmlns:a16="http://schemas.microsoft.com/office/drawing/2014/main" val="2717929564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Awaits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68685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53715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51374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 &amp;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79599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88096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5734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64418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7092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27464"/>
              </p:ext>
            </p:extLst>
          </p:nvPr>
        </p:nvGraphicFramePr>
        <p:xfrm>
          <a:off x="7398807" y="4063069"/>
          <a:ext cx="415748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71">
                  <a:extLst>
                    <a:ext uri="{9D8B030D-6E8A-4147-A177-3AD203B41FA5}">
                      <a16:colId xmlns:a16="http://schemas.microsoft.com/office/drawing/2014/main" val="4203153213"/>
                    </a:ext>
                  </a:extLst>
                </a:gridCol>
                <a:gridCol w="1039371">
                  <a:extLst>
                    <a:ext uri="{9D8B030D-6E8A-4147-A177-3AD203B41FA5}">
                      <a16:colId xmlns:a16="http://schemas.microsoft.com/office/drawing/2014/main" val="3278984315"/>
                    </a:ext>
                  </a:extLst>
                </a:gridCol>
                <a:gridCol w="1039371">
                  <a:extLst>
                    <a:ext uri="{9D8B030D-6E8A-4147-A177-3AD203B41FA5}">
                      <a16:colId xmlns:a16="http://schemas.microsoft.com/office/drawing/2014/main" val="1714305064"/>
                    </a:ext>
                  </a:extLst>
                </a:gridCol>
                <a:gridCol w="1039371">
                  <a:extLst>
                    <a:ext uri="{9D8B030D-6E8A-4147-A177-3AD203B41FA5}">
                      <a16:colId xmlns:a16="http://schemas.microsoft.com/office/drawing/2014/main" val="2717929564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Awaits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68685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53715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 &amp;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51374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 &amp;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79599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88096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5734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64418"/>
                  </a:ext>
                </a:extLst>
              </a:tr>
              <a:tr h="223353">
                <a:tc>
                  <a:txBody>
                    <a:bodyPr/>
                    <a:lstStyle/>
                    <a:p>
                      <a:r>
                        <a:rPr lang="en-IN" sz="1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709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516547" y="2660030"/>
            <a:ext cx="66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1788" y="4768552"/>
            <a:ext cx="66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PRL</a:t>
            </a:r>
          </a:p>
        </p:txBody>
      </p:sp>
    </p:spTree>
    <p:extLst>
      <p:ext uri="{BB962C8B-B14F-4D97-AF65-F5344CB8AC3E}">
        <p14:creationId xmlns:p14="http://schemas.microsoft.com/office/powerpoint/2010/main" val="28506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4186" y="288839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676029" y="2888392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414479" y="3741109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14479" y="2465747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414479" y="288839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414479" y="3307965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431282" y="4236235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Curved 13"/>
          <p:cNvCxnSpPr>
            <a:stCxn id="4" idx="6"/>
            <a:endCxn id="5" idx="2"/>
          </p:cNvCxnSpPr>
          <p:nvPr/>
        </p:nvCxnSpPr>
        <p:spPr>
          <a:xfrm>
            <a:off x="3161897" y="3037247"/>
            <a:ext cx="51413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/>
          <p:cNvCxnSpPr>
            <a:stCxn id="5" idx="6"/>
            <a:endCxn id="7" idx="2"/>
          </p:cNvCxnSpPr>
          <p:nvPr/>
        </p:nvCxnSpPr>
        <p:spPr>
          <a:xfrm flipV="1">
            <a:off x="3973740" y="2614603"/>
            <a:ext cx="440739" cy="422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stCxn id="5" idx="6"/>
            <a:endCxn id="8" idx="2"/>
          </p:cNvCxnSpPr>
          <p:nvPr/>
        </p:nvCxnSpPr>
        <p:spPr>
          <a:xfrm flipV="1">
            <a:off x="3973740" y="3037247"/>
            <a:ext cx="44073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5" idx="6"/>
            <a:endCxn id="9" idx="2"/>
          </p:cNvCxnSpPr>
          <p:nvPr/>
        </p:nvCxnSpPr>
        <p:spPr>
          <a:xfrm>
            <a:off x="3973740" y="3037248"/>
            <a:ext cx="440739" cy="419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stCxn id="5" idx="5"/>
            <a:endCxn id="10" idx="3"/>
          </p:cNvCxnSpPr>
          <p:nvPr/>
        </p:nvCxnSpPr>
        <p:spPr>
          <a:xfrm rot="16200000" flipH="1">
            <a:off x="3528590" y="3544055"/>
            <a:ext cx="1347843" cy="544740"/>
          </a:xfrm>
          <a:prstGeom prst="curvedConnector3">
            <a:avLst>
              <a:gd name="adj1" fmla="val 120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stCxn id="5" idx="6"/>
            <a:endCxn id="6" idx="2"/>
          </p:cNvCxnSpPr>
          <p:nvPr/>
        </p:nvCxnSpPr>
        <p:spPr>
          <a:xfrm>
            <a:off x="3973740" y="3037248"/>
            <a:ext cx="440739" cy="8527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9029" y="326234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76029" y="24753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71355" y="245659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2915" y="325024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82915" y="2822489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71357" y="3727538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71356" y="420042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54238" y="659757"/>
            <a:ext cx="582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313214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4186" y="288839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676029" y="2888392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414479" y="3741109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14479" y="2465747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414479" y="288839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414479" y="3307965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431282" y="4236235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Curved 13"/>
          <p:cNvCxnSpPr>
            <a:stCxn id="4" idx="6"/>
            <a:endCxn id="5" idx="2"/>
          </p:cNvCxnSpPr>
          <p:nvPr/>
        </p:nvCxnSpPr>
        <p:spPr>
          <a:xfrm>
            <a:off x="3161897" y="3037247"/>
            <a:ext cx="51413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/>
          <p:cNvCxnSpPr>
            <a:stCxn id="5" idx="6"/>
            <a:endCxn id="7" idx="2"/>
          </p:cNvCxnSpPr>
          <p:nvPr/>
        </p:nvCxnSpPr>
        <p:spPr>
          <a:xfrm flipV="1">
            <a:off x="3973740" y="2614603"/>
            <a:ext cx="440739" cy="422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stCxn id="5" idx="6"/>
            <a:endCxn id="8" idx="2"/>
          </p:cNvCxnSpPr>
          <p:nvPr/>
        </p:nvCxnSpPr>
        <p:spPr>
          <a:xfrm flipV="1">
            <a:off x="3973740" y="3037247"/>
            <a:ext cx="44073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5" idx="6"/>
            <a:endCxn id="9" idx="2"/>
          </p:cNvCxnSpPr>
          <p:nvPr/>
        </p:nvCxnSpPr>
        <p:spPr>
          <a:xfrm>
            <a:off x="3973740" y="3037248"/>
            <a:ext cx="440739" cy="419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stCxn id="5" idx="5"/>
            <a:endCxn id="10" idx="3"/>
          </p:cNvCxnSpPr>
          <p:nvPr/>
        </p:nvCxnSpPr>
        <p:spPr>
          <a:xfrm rot="16200000" flipH="1">
            <a:off x="3528590" y="3544055"/>
            <a:ext cx="1347843" cy="544740"/>
          </a:xfrm>
          <a:prstGeom prst="curvedConnector3">
            <a:avLst>
              <a:gd name="adj1" fmla="val 120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stCxn id="5" idx="6"/>
            <a:endCxn id="6" idx="2"/>
          </p:cNvCxnSpPr>
          <p:nvPr/>
        </p:nvCxnSpPr>
        <p:spPr>
          <a:xfrm>
            <a:off x="3973740" y="3037248"/>
            <a:ext cx="440739" cy="8527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9029" y="326234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76029" y="24753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71355" y="245659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2915" y="325024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82915" y="2822489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71357" y="3727538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31282" y="458511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54238" y="659757"/>
            <a:ext cx="582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SCENARIO</a:t>
            </a:r>
          </a:p>
        </p:txBody>
      </p:sp>
      <p:sp>
        <p:nvSpPr>
          <p:cNvPr id="23" name="Oval 22"/>
          <p:cNvSpPr/>
          <p:nvPr/>
        </p:nvSpPr>
        <p:spPr>
          <a:xfrm>
            <a:off x="5243126" y="3887720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5260126" y="434149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5260126" y="4799334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Connector: Curved 25"/>
          <p:cNvCxnSpPr>
            <a:stCxn id="10" idx="6"/>
            <a:endCxn id="23" idx="2"/>
          </p:cNvCxnSpPr>
          <p:nvPr/>
        </p:nvCxnSpPr>
        <p:spPr>
          <a:xfrm flipV="1">
            <a:off x="4728993" y="4036576"/>
            <a:ext cx="514133" cy="348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/>
          <p:cNvCxnSpPr>
            <a:stCxn id="10" idx="6"/>
            <a:endCxn id="24" idx="2"/>
          </p:cNvCxnSpPr>
          <p:nvPr/>
        </p:nvCxnSpPr>
        <p:spPr>
          <a:xfrm>
            <a:off x="4728993" y="4385091"/>
            <a:ext cx="531133" cy="1052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/>
          <p:cNvCxnSpPr>
            <a:stCxn id="10" idx="6"/>
            <a:endCxn id="25" idx="2"/>
          </p:cNvCxnSpPr>
          <p:nvPr/>
        </p:nvCxnSpPr>
        <p:spPr>
          <a:xfrm>
            <a:off x="4728993" y="4385091"/>
            <a:ext cx="531133" cy="5630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84343" y="3841501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84343" y="4305680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84343" y="472771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4641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4186" y="288839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676029" y="2888392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351532" y="3338586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351533" y="2523079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152116" y="2523078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952699" y="2523077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788003" y="2888391"/>
            <a:ext cx="297711" cy="2977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Curved 13"/>
          <p:cNvCxnSpPr>
            <a:stCxn id="4" idx="6"/>
            <a:endCxn id="5" idx="2"/>
          </p:cNvCxnSpPr>
          <p:nvPr/>
        </p:nvCxnSpPr>
        <p:spPr>
          <a:xfrm>
            <a:off x="3161897" y="3037247"/>
            <a:ext cx="51413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/>
          <p:cNvCxnSpPr>
            <a:stCxn id="5" idx="6"/>
            <a:endCxn id="7" idx="2"/>
          </p:cNvCxnSpPr>
          <p:nvPr/>
        </p:nvCxnSpPr>
        <p:spPr>
          <a:xfrm flipV="1">
            <a:off x="3973740" y="2671935"/>
            <a:ext cx="377793" cy="3653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stCxn id="7" idx="6"/>
            <a:endCxn id="8" idx="2"/>
          </p:cNvCxnSpPr>
          <p:nvPr/>
        </p:nvCxnSpPr>
        <p:spPr>
          <a:xfrm flipV="1">
            <a:off x="4649244" y="2671934"/>
            <a:ext cx="50287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8" idx="6"/>
            <a:endCxn id="9" idx="2"/>
          </p:cNvCxnSpPr>
          <p:nvPr/>
        </p:nvCxnSpPr>
        <p:spPr>
          <a:xfrm flipV="1">
            <a:off x="5449827" y="2671933"/>
            <a:ext cx="50287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/>
          <p:cNvCxnSpPr>
            <a:stCxn id="9" idx="6"/>
            <a:endCxn id="10" idx="0"/>
          </p:cNvCxnSpPr>
          <p:nvPr/>
        </p:nvCxnSpPr>
        <p:spPr>
          <a:xfrm>
            <a:off x="6250410" y="2671933"/>
            <a:ext cx="686449" cy="2164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stCxn id="5" idx="6"/>
            <a:endCxn id="6" idx="2"/>
          </p:cNvCxnSpPr>
          <p:nvPr/>
        </p:nvCxnSpPr>
        <p:spPr>
          <a:xfrm>
            <a:off x="3973740" y="3037248"/>
            <a:ext cx="377792" cy="4501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/>
          <p:cNvCxnSpPr>
            <a:stCxn id="9" idx="4"/>
            <a:endCxn id="6" idx="6"/>
          </p:cNvCxnSpPr>
          <p:nvPr/>
        </p:nvCxnSpPr>
        <p:spPr>
          <a:xfrm rot="5400000">
            <a:off x="5042072" y="2427959"/>
            <a:ext cx="666654" cy="1452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9029" y="3262345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76029" y="24753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33834" y="215193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6207" y="2173269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2116" y="215193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46400" y="369373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53282" y="23742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54238" y="659757"/>
            <a:ext cx="582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17968765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118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Asynchronous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</dc:title>
  <dc:creator>Nitish Nandan Devavarapu</dc:creator>
  <cp:lastModifiedBy>Nitish Nandan Devavarapu</cp:lastModifiedBy>
  <cp:revision>17</cp:revision>
  <dcterms:created xsi:type="dcterms:W3CDTF">2017-02-08T16:11:59Z</dcterms:created>
  <dcterms:modified xsi:type="dcterms:W3CDTF">2017-02-08T16:47:18Z</dcterms:modified>
</cp:coreProperties>
</file>