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sh Kumar" userId="2b4f592c6a15cb46" providerId="LiveId" clId="{3AA91AE5-5A72-46F2-8D23-3FB6598A0B4B}"/>
    <pc:docChg chg="custSel modSld">
      <pc:chgData name="Nitish Kumar" userId="2b4f592c6a15cb46" providerId="LiveId" clId="{3AA91AE5-5A72-46F2-8D23-3FB6598A0B4B}" dt="2023-03-15T05:13:33.911" v="422" actId="20577"/>
      <pc:docMkLst>
        <pc:docMk/>
      </pc:docMkLst>
      <pc:sldChg chg="modSp mod">
        <pc:chgData name="Nitish Kumar" userId="2b4f592c6a15cb46" providerId="LiveId" clId="{3AA91AE5-5A72-46F2-8D23-3FB6598A0B4B}" dt="2023-03-15T05:10:52.169" v="195" actId="20577"/>
        <pc:sldMkLst>
          <pc:docMk/>
          <pc:sldMk cId="2795681974" sldId="259"/>
        </pc:sldMkLst>
        <pc:spChg chg="mod">
          <ac:chgData name="Nitish Kumar" userId="2b4f592c6a15cb46" providerId="LiveId" clId="{3AA91AE5-5A72-46F2-8D23-3FB6598A0B4B}" dt="2023-03-15T05:10:52.169" v="195" actId="20577"/>
          <ac:spMkLst>
            <pc:docMk/>
            <pc:sldMk cId="2795681974" sldId="259"/>
            <ac:spMk id="3" creationId="{16E07335-5C43-1854-DFC3-5A18FE89039B}"/>
          </ac:spMkLst>
        </pc:spChg>
      </pc:sldChg>
      <pc:sldChg chg="modSp mod">
        <pc:chgData name="Nitish Kumar" userId="2b4f592c6a15cb46" providerId="LiveId" clId="{3AA91AE5-5A72-46F2-8D23-3FB6598A0B4B}" dt="2023-03-14T04:05:44.100" v="8" actId="20577"/>
        <pc:sldMkLst>
          <pc:docMk/>
          <pc:sldMk cId="4026880284" sldId="260"/>
        </pc:sldMkLst>
        <pc:spChg chg="mod">
          <ac:chgData name="Nitish Kumar" userId="2b4f592c6a15cb46" providerId="LiveId" clId="{3AA91AE5-5A72-46F2-8D23-3FB6598A0B4B}" dt="2023-03-14T04:05:44.100" v="8" actId="20577"/>
          <ac:spMkLst>
            <pc:docMk/>
            <pc:sldMk cId="4026880284" sldId="260"/>
            <ac:spMk id="3" creationId="{16E07335-5C43-1854-DFC3-5A18FE89039B}"/>
          </ac:spMkLst>
        </pc:spChg>
      </pc:sldChg>
      <pc:sldChg chg="modSp mod">
        <pc:chgData name="Nitish Kumar" userId="2b4f592c6a15cb46" providerId="LiveId" clId="{3AA91AE5-5A72-46F2-8D23-3FB6598A0B4B}" dt="2023-03-15T05:13:33.911" v="422" actId="20577"/>
        <pc:sldMkLst>
          <pc:docMk/>
          <pc:sldMk cId="3670898821" sldId="263"/>
        </pc:sldMkLst>
        <pc:spChg chg="mod">
          <ac:chgData name="Nitish Kumar" userId="2b4f592c6a15cb46" providerId="LiveId" clId="{3AA91AE5-5A72-46F2-8D23-3FB6598A0B4B}" dt="2023-03-15T05:13:33.911" v="422" actId="20577"/>
          <ac:spMkLst>
            <pc:docMk/>
            <pc:sldMk cId="3670898821" sldId="263"/>
            <ac:spMk id="3" creationId="{16E07335-5C43-1854-DFC3-5A18FE8903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F317-6129-923F-2313-4003752A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606" y="1535652"/>
            <a:ext cx="6815669" cy="1893348"/>
          </a:xfrm>
        </p:spPr>
        <p:txBody>
          <a:bodyPr/>
          <a:lstStyle/>
          <a:p>
            <a:pPr algn="l"/>
            <a:r>
              <a:rPr lang="en-IN" sz="3600" dirty="0"/>
              <a:t>BUS TRACKING APPLICATION</a:t>
            </a:r>
            <a:br>
              <a:rPr lang="en-IN" sz="3600" dirty="0"/>
            </a:br>
            <a:br>
              <a:rPr lang="en-IN" sz="3600" dirty="0"/>
            </a:br>
            <a:r>
              <a:rPr lang="en-IN" sz="1600" dirty="0"/>
              <a:t>Guided By: </a:t>
            </a:r>
            <a:r>
              <a:rPr lang="en-IN" sz="1600" b="1" dirty="0"/>
              <a:t>Ms. B. Suvarna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DD340-780C-48C1-4988-0AC75C8A4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917" y="3607266"/>
            <a:ext cx="7154917" cy="171508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400" dirty="0"/>
              <a:t>Submitted By:</a:t>
            </a:r>
          </a:p>
          <a:p>
            <a:pPr algn="l"/>
            <a:r>
              <a:rPr lang="en-IN" sz="2000" b="1" dirty="0"/>
              <a:t>201FA04433</a:t>
            </a:r>
          </a:p>
          <a:p>
            <a:pPr algn="l"/>
            <a:r>
              <a:rPr lang="en-IN" sz="2000" b="1" dirty="0"/>
              <a:t>201FA04423</a:t>
            </a:r>
          </a:p>
          <a:p>
            <a:pPr algn="l"/>
            <a:r>
              <a:rPr lang="en-IN" sz="2000" b="1" dirty="0"/>
              <a:t>201FA04438</a:t>
            </a:r>
          </a:p>
          <a:p>
            <a:pPr algn="l"/>
            <a:r>
              <a:rPr lang="en-IN" sz="2000" b="1" dirty="0"/>
              <a:t>201FA04463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56E6A-8283-C4E2-9FEC-868B5D71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41" y="2973077"/>
            <a:ext cx="3626841" cy="24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0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1735-926A-1AB0-16CF-4B77408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6" y="868880"/>
            <a:ext cx="10293482" cy="783751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335-5C43-1854-DFC3-5A18FE89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1652631"/>
            <a:ext cx="10196207" cy="4516851"/>
          </a:xfrm>
          <a:solidFill>
            <a:schemeClr val="bg2"/>
          </a:solidFill>
          <a:effectLst>
            <a:reflection endPos="0" dist="50800" dir="5400000" sy="-100000" algn="bl" rotWithShape="0"/>
          </a:effectLst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Solution by our application</a:t>
            </a:r>
          </a:p>
          <a:p>
            <a:r>
              <a:rPr lang="en-IN" dirty="0"/>
              <a:t>Development environment &amp; SDK</a:t>
            </a:r>
          </a:p>
          <a:p>
            <a:r>
              <a:rPr lang="en-IN" dirty="0"/>
              <a:t>Project module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846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1735-926A-1AB0-16CF-4B77408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6" y="868880"/>
            <a:ext cx="10293482" cy="783751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335-5C43-1854-DFC3-5A18FE89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1984443"/>
            <a:ext cx="10196207" cy="4185039"/>
          </a:xfrm>
          <a:solidFill>
            <a:schemeClr val="bg2"/>
          </a:solidFill>
          <a:effectLst>
            <a:reflection endPos="0" dist="50800" dir="5400000" sy="-100000" algn="bl" rotWithShape="0"/>
          </a:effectLst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 tracking system 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GPS technology and software applications to track the location of buses and provide real-time updates to operators and Users.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systems allow passengers to track buses in real-time.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2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1735-926A-1AB0-16CF-4B77408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6" y="868880"/>
            <a:ext cx="10293482" cy="783751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335-5C43-1854-DFC3-5A18FE89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1652631"/>
            <a:ext cx="10196207" cy="4516851"/>
          </a:xfrm>
          <a:solidFill>
            <a:schemeClr val="bg2"/>
          </a:solidFill>
          <a:effectLst>
            <a:reflection endPos="0" dist="50800" dir="5400000" sy="-100000" algn="bl" rotWithShape="0"/>
          </a:effectLst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Now a days students did not know the exact location of bus. </a:t>
            </a:r>
          </a:p>
          <a:p>
            <a:pPr marL="0" indent="0">
              <a:buNone/>
            </a:pPr>
            <a:r>
              <a:rPr lang="en-IN" dirty="0"/>
              <a:t>so that sometimes they missed the buses to transport.</a:t>
            </a:r>
          </a:p>
          <a:p>
            <a:pPr marL="0" indent="0">
              <a:buNone/>
            </a:pPr>
            <a:r>
              <a:rPr lang="en-IN" dirty="0"/>
              <a:t>Students also miss the transport due to the lack information about the bus arriving and departure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8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1735-926A-1AB0-16CF-4B77408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6" y="868880"/>
            <a:ext cx="10293482" cy="783751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Solution by 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335-5C43-1854-DFC3-5A18FE89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1652631"/>
            <a:ext cx="10196207" cy="4516851"/>
          </a:xfrm>
          <a:solidFill>
            <a:schemeClr val="bg2"/>
          </a:solidFill>
          <a:effectLst>
            <a:reflection endPos="0" dist="50800" dir="5400000" sy="-100000" algn="bl" rotWithShape="0"/>
          </a:effectLst>
        </p:spPr>
        <p:txBody>
          <a:bodyPr/>
          <a:lstStyle/>
          <a:p>
            <a:r>
              <a:rPr lang="en-IN" dirty="0"/>
              <a:t>VBT android app will give the solution of all problem. About location of buses.</a:t>
            </a:r>
          </a:p>
          <a:p>
            <a:r>
              <a:rPr lang="en-IN" dirty="0"/>
              <a:t>Students or users will easily able to track the location of buses using  this android system in their phone.</a:t>
            </a:r>
          </a:p>
          <a:p>
            <a:r>
              <a:rPr lang="en-IN" dirty="0"/>
              <a:t>Driver will share the location by route.</a:t>
            </a:r>
          </a:p>
          <a:p>
            <a:r>
              <a:rPr lang="en-IN" dirty="0"/>
              <a:t>Using the route users can find the bus location. </a:t>
            </a:r>
          </a:p>
        </p:txBody>
      </p:sp>
    </p:spTree>
    <p:extLst>
      <p:ext uri="{BB962C8B-B14F-4D97-AF65-F5344CB8AC3E}">
        <p14:creationId xmlns:p14="http://schemas.microsoft.com/office/powerpoint/2010/main" val="402688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1735-926A-1AB0-16CF-4B77408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6" y="868880"/>
            <a:ext cx="10293482" cy="783751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Development environment &amp;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335-5C43-1854-DFC3-5A18FE89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1652631"/>
            <a:ext cx="10196207" cy="4516851"/>
          </a:xfrm>
          <a:solidFill>
            <a:schemeClr val="bg2"/>
          </a:solidFill>
          <a:effectLst>
            <a:reflection endPos="0" dist="50800" dir="5400000" sy="-100000" algn="bl" rotWithShape="0"/>
          </a:effectLst>
        </p:spPr>
        <p:txBody>
          <a:bodyPr/>
          <a:lstStyle/>
          <a:p>
            <a:r>
              <a:rPr lang="en-IN" dirty="0"/>
              <a:t>For developing this project we used the Android studio of version android 13.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75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1735-926A-1AB0-16CF-4B77408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6" y="868880"/>
            <a:ext cx="10293482" cy="78375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Project module</a:t>
            </a:r>
            <a:br>
              <a:rPr lang="en-IN" sz="16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335-5C43-1854-DFC3-5A18FE89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1652631"/>
            <a:ext cx="10196207" cy="4516851"/>
          </a:xfrm>
          <a:solidFill>
            <a:schemeClr val="bg2"/>
          </a:solidFill>
          <a:effectLst>
            <a:reflection endPos="0" dist="50800" dir="5400000" sy="-100000" algn="bl" rotWithShape="0"/>
          </a:effectLst>
        </p:spPr>
        <p:txBody>
          <a:bodyPr/>
          <a:lstStyle/>
          <a:p>
            <a:r>
              <a:rPr lang="en-IN" dirty="0"/>
              <a:t>This project module are divided into three module as:</a:t>
            </a:r>
          </a:p>
          <a:p>
            <a:r>
              <a:rPr lang="en-IN" dirty="0"/>
              <a:t>Module 1: Driver information &amp;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will be a dialog detail about drivers name, phone , email, licence number.</a:t>
            </a:r>
          </a:p>
          <a:p>
            <a:r>
              <a:rPr lang="en-IN" dirty="0"/>
              <a:t>Module2:Map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Map to show the current location of buses and users.</a:t>
            </a:r>
          </a:p>
          <a:p>
            <a:r>
              <a:rPr lang="en-IN" dirty="0"/>
              <a:t>Module3:Bus Route Information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Choosing the route they can find the available buses through </a:t>
            </a:r>
            <a:r>
              <a:rPr lang="en-IN"/>
              <a:t>that route.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89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1735-926A-1AB0-16CF-4B77408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6" y="868880"/>
            <a:ext cx="10293482" cy="783751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Conclusion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335-5C43-1854-DFC3-5A18FE89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1652631"/>
            <a:ext cx="10196207" cy="4516851"/>
          </a:xfrm>
          <a:solidFill>
            <a:schemeClr val="bg2"/>
          </a:solidFill>
          <a:effectLst>
            <a:reflection endPos="0" dist="50800" dir="5400000" sy="-100000" algn="bl" rotWithShape="0"/>
          </a:effectLst>
        </p:spPr>
        <p:txBody>
          <a:bodyPr/>
          <a:lstStyle/>
          <a:p>
            <a:r>
              <a:rPr lang="en-US" dirty="0"/>
              <a:t>The conclusions of this study suggest that knowledge of specific domain improves the results.</a:t>
            </a:r>
          </a:p>
          <a:p>
            <a:r>
              <a:rPr lang="en-US" dirty="0"/>
              <a:t> This Project has been implemented on Android platform. Also, different attributes have been added to the project which will prove to be advantageous to the system.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91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307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Garamond</vt:lpstr>
      <vt:lpstr>Wingdings</vt:lpstr>
      <vt:lpstr>Organic</vt:lpstr>
      <vt:lpstr>BUS TRACKING APPLICATION  Guided By: Ms. B. Suvarna</vt:lpstr>
      <vt:lpstr>Contents</vt:lpstr>
      <vt:lpstr>Introduction</vt:lpstr>
      <vt:lpstr>Problem statement</vt:lpstr>
      <vt:lpstr>Solution by our application</vt:lpstr>
      <vt:lpstr>Development environment &amp; SDK</vt:lpstr>
      <vt:lpstr>Project module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TRACKING APPLICATION  Guided By: Ms. B. Suvarna</dc:title>
  <dc:creator>Nitish Kumar</dc:creator>
  <cp:lastModifiedBy>Nitish Kumar</cp:lastModifiedBy>
  <cp:revision>1</cp:revision>
  <dcterms:created xsi:type="dcterms:W3CDTF">2023-03-13T17:20:01Z</dcterms:created>
  <dcterms:modified xsi:type="dcterms:W3CDTF">2023-03-15T05:13:37Z</dcterms:modified>
</cp:coreProperties>
</file>