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3" r:id="rId9"/>
    <p:sldId id="265"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A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52647F38-B617-4D2F-AE0A-013F0C4D2C5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3606" y="1535652"/>
            <a:ext cx="6815669" cy="1893348"/>
          </a:xfrm>
        </p:spPr>
        <p:txBody>
          <a:bodyPr/>
          <a:lstStyle/>
          <a:p>
            <a:pPr algn="l"/>
            <a:r>
              <a:rPr lang="en-IN" sz="3600" dirty="0"/>
              <a:t>BUS TRACKING APPLICATION</a:t>
            </a:r>
            <a:br>
              <a:rPr lang="en-IN" sz="3600" dirty="0"/>
            </a:br>
            <a:br>
              <a:rPr lang="en-IN" sz="3600" dirty="0"/>
            </a:br>
            <a:r>
              <a:rPr lang="en-IN" sz="1600" dirty="0"/>
              <a:t>Guided By: </a:t>
            </a:r>
            <a:r>
              <a:rPr lang="en-IN" sz="1600" b="1" dirty="0"/>
              <a:t>Ms. B. Suvarna</a:t>
            </a:r>
            <a:endParaRPr lang="en-IN" sz="3600" b="1" dirty="0"/>
          </a:p>
        </p:txBody>
      </p:sp>
      <p:sp>
        <p:nvSpPr>
          <p:cNvPr id="3" name="Subtitle 2"/>
          <p:cNvSpPr>
            <a:spLocks noGrp="1"/>
          </p:cNvSpPr>
          <p:nvPr>
            <p:ph type="subTitle" idx="1"/>
          </p:nvPr>
        </p:nvSpPr>
        <p:spPr>
          <a:xfrm>
            <a:off x="2590852" y="3607266"/>
            <a:ext cx="7154917" cy="1715082"/>
          </a:xfrm>
        </p:spPr>
        <p:txBody>
          <a:bodyPr>
            <a:normAutofit fontScale="85000" lnSpcReduction="20000"/>
          </a:bodyPr>
          <a:lstStyle/>
          <a:p>
            <a:pPr algn="l"/>
            <a:r>
              <a:rPr lang="en-IN" sz="2400" dirty="0"/>
              <a:t>Submitted By:</a:t>
            </a:r>
            <a:endParaRPr lang="en-IN" sz="2400" dirty="0"/>
          </a:p>
          <a:p>
            <a:pPr algn="l"/>
            <a:r>
              <a:rPr lang="en-IN" sz="2000" b="1" dirty="0"/>
              <a:t>201FA04433</a:t>
            </a:r>
            <a:endParaRPr lang="en-IN" sz="2000" b="1" dirty="0"/>
          </a:p>
          <a:p>
            <a:pPr algn="l"/>
            <a:r>
              <a:rPr lang="en-IN" sz="2000" b="1" dirty="0"/>
              <a:t>201FA04423</a:t>
            </a:r>
            <a:endParaRPr lang="en-IN" sz="2000" b="1" dirty="0"/>
          </a:p>
          <a:p>
            <a:pPr algn="l"/>
            <a:r>
              <a:rPr lang="en-IN" sz="2000" b="1" dirty="0"/>
              <a:t>201FA04438</a:t>
            </a:r>
            <a:endParaRPr lang="en-IN" sz="2000" b="1" dirty="0"/>
          </a:p>
          <a:p>
            <a:pPr algn="l"/>
            <a:r>
              <a:rPr lang="en-IN" sz="2000" b="1" dirty="0"/>
              <a:t>201FA04463</a:t>
            </a:r>
            <a:endParaRPr lang="en-IN" b="1" dirty="0"/>
          </a:p>
        </p:txBody>
      </p:sp>
      <p:pic>
        <p:nvPicPr>
          <p:cNvPr id="4" name="Picture 3"/>
          <p:cNvPicPr>
            <a:picLocks noChangeAspect="1"/>
          </p:cNvPicPr>
          <p:nvPr/>
        </p:nvPicPr>
        <p:blipFill>
          <a:blip r:embed="rId1"/>
          <a:stretch>
            <a:fillRect/>
          </a:stretch>
        </p:blipFill>
        <p:spPr>
          <a:xfrm>
            <a:off x="6216241" y="2973077"/>
            <a:ext cx="3626841" cy="24163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6" y="868880"/>
            <a:ext cx="10293482" cy="1298879"/>
          </a:xfrm>
        </p:spPr>
        <p:txBody>
          <a:bodyPr>
            <a:normAutofit fontScale="90000"/>
          </a:bodyPr>
          <a:lstStyle/>
          <a:p>
            <a:pPr algn="l"/>
            <a:r>
              <a:rPr lang="en-IN" sz="2400" dirty="0">
                <a:solidFill>
                  <a:srgbClr val="FFFF00"/>
                </a:solidFill>
                <a:latin typeface="Times New Roman" panose="02020603050405020304" pitchFamily="18" charset="0"/>
                <a:cs typeface="Times New Roman" panose="02020603050405020304" pitchFamily="18" charset="0"/>
              </a:rPr>
              <a:t>Conclusion:- </a:t>
            </a:r>
            <a:r>
              <a:rPr lang="en-IN" sz="2400" dirty="0">
                <a:solidFill>
                  <a:schemeClr val="tx1"/>
                </a:solidFill>
                <a:latin typeface="Times New Roman" panose="02020603050405020304" pitchFamily="18" charset="0"/>
                <a:cs typeface="Times New Roman" panose="02020603050405020304" pitchFamily="18" charset="0"/>
              </a:rPr>
              <a:t>This activity gives the option of menu button with many option like Route, Share, and About  etc. From here student can share the location and can select another root also and in about can see about the App which looks like next image.</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2699385" y="2167255"/>
            <a:ext cx="2487295" cy="3822065"/>
          </a:xfrm>
          <a:solidFill>
            <a:schemeClr val="bg2"/>
          </a:solidFill>
          <a:effectLst>
            <a:reflection endPos="0" dist="50800" dir="5400000" sy="-100000" algn="bl" rotWithShape="0"/>
          </a:effectLst>
        </p:spPr>
      </p:pic>
      <p:pic>
        <p:nvPicPr>
          <p:cNvPr id="7" name="Picture 6"/>
          <p:cNvPicPr>
            <a:picLocks noChangeAspect="1"/>
          </p:cNvPicPr>
          <p:nvPr/>
        </p:nvPicPr>
        <p:blipFill>
          <a:blip r:embed="rId2"/>
          <a:stretch>
            <a:fillRect/>
          </a:stretch>
        </p:blipFill>
        <p:spPr>
          <a:xfrm>
            <a:off x="6799580" y="2167255"/>
            <a:ext cx="2376170" cy="38220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6" y="472966"/>
            <a:ext cx="10293482" cy="1623848"/>
          </a:xfrm>
        </p:spPr>
        <p:txBody>
          <a:bodyPr>
            <a:normAutofit fontScale="90000"/>
          </a:bodyPr>
          <a:lstStyle/>
          <a:p>
            <a:pPr algn="l"/>
            <a:r>
              <a:rPr lang="en-GB" sz="2800" dirty="0">
                <a:solidFill>
                  <a:srgbClr val="FFFF00"/>
                </a:solidFill>
                <a:latin typeface="Times New Roman" panose="02020603050405020304" pitchFamily="18" charset="0"/>
                <a:cs typeface="Times New Roman" panose="02020603050405020304" pitchFamily="18" charset="0"/>
              </a:rPr>
              <a:t>D</a:t>
            </a:r>
            <a:r>
              <a:rPr lang="en-IN" sz="2800" dirty="0">
                <a:solidFill>
                  <a:srgbClr val="FFFF00"/>
                </a:solidFill>
                <a:latin typeface="Times New Roman" panose="02020603050405020304" pitchFamily="18" charset="0"/>
                <a:cs typeface="Times New Roman" panose="02020603050405020304" pitchFamily="18" charset="0"/>
              </a:rPr>
              <a:t>escription:-</a:t>
            </a:r>
            <a:r>
              <a:rPr lang="en-IN" sz="2800" dirty="0">
                <a:latin typeface="Times New Roman" panose="02020603050405020304" pitchFamily="18" charset="0"/>
                <a:cs typeface="Times New Roman" panose="02020603050405020304" pitchFamily="18" charset="0"/>
              </a:rPr>
              <a:t>In this application initial will show first interface only for 2                       seconds and then new interface will open with two buttons one for driver login and another for student. After selecting the driver button it will take data from the driver like name, email, id etc.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2448560" y="2308225"/>
            <a:ext cx="2249170" cy="3782060"/>
          </a:xfrm>
          <a:solidFill>
            <a:schemeClr val="bg2"/>
          </a:solidFill>
          <a:effectLst>
            <a:reflection endPos="0" dist="50800" dir="5400000" sy="-100000" algn="bl" rotWithShape="0"/>
          </a:effectLst>
        </p:spPr>
      </p:pic>
      <p:pic>
        <p:nvPicPr>
          <p:cNvPr id="7" name="Picture 6"/>
          <p:cNvPicPr>
            <a:picLocks noChangeAspect="1"/>
          </p:cNvPicPr>
          <p:nvPr/>
        </p:nvPicPr>
        <p:blipFill>
          <a:blip r:embed="rId2"/>
          <a:stretch>
            <a:fillRect/>
          </a:stretch>
        </p:blipFill>
        <p:spPr>
          <a:xfrm>
            <a:off x="6030595" y="2307590"/>
            <a:ext cx="2498725" cy="3782695"/>
          </a:xfrm>
          <a:prstGeom prst="rect">
            <a:avLst/>
          </a:prstGeom>
        </p:spPr>
      </p:pic>
      <p:sp>
        <p:nvSpPr>
          <p:cNvPr id="8" name="Arrow: Right 7"/>
          <p:cNvSpPr/>
          <p:nvPr/>
        </p:nvSpPr>
        <p:spPr>
          <a:xfrm>
            <a:off x="4875013" y="397291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6" y="868880"/>
            <a:ext cx="10293482" cy="1156989"/>
          </a:xfrm>
        </p:spPr>
        <p:txBody>
          <a:bodyPr>
            <a:normAutofit fontScale="90000"/>
          </a:bodyPr>
          <a:lstStyle/>
          <a:p>
            <a:pPr algn="l"/>
            <a:r>
              <a:rPr lang="en-GB" sz="2400" dirty="0">
                <a:solidFill>
                  <a:srgbClr val="FFFF00"/>
                </a:solidFill>
                <a:latin typeface="Times New Roman" panose="02020603050405020304" pitchFamily="18" charset="0"/>
                <a:cs typeface="Times New Roman" panose="02020603050405020304" pitchFamily="18" charset="0"/>
              </a:rPr>
              <a:t>D</a:t>
            </a:r>
            <a:r>
              <a:rPr lang="en-IN" sz="2400" dirty="0">
                <a:solidFill>
                  <a:srgbClr val="FFFF00"/>
                </a:solidFill>
                <a:latin typeface="Times New Roman" panose="02020603050405020304" pitchFamily="18" charset="0"/>
                <a:cs typeface="Times New Roman" panose="02020603050405020304" pitchFamily="18" charset="0"/>
              </a:rPr>
              <a:t>escription:- </a:t>
            </a:r>
            <a:r>
              <a:rPr lang="en-IN" sz="2700" dirty="0">
                <a:solidFill>
                  <a:schemeClr val="tx1"/>
                </a:solidFill>
                <a:latin typeface="Times New Roman" panose="02020603050405020304" pitchFamily="18" charset="0"/>
                <a:cs typeface="Times New Roman" panose="02020603050405020304" pitchFamily="18" charset="0"/>
              </a:rPr>
              <a:t>After selecting the Driver button next activity will open like as given image which includes some attributes from the driver . And for register we need to click on REGISTER button .</a:t>
            </a:r>
            <a:endParaRPr lang="en-IN" sz="27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6164580" y="2120265"/>
            <a:ext cx="2651760" cy="3915410"/>
          </a:xfrm>
          <a:solidFill>
            <a:schemeClr val="bg2"/>
          </a:solidFill>
          <a:effectLst>
            <a:reflection endPos="0" dist="50800" dir="5400000" sy="-100000" algn="bl" rotWithShape="0"/>
          </a:effectLst>
        </p:spPr>
      </p:pic>
      <p:pic>
        <p:nvPicPr>
          <p:cNvPr id="7" name="Picture 6"/>
          <p:cNvPicPr>
            <a:picLocks noChangeAspect="1"/>
          </p:cNvPicPr>
          <p:nvPr/>
        </p:nvPicPr>
        <p:blipFill>
          <a:blip r:embed="rId2"/>
          <a:stretch>
            <a:fillRect/>
          </a:stretch>
        </p:blipFill>
        <p:spPr>
          <a:xfrm>
            <a:off x="2400935" y="2120265"/>
            <a:ext cx="2651760" cy="39154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6" y="868880"/>
            <a:ext cx="10293482" cy="783751"/>
          </a:xfrm>
        </p:spPr>
        <p:txBody>
          <a:bodyPr>
            <a:normAutofit fontScale="90000"/>
          </a:bodyPr>
          <a:lstStyle/>
          <a:p>
            <a:pPr algn="l"/>
            <a:r>
              <a:rPr lang="en-GB" sz="2400" dirty="0">
                <a:solidFill>
                  <a:srgbClr val="FFFF00"/>
                </a:solidFill>
                <a:latin typeface="Times New Roman" panose="02020603050405020304" pitchFamily="18" charset="0"/>
                <a:cs typeface="Times New Roman" panose="02020603050405020304" pitchFamily="18" charset="0"/>
              </a:rPr>
              <a:t>Description:-</a:t>
            </a:r>
            <a:r>
              <a:rPr lang="en-GB" sz="2400" dirty="0">
                <a:latin typeface="Times New Roman" panose="02020603050405020304" pitchFamily="18" charset="0"/>
                <a:cs typeface="Times New Roman" panose="02020603050405020304" pitchFamily="18" charset="0"/>
              </a:rPr>
              <a:t>If any student select the student button then it will open with new activity which gives the option to select the root location which is shared by the driver.</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6495" y="1883410"/>
            <a:ext cx="9730740" cy="4286250"/>
          </a:xfrm>
          <a:solidFill>
            <a:schemeClr val="bg2"/>
          </a:solidFill>
          <a:effectLst>
            <a:reflection endPos="0" dist="50800" dir="5400000" sy="-100000" algn="bl" rotWithShape="0"/>
          </a:effectLst>
        </p:spPr>
        <p:txBody>
          <a:bodyPr/>
          <a:lstStyle/>
          <a:p>
            <a:pPr marL="0" indent="0">
              <a:buNone/>
            </a:pPr>
            <a:endParaRPr lang="en-IN" dirty="0"/>
          </a:p>
          <a:p>
            <a:endParaRPr lang="en-IN" dirty="0"/>
          </a:p>
        </p:txBody>
      </p:sp>
      <p:pic>
        <p:nvPicPr>
          <p:cNvPr id="5" name="Picture 4"/>
          <p:cNvPicPr>
            <a:picLocks noChangeAspect="1"/>
          </p:cNvPicPr>
          <p:nvPr/>
        </p:nvPicPr>
        <p:blipFill>
          <a:blip r:embed="rId1"/>
          <a:stretch>
            <a:fillRect/>
          </a:stretch>
        </p:blipFill>
        <p:spPr>
          <a:xfrm>
            <a:off x="4552950" y="2023745"/>
            <a:ext cx="3086100" cy="40538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6" y="868880"/>
            <a:ext cx="10293482" cy="1164872"/>
          </a:xfrm>
        </p:spPr>
        <p:txBody>
          <a:bodyPr>
            <a:normAutofit fontScale="90000"/>
          </a:bodyPr>
          <a:lstStyle/>
          <a:p>
            <a:pPr algn="l"/>
            <a:r>
              <a:rPr lang="en-GB" sz="2400" dirty="0">
                <a:solidFill>
                  <a:srgbClr val="FFFF00"/>
                </a:solidFill>
                <a:latin typeface="Times New Roman" panose="02020603050405020304" pitchFamily="18" charset="0"/>
                <a:cs typeface="Times New Roman" panose="02020603050405020304" pitchFamily="18" charset="0"/>
              </a:rPr>
              <a:t>D</a:t>
            </a:r>
            <a:r>
              <a:rPr lang="en-IN" sz="2400" dirty="0">
                <a:solidFill>
                  <a:srgbClr val="FFFF00"/>
                </a:solidFill>
                <a:latin typeface="Times New Roman" panose="02020603050405020304" pitchFamily="18" charset="0"/>
                <a:cs typeface="Times New Roman" panose="02020603050405020304" pitchFamily="18" charset="0"/>
              </a:rPr>
              <a:t>escription:-</a:t>
            </a:r>
            <a:r>
              <a:rPr lang="en-IN" sz="2400" dirty="0">
                <a:solidFill>
                  <a:schemeClr val="tx1"/>
                </a:solidFill>
                <a:latin typeface="Times New Roman" panose="02020603050405020304" pitchFamily="18" charset="0"/>
                <a:cs typeface="Times New Roman" panose="02020603050405020304" pitchFamily="18" charset="0"/>
              </a:rPr>
              <a:t>To selecting student button from the home activity it gives option to choose the route for the student. And after the clicking on the any of the button student can see the location of the bus.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4114800" y="1847850"/>
            <a:ext cx="2687955" cy="4403090"/>
          </a:xfrm>
          <a:solidFill>
            <a:schemeClr val="bg2"/>
          </a:solidFill>
          <a:effectLst>
            <a:reflection endPos="0" dist="508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6" y="868880"/>
            <a:ext cx="10293482" cy="783751"/>
          </a:xfrm>
        </p:spPr>
        <p:txBody>
          <a:bodyPr>
            <a:normAutofit fontScale="90000"/>
          </a:bodyPr>
          <a:lstStyle/>
          <a:p>
            <a:pPr algn="l"/>
            <a:r>
              <a:rPr lang="en-IN" sz="2400" dirty="0">
                <a:solidFill>
                  <a:srgbClr val="FFFF00"/>
                </a:solidFill>
                <a:latin typeface="Times New Roman" panose="02020603050405020304" pitchFamily="18" charset="0"/>
                <a:cs typeface="Times New Roman" panose="02020603050405020304" pitchFamily="18" charset="0"/>
              </a:rPr>
              <a:t>Description:-Here student can select any option and access the current location of the bus.  </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4750" y="1652905"/>
            <a:ext cx="9721850" cy="4516755"/>
          </a:xfrm>
          <a:solidFill>
            <a:schemeClr val="bg2"/>
          </a:solidFill>
          <a:effectLst>
            <a:reflection endPos="0" dist="50800" dir="5400000" sy="-100000" algn="bl" rotWithShape="0"/>
          </a:effectLst>
        </p:spPr>
        <p:txBody>
          <a:bodyPr/>
          <a:lstStyle/>
          <a:p>
            <a:pPr marL="0" indent="0">
              <a:buNone/>
            </a:pPr>
            <a:endParaRPr lang="en-IN" dirty="0"/>
          </a:p>
          <a:p>
            <a:endParaRPr lang="en-IN" dirty="0"/>
          </a:p>
        </p:txBody>
      </p:sp>
      <p:pic>
        <p:nvPicPr>
          <p:cNvPr id="5" name="Picture 4"/>
          <p:cNvPicPr>
            <a:picLocks noChangeAspect="1"/>
          </p:cNvPicPr>
          <p:nvPr/>
        </p:nvPicPr>
        <p:blipFill>
          <a:blip r:embed="rId1"/>
          <a:stretch>
            <a:fillRect/>
          </a:stretch>
        </p:blipFill>
        <p:spPr>
          <a:xfrm>
            <a:off x="4552950" y="1771650"/>
            <a:ext cx="2809240" cy="43980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6" y="868880"/>
            <a:ext cx="10293482" cy="783751"/>
          </a:xfrm>
        </p:spPr>
        <p:txBody>
          <a:bodyPr>
            <a:normAutofit fontScale="90000"/>
          </a:bodyPr>
          <a:lstStyle/>
          <a:p>
            <a:pPr algn="l"/>
            <a:r>
              <a:rPr lang="en-IN" sz="2700" dirty="0">
                <a:solidFill>
                  <a:srgbClr val="FFFF00"/>
                </a:solidFill>
                <a:latin typeface="Times New Roman" panose="02020603050405020304" pitchFamily="18" charset="0"/>
                <a:cs typeface="Times New Roman" panose="02020603050405020304" pitchFamily="18" charset="0"/>
              </a:rPr>
              <a:t>Description:-</a:t>
            </a:r>
            <a:r>
              <a:rPr lang="en-IN" sz="2700" dirty="0">
                <a:solidFill>
                  <a:schemeClr val="tx1"/>
                </a:solidFill>
                <a:latin typeface="Times New Roman" panose="02020603050405020304" pitchFamily="18" charset="0"/>
                <a:cs typeface="Times New Roman" panose="02020603050405020304" pitchFamily="18" charset="0"/>
              </a:rPr>
              <a:t>Here the pink colour is showing current location of the bus . When                    route selected by the students.</a:t>
            </a:r>
            <a:br>
              <a:rPr lang="en-IN" sz="1600" dirty="0">
                <a:solidFill>
                  <a:schemeClr val="tx1"/>
                </a:solidFill>
              </a:rPr>
            </a:br>
            <a:endParaRPr lang="en-IN" sz="3200" dirty="0">
              <a:solidFill>
                <a:schemeClr val="tx1"/>
              </a:solidFill>
            </a:endParaRPr>
          </a:p>
        </p:txBody>
      </p:sp>
      <p:pic>
        <p:nvPicPr>
          <p:cNvPr id="5" name="Content Placeholder 4"/>
          <p:cNvPicPr>
            <a:picLocks noGrp="1" noChangeAspect="1"/>
          </p:cNvPicPr>
          <p:nvPr>
            <p:ph idx="1"/>
          </p:nvPr>
        </p:nvPicPr>
        <p:blipFill>
          <a:blip r:embed="rId1"/>
          <a:stretch>
            <a:fillRect/>
          </a:stretch>
        </p:blipFill>
        <p:spPr>
          <a:xfrm>
            <a:off x="6904990" y="1913255"/>
            <a:ext cx="2482850" cy="4172585"/>
          </a:xfrm>
          <a:solidFill>
            <a:schemeClr val="bg2"/>
          </a:solidFill>
          <a:effectLst>
            <a:reflection endPos="0" dist="50800" dir="5400000" sy="-100000" algn="bl" rotWithShape="0"/>
          </a:effectLst>
        </p:spPr>
      </p:pic>
      <p:pic>
        <p:nvPicPr>
          <p:cNvPr id="7" name="Picture 6"/>
          <p:cNvPicPr>
            <a:picLocks noChangeAspect="1"/>
          </p:cNvPicPr>
          <p:nvPr/>
        </p:nvPicPr>
        <p:blipFill>
          <a:blip r:embed="rId2"/>
          <a:stretch>
            <a:fillRect/>
          </a:stretch>
        </p:blipFill>
        <p:spPr>
          <a:xfrm>
            <a:off x="2971800" y="1913255"/>
            <a:ext cx="2677795" cy="41725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p:nvPr>
            <p:ph type="title"/>
          </p:nvPr>
        </p:nvSpPr>
        <p:spPr/>
        <p:txBody>
          <a:bodyPr/>
          <a:p>
            <a:r>
              <a:rPr lang="en-US"/>
              <a:t>GCP API key</a:t>
            </a:r>
            <a:br>
              <a:rPr lang="en-US"/>
            </a:br>
            <a:endParaRPr lang="en-US"/>
          </a:p>
        </p:txBody>
      </p:sp>
      <p:pic>
        <p:nvPicPr>
          <p:cNvPr id="6" name="Content Placeholder 5"/>
          <p:cNvPicPr>
            <a:picLocks noChangeAspect="1"/>
          </p:cNvPicPr>
          <p:nvPr>
            <p:ph idx="1"/>
          </p:nvPr>
        </p:nvPicPr>
        <p:blipFill>
          <a:blip r:embed="rId1"/>
          <a:srcRect r="-9519" b="5000"/>
          <a:stretch>
            <a:fillRect/>
          </a:stretch>
        </p:blipFill>
        <p:spPr>
          <a:xfrm>
            <a:off x="421005" y="1853565"/>
            <a:ext cx="8307070" cy="4053840"/>
          </a:xfrm>
          <a:prstGeom prst="rect">
            <a:avLst/>
          </a:prstGeom>
        </p:spPr>
      </p:pic>
      <p:pic>
        <p:nvPicPr>
          <p:cNvPr id="8" name="Picture 7" descr="Elfsight-blog-google-maps-API-key-featured"/>
          <p:cNvPicPr>
            <a:picLocks noChangeAspect="1"/>
          </p:cNvPicPr>
          <p:nvPr/>
        </p:nvPicPr>
        <p:blipFill>
          <a:blip r:embed="rId2"/>
          <a:stretch>
            <a:fillRect/>
          </a:stretch>
        </p:blipFill>
        <p:spPr>
          <a:xfrm>
            <a:off x="8613775" y="3079115"/>
            <a:ext cx="3135630" cy="17437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SQL-LITE DATABASE</a:t>
            </a:r>
            <a:endParaRPr lang="en-US"/>
          </a:p>
        </p:txBody>
      </p:sp>
      <p:sp>
        <p:nvSpPr>
          <p:cNvPr id="3" name="Content Placeholder 2"/>
          <p:cNvSpPr>
            <a:spLocks noGrp="1"/>
          </p:cNvSpPr>
          <p:nvPr>
            <p:ph sz="half" idx="1"/>
          </p:nvPr>
        </p:nvSpPr>
        <p:spPr>
          <a:xfrm>
            <a:off x="1080135" y="1448435"/>
            <a:ext cx="9232900" cy="4196080"/>
          </a:xfrm>
        </p:spPr>
        <p:txBody>
          <a:bodyPr/>
          <a:p>
            <a:r>
              <a:rPr lang="en-US"/>
              <a:t>DATABASE_NAME = "VBT_APP Bus Tracker"</a:t>
            </a:r>
            <a:endParaRPr lang="en-US"/>
          </a:p>
          <a:p>
            <a:endParaRPr lang="en-US"/>
          </a:p>
        </p:txBody>
      </p:sp>
      <p:pic>
        <p:nvPicPr>
          <p:cNvPr id="4" name="Content Placeholder 3" descr="Screenshot (112)"/>
          <p:cNvPicPr>
            <a:picLocks noChangeAspect="1"/>
          </p:cNvPicPr>
          <p:nvPr>
            <p:ph sz="half" idx="2"/>
          </p:nvPr>
        </p:nvPicPr>
        <p:blipFill>
          <a:blip r:embed="rId1"/>
          <a:srcRect r="396" b="8373"/>
          <a:stretch>
            <a:fillRect/>
          </a:stretch>
        </p:blipFill>
        <p:spPr>
          <a:xfrm>
            <a:off x="419735" y="1945640"/>
            <a:ext cx="10553700" cy="44005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1536</Words>
  <Application>WPS Presentation</Application>
  <PresentationFormat>Widescreen</PresentationFormat>
  <Paragraphs>33</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Wingdings 3</vt:lpstr>
      <vt:lpstr>Arial</vt:lpstr>
      <vt:lpstr>Times New Roman</vt:lpstr>
      <vt:lpstr>Century Gothic</vt:lpstr>
      <vt:lpstr>Microsoft YaHei</vt:lpstr>
      <vt:lpstr>Arial Unicode MS</vt:lpstr>
      <vt:lpstr>Calibri</vt:lpstr>
      <vt:lpstr>Ion</vt:lpstr>
      <vt:lpstr>BUS TRACKING APPLICATION  Guided By: Ms. B. Suvarna</vt:lpstr>
      <vt:lpstr>Description:-In this application initial will show first interface only for 2                       seconds and then new interface will open with two buttons one for driver login and another for student. After selecting the driver button it will take data from the driver like name, email, id etc.                        </vt:lpstr>
      <vt:lpstr>Description:- After selecting the Driver button next activity will open like as given image which includes some attributes from the driver . And for register we need to click on REGISTER button .</vt:lpstr>
      <vt:lpstr>Description:-If any student select the student button then it will open with new activity which gives the option to select the root location which is shared by the driver.</vt:lpstr>
      <vt:lpstr>Description:-To selecting student button from the home activity it gives option to choose the route for the student. And after the clicking on the any of the button student can see the location of the bus.</vt:lpstr>
      <vt:lpstr>Description:-Here student can select any option and access the current location of the bus.  </vt:lpstr>
      <vt:lpstr>Description:-Here the pink colour is showing current location of the bus . When                    route selected by the students. </vt:lpstr>
      <vt:lpstr>GCP API key </vt:lpstr>
      <vt:lpstr>SQL-LITE DATABASE</vt:lpstr>
      <vt:lpstr>Conclusion:- This activity gives the option of menu button with many option like Route, Share, and About  etc. From here student can share the location and can select another root also and in about can see about the App which looks like next image.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TRACKING APPLICATION  Guided By: Ms. B. Suvarna</dc:title>
  <dc:creator>Nitish Kumar</dc:creator>
  <cp:lastModifiedBy>sk baji</cp:lastModifiedBy>
  <cp:revision>3</cp:revision>
  <dcterms:created xsi:type="dcterms:W3CDTF">2023-03-13T17:20:00Z</dcterms:created>
  <dcterms:modified xsi:type="dcterms:W3CDTF">2023-04-19T05:01:49Z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BEE9C7C4C72D489DA2ABA198814DA5E2</vt:lpwstr>
  </property>
  <property fmtid="{D5CDD505-2E9C-101B-9397-08002B2CF9AE}" pid="3" name="KSOProductBuildVer">
    <vt:lpwstr>1033-11.2.0.11516</vt:lpwstr>
  </property>
</Properties>
</file>