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3" r:id="rId2"/>
    <p:sldId id="311" r:id="rId3"/>
    <p:sldId id="321" r:id="rId4"/>
    <p:sldId id="345" r:id="rId5"/>
    <p:sldId id="334" r:id="rId6"/>
    <p:sldId id="335" r:id="rId7"/>
    <p:sldId id="296" r:id="rId8"/>
    <p:sldId id="322" r:id="rId9"/>
    <p:sldId id="338" r:id="rId10"/>
    <p:sldId id="314" r:id="rId11"/>
    <p:sldId id="339" r:id="rId12"/>
    <p:sldId id="340" r:id="rId13"/>
    <p:sldId id="341" r:id="rId14"/>
    <p:sldId id="329" r:id="rId15"/>
    <p:sldId id="347" r:id="rId16"/>
    <p:sldId id="344" r:id="rId17"/>
    <p:sldId id="315" r:id="rId18"/>
    <p:sldId id="346" r:id="rId19"/>
    <p:sldId id="326" r:id="rId20"/>
    <p:sldId id="327" r:id="rId21"/>
    <p:sldId id="317" r:id="rId22"/>
    <p:sldId id="342" r:id="rId23"/>
    <p:sldId id="332" r:id="rId24"/>
    <p:sldId id="343" r:id="rId25"/>
    <p:sldId id="319" r:id="rId26"/>
    <p:sldId id="33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 autoAdjust="0"/>
    <p:restoredTop sz="71440" autoAdjust="0"/>
  </p:normalViewPr>
  <p:slideViewPr>
    <p:cSldViewPr snapToGrid="0" snapToObjects="1">
      <p:cViewPr varScale="1">
        <p:scale>
          <a:sx n="102" d="100"/>
          <a:sy n="102" d="100"/>
        </p:scale>
        <p:origin x="22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ictionaryofnumbers.com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ictionaryofnumber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2DFDF-7974-6242-BCB6-71F4CBE45638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D3BEC-5270-484B-8A8E-2C345AE8F623}">
      <dgm:prSet phldrT="[Text]"/>
      <dgm:spPr/>
      <dgm:t>
        <a:bodyPr/>
        <a:lstStyle/>
        <a:p>
          <a:r>
            <a:rPr lang="en-US" dirty="0"/>
            <a:t>Cristiano Ronaldo was acquired by Madrid for $131 million</a:t>
          </a:r>
        </a:p>
      </dgm:t>
    </dgm:pt>
    <dgm:pt modelId="{C7EBAB52-5C7A-A143-9188-24D7E6A3B625}" type="parTrans" cxnId="{E37EF883-0895-544E-9133-1FCE004DB597}">
      <dgm:prSet/>
      <dgm:spPr/>
      <dgm:t>
        <a:bodyPr/>
        <a:lstStyle/>
        <a:p>
          <a:endParaRPr lang="en-US"/>
        </a:p>
      </dgm:t>
    </dgm:pt>
    <dgm:pt modelId="{A34EBCB8-DD88-CF4B-AF1D-6EF7EE50A71F}" type="sibTrans" cxnId="{E37EF883-0895-544E-9133-1FCE004DB597}">
      <dgm:prSet/>
      <dgm:spPr/>
      <dgm:t>
        <a:bodyPr/>
        <a:lstStyle/>
        <a:p>
          <a:endParaRPr lang="en-US"/>
        </a:p>
      </dgm:t>
    </dgm:pt>
    <dgm:pt modelId="{E8767F89-CC8E-AA41-90D6-94FA1E73D449}">
      <dgm:prSet phldrT="[Text]"/>
      <dgm:spPr/>
      <dgm:t>
        <a:bodyPr/>
        <a:lstStyle/>
        <a:p>
          <a:r>
            <a:rPr lang="en-US" dirty="0"/>
            <a:t>How large is $131 million dollars?</a:t>
          </a:r>
        </a:p>
      </dgm:t>
    </dgm:pt>
    <dgm:pt modelId="{FEC01139-B596-8B4F-B863-2A43BD51205A}" type="parTrans" cxnId="{118EFD12-9416-2448-A521-D824D8F07CC2}">
      <dgm:prSet/>
      <dgm:spPr/>
      <dgm:t>
        <a:bodyPr/>
        <a:lstStyle/>
        <a:p>
          <a:endParaRPr lang="en-US"/>
        </a:p>
      </dgm:t>
    </dgm:pt>
    <dgm:pt modelId="{AF880A2D-214C-8641-83B2-A2D76419D5BC}" type="sibTrans" cxnId="{118EFD12-9416-2448-A521-D824D8F07CC2}">
      <dgm:prSet/>
      <dgm:spPr/>
      <dgm:t>
        <a:bodyPr/>
        <a:lstStyle/>
        <a:p>
          <a:endParaRPr lang="en-US"/>
        </a:p>
      </dgm:t>
    </dgm:pt>
    <dgm:pt modelId="{8AF56BC5-B67D-834D-AAC8-F32669A6893B}" type="pres">
      <dgm:prSet presAssocID="{00E2DFDF-7974-6242-BCB6-71F4CBE456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38AAE5-9613-C445-A6B3-A65A77D24344}" type="pres">
      <dgm:prSet presAssocID="{3EED3BEC-5270-484B-8A8E-2C345AE8F623}" presName="root" presStyleCnt="0"/>
      <dgm:spPr/>
    </dgm:pt>
    <dgm:pt modelId="{EC2D1811-0D0F-2E43-8F59-4DFE01F5D19B}" type="pres">
      <dgm:prSet presAssocID="{3EED3BEC-5270-484B-8A8E-2C345AE8F623}" presName="rootComposite" presStyleCnt="0"/>
      <dgm:spPr/>
    </dgm:pt>
    <dgm:pt modelId="{64C6130C-AAE7-E245-A4AB-E9E32FA0C553}" type="pres">
      <dgm:prSet presAssocID="{3EED3BEC-5270-484B-8A8E-2C345AE8F623}" presName="rootText" presStyleLbl="node1" presStyleIdx="0" presStyleCnt="1" custScaleX="269057" custScaleY="84120" custLinFactNeighborX="-2161" custLinFactNeighborY="-84824"/>
      <dgm:spPr/>
    </dgm:pt>
    <dgm:pt modelId="{149BD4C7-2FBD-E048-BF3B-9132239578E7}" type="pres">
      <dgm:prSet presAssocID="{3EED3BEC-5270-484B-8A8E-2C345AE8F623}" presName="rootConnector" presStyleLbl="node1" presStyleIdx="0" presStyleCnt="1"/>
      <dgm:spPr/>
    </dgm:pt>
    <dgm:pt modelId="{36D845E1-210B-874B-B7B7-05C5E6BF66A8}" type="pres">
      <dgm:prSet presAssocID="{3EED3BEC-5270-484B-8A8E-2C345AE8F623}" presName="childShape" presStyleCnt="0"/>
      <dgm:spPr/>
    </dgm:pt>
    <dgm:pt modelId="{C1FA0FAB-AE2A-CF47-8A1F-759710DF7215}" type="pres">
      <dgm:prSet presAssocID="{FEC01139-B596-8B4F-B863-2A43BD51205A}" presName="Name13" presStyleLbl="parChTrans1D2" presStyleIdx="0" presStyleCnt="1"/>
      <dgm:spPr/>
    </dgm:pt>
    <dgm:pt modelId="{59377BA7-4913-9048-93A3-C9F4065C1714}" type="pres">
      <dgm:prSet presAssocID="{E8767F89-CC8E-AA41-90D6-94FA1E73D449}" presName="childText" presStyleLbl="bgAcc1" presStyleIdx="0" presStyleCnt="1" custScaleX="225912" custScaleY="51304" custLinFactNeighborY="-18531">
        <dgm:presLayoutVars>
          <dgm:bulletEnabled val="1"/>
        </dgm:presLayoutVars>
      </dgm:prSet>
      <dgm:spPr/>
    </dgm:pt>
  </dgm:ptLst>
  <dgm:cxnLst>
    <dgm:cxn modelId="{4BA74F10-F30A-C346-983F-CD7CCE62803C}" type="presOf" srcId="{00E2DFDF-7974-6242-BCB6-71F4CBE45638}" destId="{8AF56BC5-B67D-834D-AAC8-F32669A6893B}" srcOrd="0" destOrd="0" presId="urn:microsoft.com/office/officeart/2005/8/layout/hierarchy3"/>
    <dgm:cxn modelId="{517C1D12-D8E5-8648-A72E-8024C335685C}" type="presOf" srcId="{3EED3BEC-5270-484B-8A8E-2C345AE8F623}" destId="{64C6130C-AAE7-E245-A4AB-E9E32FA0C553}" srcOrd="0" destOrd="0" presId="urn:microsoft.com/office/officeart/2005/8/layout/hierarchy3"/>
    <dgm:cxn modelId="{118EFD12-9416-2448-A521-D824D8F07CC2}" srcId="{3EED3BEC-5270-484B-8A8E-2C345AE8F623}" destId="{E8767F89-CC8E-AA41-90D6-94FA1E73D449}" srcOrd="0" destOrd="0" parTransId="{FEC01139-B596-8B4F-B863-2A43BD51205A}" sibTransId="{AF880A2D-214C-8641-83B2-A2D76419D5BC}"/>
    <dgm:cxn modelId="{8E47051D-9DAF-BD42-88FE-8BFC777F18E7}" type="presOf" srcId="{E8767F89-CC8E-AA41-90D6-94FA1E73D449}" destId="{59377BA7-4913-9048-93A3-C9F4065C1714}" srcOrd="0" destOrd="0" presId="urn:microsoft.com/office/officeart/2005/8/layout/hierarchy3"/>
    <dgm:cxn modelId="{DB3ED034-D321-3E46-97CF-2762690B9E89}" type="presOf" srcId="{3EED3BEC-5270-484B-8A8E-2C345AE8F623}" destId="{149BD4C7-2FBD-E048-BF3B-9132239578E7}" srcOrd="1" destOrd="0" presId="urn:microsoft.com/office/officeart/2005/8/layout/hierarchy3"/>
    <dgm:cxn modelId="{E37EF883-0895-544E-9133-1FCE004DB597}" srcId="{00E2DFDF-7974-6242-BCB6-71F4CBE45638}" destId="{3EED3BEC-5270-484B-8A8E-2C345AE8F623}" srcOrd="0" destOrd="0" parTransId="{C7EBAB52-5C7A-A143-9188-24D7E6A3B625}" sibTransId="{A34EBCB8-DD88-CF4B-AF1D-6EF7EE50A71F}"/>
    <dgm:cxn modelId="{E3D390D5-92FA-0944-B38D-59FBF5DA4D7F}" type="presOf" srcId="{FEC01139-B596-8B4F-B863-2A43BD51205A}" destId="{C1FA0FAB-AE2A-CF47-8A1F-759710DF7215}" srcOrd="0" destOrd="0" presId="urn:microsoft.com/office/officeart/2005/8/layout/hierarchy3"/>
    <dgm:cxn modelId="{2E7E3877-168D-984E-9A61-F7B5C77FCC5A}" type="presParOf" srcId="{8AF56BC5-B67D-834D-AAC8-F32669A6893B}" destId="{9438AAE5-9613-C445-A6B3-A65A77D24344}" srcOrd="0" destOrd="0" presId="urn:microsoft.com/office/officeart/2005/8/layout/hierarchy3"/>
    <dgm:cxn modelId="{93309092-2B2D-F846-9D3B-BE5BCFEA6BF2}" type="presParOf" srcId="{9438AAE5-9613-C445-A6B3-A65A77D24344}" destId="{EC2D1811-0D0F-2E43-8F59-4DFE01F5D19B}" srcOrd="0" destOrd="0" presId="urn:microsoft.com/office/officeart/2005/8/layout/hierarchy3"/>
    <dgm:cxn modelId="{E166876C-CD36-C243-A452-2F1032ACF0B7}" type="presParOf" srcId="{EC2D1811-0D0F-2E43-8F59-4DFE01F5D19B}" destId="{64C6130C-AAE7-E245-A4AB-E9E32FA0C553}" srcOrd="0" destOrd="0" presId="urn:microsoft.com/office/officeart/2005/8/layout/hierarchy3"/>
    <dgm:cxn modelId="{DE2360B2-D5A3-1E4D-8BCD-A0ADC0F66E20}" type="presParOf" srcId="{EC2D1811-0D0F-2E43-8F59-4DFE01F5D19B}" destId="{149BD4C7-2FBD-E048-BF3B-9132239578E7}" srcOrd="1" destOrd="0" presId="urn:microsoft.com/office/officeart/2005/8/layout/hierarchy3"/>
    <dgm:cxn modelId="{4F4076CF-BB36-EA42-B676-B87AA2401D5B}" type="presParOf" srcId="{9438AAE5-9613-C445-A6B3-A65A77D24344}" destId="{36D845E1-210B-874B-B7B7-05C5E6BF66A8}" srcOrd="1" destOrd="0" presId="urn:microsoft.com/office/officeart/2005/8/layout/hierarchy3"/>
    <dgm:cxn modelId="{6A5F6C07-6E65-8E4F-BF3A-576D5FFCC9E3}" type="presParOf" srcId="{36D845E1-210B-874B-B7B7-05C5E6BF66A8}" destId="{C1FA0FAB-AE2A-CF47-8A1F-759710DF7215}" srcOrd="0" destOrd="0" presId="urn:microsoft.com/office/officeart/2005/8/layout/hierarchy3"/>
    <dgm:cxn modelId="{1976B4D7-50DA-1945-87A7-15A3ABC5A8D9}" type="presParOf" srcId="{36D845E1-210B-874B-B7B7-05C5E6BF66A8}" destId="{59377BA7-4913-9048-93A3-C9F4065C17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B88A30-BE4B-4B2D-A938-D0976ED538D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0C4F4-64ED-4D64-97A5-B5CD20368FC4}">
      <dgm:prSet/>
      <dgm:spPr/>
      <dgm:t>
        <a:bodyPr/>
        <a:lstStyle/>
        <a:p>
          <a:r>
            <a:rPr lang="en-US" dirty="0"/>
            <a:t>Approach</a:t>
          </a:r>
        </a:p>
      </dgm:t>
    </dgm:pt>
    <dgm:pt modelId="{B535A114-D52A-4656-B8D9-2E4A61BD1EB9}" type="parTrans" cxnId="{83B9A7CD-7FF5-46AF-A257-CC5AAEDEF24F}">
      <dgm:prSet/>
      <dgm:spPr/>
      <dgm:t>
        <a:bodyPr/>
        <a:lstStyle/>
        <a:p>
          <a:endParaRPr lang="en-US"/>
        </a:p>
      </dgm:t>
    </dgm:pt>
    <dgm:pt modelId="{BA8D52E4-BDF1-4BA7-AAF8-BEAC130FD867}" type="sibTrans" cxnId="{83B9A7CD-7FF5-46AF-A257-CC5AAEDEF24F}">
      <dgm:prSet/>
      <dgm:spPr/>
      <dgm:t>
        <a:bodyPr/>
        <a:lstStyle/>
        <a:p>
          <a:endParaRPr lang="en-US"/>
        </a:p>
      </dgm:t>
    </dgm:pt>
    <dgm:pt modelId="{339698AA-E165-460A-9886-D3F6A5549831}">
      <dgm:prSet/>
      <dgm:spPr/>
      <dgm:t>
        <a:bodyPr/>
        <a:lstStyle/>
        <a:p>
          <a:r>
            <a:rPr lang="en-US" dirty="0"/>
            <a:t>Generate perspectives from numeric mentions in sentences by composing facts from a knowledge base (K)</a:t>
          </a:r>
        </a:p>
        <a:p>
          <a:endParaRPr lang="en-US" dirty="0"/>
        </a:p>
      </dgm:t>
    </dgm:pt>
    <dgm:pt modelId="{7A7DE2A0-5AB9-4CD8-B598-BFA8DC0ED753}" type="parTrans" cxnId="{40A00F22-D8E8-48F4-86C2-62012D01575B}">
      <dgm:prSet/>
      <dgm:spPr/>
      <dgm:t>
        <a:bodyPr/>
        <a:lstStyle/>
        <a:p>
          <a:endParaRPr lang="en-US"/>
        </a:p>
      </dgm:t>
    </dgm:pt>
    <dgm:pt modelId="{61E86CC3-DA82-4B4B-BAE6-240A4785B362}" type="sibTrans" cxnId="{40A00F22-D8E8-48F4-86C2-62012D01575B}">
      <dgm:prSet/>
      <dgm:spPr/>
      <dgm:t>
        <a:bodyPr/>
        <a:lstStyle/>
        <a:p>
          <a:endParaRPr lang="en-US"/>
        </a:p>
      </dgm:t>
    </dgm:pt>
    <dgm:pt modelId="{393F4DF3-AFD5-4D62-8B90-2B77DF5A8B4F}">
      <dgm:prSet/>
      <dgm:spPr/>
      <dgm:t>
        <a:bodyPr/>
        <a:lstStyle/>
        <a:p>
          <a:r>
            <a:rPr lang="en-US" dirty="0"/>
            <a:t>Proposed system</a:t>
          </a:r>
        </a:p>
      </dgm:t>
    </dgm:pt>
    <dgm:pt modelId="{8D320929-D7CF-475B-B4F6-E389E2A842F7}" type="parTrans" cxnId="{1CA86787-B970-401F-AB71-A71DF7FF183A}">
      <dgm:prSet/>
      <dgm:spPr/>
      <dgm:t>
        <a:bodyPr/>
        <a:lstStyle/>
        <a:p>
          <a:endParaRPr lang="en-US"/>
        </a:p>
      </dgm:t>
    </dgm:pt>
    <dgm:pt modelId="{443E1B95-5899-49C3-A2F9-D13AE1CFF683}" type="sibTrans" cxnId="{1CA86787-B970-401F-AB71-A71DF7FF183A}">
      <dgm:prSet/>
      <dgm:spPr/>
      <dgm:t>
        <a:bodyPr/>
        <a:lstStyle/>
        <a:p>
          <a:endParaRPr lang="en-US"/>
        </a:p>
      </dgm:t>
    </dgm:pt>
    <dgm:pt modelId="{133149DC-DC8D-4E33-8249-1661C4E9F6B0}">
      <dgm:prSet/>
      <dgm:spPr/>
      <dgm:t>
        <a:bodyPr/>
        <a:lstStyle/>
        <a:p>
          <a:pPr>
            <a:buNone/>
          </a:pPr>
          <a:r>
            <a:rPr lang="en-US" i="1" dirty="0"/>
            <a:t>- Formula selection: </a:t>
          </a:r>
          <a:r>
            <a:rPr lang="en-US" dirty="0"/>
            <a:t>Given numeric mention and K, select formula over K with same value and unit as mention </a:t>
          </a:r>
        </a:p>
      </dgm:t>
    </dgm:pt>
    <dgm:pt modelId="{4775AAA5-AA6F-48BA-A2DF-67E50E98B6C7}" type="parTrans" cxnId="{3D1E6D0F-5469-4952-9CFE-3DA5FA54E46D}">
      <dgm:prSet/>
      <dgm:spPr/>
      <dgm:t>
        <a:bodyPr/>
        <a:lstStyle/>
        <a:p>
          <a:endParaRPr lang="en-US"/>
        </a:p>
      </dgm:t>
    </dgm:pt>
    <dgm:pt modelId="{A26D1D99-895F-47B4-8C33-031CC1C6D558}" type="sibTrans" cxnId="{3D1E6D0F-5469-4952-9CFE-3DA5FA54E46D}">
      <dgm:prSet/>
      <dgm:spPr/>
      <dgm:t>
        <a:bodyPr/>
        <a:lstStyle/>
        <a:p>
          <a:endParaRPr lang="en-US"/>
        </a:p>
      </dgm:t>
    </dgm:pt>
    <dgm:pt modelId="{1BABDF7A-9D82-4149-8C63-E64DEA81ADB2}">
      <dgm:prSet/>
      <dgm:spPr/>
      <dgm:t>
        <a:bodyPr/>
        <a:lstStyle/>
        <a:p>
          <a:pPr>
            <a:buNone/>
          </a:pPr>
          <a:r>
            <a:rPr lang="en-US" dirty="0"/>
            <a:t>- </a:t>
          </a:r>
          <a:r>
            <a:rPr lang="en-US" i="1" dirty="0"/>
            <a:t>Description generation: </a:t>
          </a:r>
          <a:r>
            <a:rPr lang="en-US" dirty="0"/>
            <a:t>Given formula, generate natural language descriptions</a:t>
          </a:r>
        </a:p>
      </dgm:t>
    </dgm:pt>
    <dgm:pt modelId="{1D415807-C15B-41F0-A160-9D97CED75AA6}" type="parTrans" cxnId="{EAF94D35-8B89-44E1-AEAD-52BF1B1AED99}">
      <dgm:prSet/>
      <dgm:spPr/>
      <dgm:t>
        <a:bodyPr/>
        <a:lstStyle/>
        <a:p>
          <a:endParaRPr lang="en-US"/>
        </a:p>
      </dgm:t>
    </dgm:pt>
    <dgm:pt modelId="{7963571E-4E6E-4CE2-9386-C88D1AF8B396}" type="sibTrans" cxnId="{EAF94D35-8B89-44E1-AEAD-52BF1B1AED99}">
      <dgm:prSet/>
      <dgm:spPr/>
      <dgm:t>
        <a:bodyPr/>
        <a:lstStyle/>
        <a:p>
          <a:endParaRPr lang="en-US"/>
        </a:p>
      </dgm:t>
    </dgm:pt>
    <dgm:pt modelId="{C792FC86-3BB2-4B71-AEB1-FA726A912555}">
      <dgm:prSet/>
      <dgm:spPr/>
      <dgm:t>
        <a:bodyPr/>
        <a:lstStyle/>
        <a:p>
          <a:r>
            <a:rPr lang="en-US" dirty="0"/>
            <a:t>Performance analysis</a:t>
          </a:r>
        </a:p>
      </dgm:t>
    </dgm:pt>
    <dgm:pt modelId="{2D252E7F-8EC4-4F6B-98CB-9F78192C099A}" type="parTrans" cxnId="{67B5BEA4-5971-43BF-8548-781B822BD515}">
      <dgm:prSet/>
      <dgm:spPr/>
      <dgm:t>
        <a:bodyPr/>
        <a:lstStyle/>
        <a:p>
          <a:endParaRPr lang="en-US"/>
        </a:p>
      </dgm:t>
    </dgm:pt>
    <dgm:pt modelId="{63AAEDFD-393E-44E2-8E04-6550B078F5F4}" type="sibTrans" cxnId="{67B5BEA4-5971-43BF-8548-781B822BD515}">
      <dgm:prSet/>
      <dgm:spPr/>
      <dgm:t>
        <a:bodyPr/>
        <a:lstStyle/>
        <a:p>
          <a:endParaRPr lang="en-US"/>
        </a:p>
      </dgm:t>
    </dgm:pt>
    <dgm:pt modelId="{5BB59212-1E99-4EAE-8262-AC874920D2ED}">
      <dgm:prSet/>
      <dgm:spPr/>
      <dgm:t>
        <a:bodyPr/>
        <a:lstStyle/>
        <a:p>
          <a:r>
            <a:rPr lang="en-US" i="1" dirty="0"/>
            <a:t>- Formula selection:</a:t>
          </a:r>
          <a:r>
            <a:rPr lang="en-US" dirty="0"/>
            <a:t>15.2% F</a:t>
          </a:r>
          <a:r>
            <a:rPr lang="en-US" baseline="-25000" dirty="0"/>
            <a:t>1</a:t>
          </a:r>
          <a:r>
            <a:rPr lang="en-US" dirty="0"/>
            <a:t> score improvement</a:t>
          </a:r>
        </a:p>
        <a:p>
          <a:r>
            <a:rPr lang="en-US" i="1" dirty="0"/>
            <a:t>- Description generation: </a:t>
          </a:r>
          <a:r>
            <a:rPr lang="en-US" dirty="0"/>
            <a:t>12.5 BLEU point improvement</a:t>
          </a:r>
        </a:p>
      </dgm:t>
    </dgm:pt>
    <dgm:pt modelId="{61EA1DB8-BBD3-4AA5-A11F-A87E28C744E3}" type="parTrans" cxnId="{CF3DEE5E-02DD-4659-AAAC-F9F8CDAC7CC4}">
      <dgm:prSet/>
      <dgm:spPr/>
      <dgm:t>
        <a:bodyPr/>
        <a:lstStyle/>
        <a:p>
          <a:endParaRPr lang="en-US"/>
        </a:p>
      </dgm:t>
    </dgm:pt>
    <dgm:pt modelId="{A4FF2C6E-E712-422A-BE71-CFAE399393DD}" type="sibTrans" cxnId="{CF3DEE5E-02DD-4659-AAAC-F9F8CDAC7CC4}">
      <dgm:prSet/>
      <dgm:spPr/>
      <dgm:t>
        <a:bodyPr/>
        <a:lstStyle/>
        <a:p>
          <a:endParaRPr lang="en-US"/>
        </a:p>
      </dgm:t>
    </dgm:pt>
    <dgm:pt modelId="{FF3FEC1A-9BE3-DA47-8B7C-C4629F715196}" type="pres">
      <dgm:prSet presAssocID="{0DB88A30-BE4B-4B2D-A938-D0976ED538DA}" presName="Name0" presStyleCnt="0">
        <dgm:presLayoutVars>
          <dgm:dir/>
          <dgm:animLvl val="lvl"/>
          <dgm:resizeHandles val="exact"/>
        </dgm:presLayoutVars>
      </dgm:prSet>
      <dgm:spPr/>
    </dgm:pt>
    <dgm:pt modelId="{D743B530-BF75-644F-B88B-BF0AD0A4322C}" type="pres">
      <dgm:prSet presAssocID="{2490C4F4-64ED-4D64-97A5-B5CD20368FC4}" presName="composite" presStyleCnt="0"/>
      <dgm:spPr/>
    </dgm:pt>
    <dgm:pt modelId="{01C5686D-5250-ED48-A007-CBE8793C8C89}" type="pres">
      <dgm:prSet presAssocID="{2490C4F4-64ED-4D64-97A5-B5CD20368FC4}" presName="parTx" presStyleLbl="alignNode1" presStyleIdx="0" presStyleCnt="3">
        <dgm:presLayoutVars>
          <dgm:chMax val="0"/>
          <dgm:chPref val="0"/>
        </dgm:presLayoutVars>
      </dgm:prSet>
      <dgm:spPr/>
    </dgm:pt>
    <dgm:pt modelId="{24CA898C-3AD9-1B4E-AE6D-63DBD5F91560}" type="pres">
      <dgm:prSet presAssocID="{2490C4F4-64ED-4D64-97A5-B5CD20368FC4}" presName="desTx" presStyleLbl="alignAccFollowNode1" presStyleIdx="0" presStyleCnt="3">
        <dgm:presLayoutVars/>
      </dgm:prSet>
      <dgm:spPr/>
    </dgm:pt>
    <dgm:pt modelId="{A194D116-90A2-1D45-8BC9-D6930E5F2A36}" type="pres">
      <dgm:prSet presAssocID="{BA8D52E4-BDF1-4BA7-AAF8-BEAC130FD867}" presName="space" presStyleCnt="0"/>
      <dgm:spPr/>
    </dgm:pt>
    <dgm:pt modelId="{1DC76830-BADF-AD4C-8828-CCC993EAF4A7}" type="pres">
      <dgm:prSet presAssocID="{393F4DF3-AFD5-4D62-8B90-2B77DF5A8B4F}" presName="composite" presStyleCnt="0"/>
      <dgm:spPr/>
    </dgm:pt>
    <dgm:pt modelId="{0CD432BE-0EF8-1647-AF6C-D591165F7841}" type="pres">
      <dgm:prSet presAssocID="{393F4DF3-AFD5-4D62-8B90-2B77DF5A8B4F}" presName="parTx" presStyleLbl="alignNode1" presStyleIdx="1" presStyleCnt="3">
        <dgm:presLayoutVars>
          <dgm:chMax val="0"/>
          <dgm:chPref val="0"/>
        </dgm:presLayoutVars>
      </dgm:prSet>
      <dgm:spPr/>
    </dgm:pt>
    <dgm:pt modelId="{9D23F40D-D994-C34A-9E49-6DD180366637}" type="pres">
      <dgm:prSet presAssocID="{393F4DF3-AFD5-4D62-8B90-2B77DF5A8B4F}" presName="desTx" presStyleLbl="alignAccFollowNode1" presStyleIdx="1" presStyleCnt="3">
        <dgm:presLayoutVars/>
      </dgm:prSet>
      <dgm:spPr/>
    </dgm:pt>
    <dgm:pt modelId="{195F605A-E47C-8B46-A433-DE8EF650CBDC}" type="pres">
      <dgm:prSet presAssocID="{443E1B95-5899-49C3-A2F9-D13AE1CFF683}" presName="space" presStyleCnt="0"/>
      <dgm:spPr/>
    </dgm:pt>
    <dgm:pt modelId="{594CD8EE-928F-9545-8A67-F2B5FF0A6BC9}" type="pres">
      <dgm:prSet presAssocID="{C792FC86-3BB2-4B71-AEB1-FA726A912555}" presName="composite" presStyleCnt="0"/>
      <dgm:spPr/>
    </dgm:pt>
    <dgm:pt modelId="{222EF067-FC0A-D041-95B3-195420758084}" type="pres">
      <dgm:prSet presAssocID="{C792FC86-3BB2-4B71-AEB1-FA726A912555}" presName="parTx" presStyleLbl="alignNode1" presStyleIdx="2" presStyleCnt="3">
        <dgm:presLayoutVars>
          <dgm:chMax val="0"/>
          <dgm:chPref val="0"/>
        </dgm:presLayoutVars>
      </dgm:prSet>
      <dgm:spPr/>
    </dgm:pt>
    <dgm:pt modelId="{52745CFE-9786-E84D-BF14-38B0797E49BD}" type="pres">
      <dgm:prSet presAssocID="{C792FC86-3BB2-4B71-AEB1-FA726A912555}" presName="desTx" presStyleLbl="alignAccFollowNode1" presStyleIdx="2" presStyleCnt="3">
        <dgm:presLayoutVars/>
      </dgm:prSet>
      <dgm:spPr/>
    </dgm:pt>
  </dgm:ptLst>
  <dgm:cxnLst>
    <dgm:cxn modelId="{FB47E206-F4FD-FC45-ADC9-2BEEEC5B98DB}" type="presOf" srcId="{339698AA-E165-460A-9886-D3F6A5549831}" destId="{24CA898C-3AD9-1B4E-AE6D-63DBD5F91560}" srcOrd="0" destOrd="0" presId="urn:microsoft.com/office/officeart/2016/7/layout/HorizontalActionList"/>
    <dgm:cxn modelId="{3D1E6D0F-5469-4952-9CFE-3DA5FA54E46D}" srcId="{393F4DF3-AFD5-4D62-8B90-2B77DF5A8B4F}" destId="{133149DC-DC8D-4E33-8249-1661C4E9F6B0}" srcOrd="0" destOrd="0" parTransId="{4775AAA5-AA6F-48BA-A2DF-67E50E98B6C7}" sibTransId="{A26D1D99-895F-47B4-8C33-031CC1C6D558}"/>
    <dgm:cxn modelId="{40A00F22-D8E8-48F4-86C2-62012D01575B}" srcId="{2490C4F4-64ED-4D64-97A5-B5CD20368FC4}" destId="{339698AA-E165-460A-9886-D3F6A5549831}" srcOrd="0" destOrd="0" parTransId="{7A7DE2A0-5AB9-4CD8-B598-BFA8DC0ED753}" sibTransId="{61E86CC3-DA82-4B4B-BAE6-240A4785B362}"/>
    <dgm:cxn modelId="{EAF94D35-8B89-44E1-AEAD-52BF1B1AED99}" srcId="{393F4DF3-AFD5-4D62-8B90-2B77DF5A8B4F}" destId="{1BABDF7A-9D82-4149-8C63-E64DEA81ADB2}" srcOrd="1" destOrd="0" parTransId="{1D415807-C15B-41F0-A160-9D97CED75AA6}" sibTransId="{7963571E-4E6E-4CE2-9386-C88D1AF8B396}"/>
    <dgm:cxn modelId="{10BC6F5E-6B2A-9242-9079-0D773979B99C}" type="presOf" srcId="{2490C4F4-64ED-4D64-97A5-B5CD20368FC4}" destId="{01C5686D-5250-ED48-A007-CBE8793C8C89}" srcOrd="0" destOrd="0" presId="urn:microsoft.com/office/officeart/2016/7/layout/HorizontalActionList"/>
    <dgm:cxn modelId="{CF3DEE5E-02DD-4659-AAAC-F9F8CDAC7CC4}" srcId="{C792FC86-3BB2-4B71-AEB1-FA726A912555}" destId="{5BB59212-1E99-4EAE-8262-AC874920D2ED}" srcOrd="0" destOrd="0" parTransId="{61EA1DB8-BBD3-4AA5-A11F-A87E28C744E3}" sibTransId="{A4FF2C6E-E712-422A-BE71-CFAE399393DD}"/>
    <dgm:cxn modelId="{3E68516B-FA70-C54C-8FEE-72333F6CA7F4}" type="presOf" srcId="{133149DC-DC8D-4E33-8249-1661C4E9F6B0}" destId="{9D23F40D-D994-C34A-9E49-6DD180366637}" srcOrd="0" destOrd="0" presId="urn:microsoft.com/office/officeart/2016/7/layout/HorizontalActionList"/>
    <dgm:cxn modelId="{1CA86787-B970-401F-AB71-A71DF7FF183A}" srcId="{0DB88A30-BE4B-4B2D-A938-D0976ED538DA}" destId="{393F4DF3-AFD5-4D62-8B90-2B77DF5A8B4F}" srcOrd="1" destOrd="0" parTransId="{8D320929-D7CF-475B-B4F6-E389E2A842F7}" sibTransId="{443E1B95-5899-49C3-A2F9-D13AE1CFF683}"/>
    <dgm:cxn modelId="{D3CDC89D-24B2-5F46-ABB2-6900EC8249BF}" type="presOf" srcId="{1BABDF7A-9D82-4149-8C63-E64DEA81ADB2}" destId="{9D23F40D-D994-C34A-9E49-6DD180366637}" srcOrd="0" destOrd="1" presId="urn:microsoft.com/office/officeart/2016/7/layout/HorizontalActionList"/>
    <dgm:cxn modelId="{67B5BEA4-5971-43BF-8548-781B822BD515}" srcId="{0DB88A30-BE4B-4B2D-A938-D0976ED538DA}" destId="{C792FC86-3BB2-4B71-AEB1-FA726A912555}" srcOrd="2" destOrd="0" parTransId="{2D252E7F-8EC4-4F6B-98CB-9F78192C099A}" sibTransId="{63AAEDFD-393E-44E2-8E04-6550B078F5F4}"/>
    <dgm:cxn modelId="{25C161C1-F98A-2A47-B771-6A2940F8D2D9}" type="presOf" srcId="{5BB59212-1E99-4EAE-8262-AC874920D2ED}" destId="{52745CFE-9786-E84D-BF14-38B0797E49BD}" srcOrd="0" destOrd="0" presId="urn:microsoft.com/office/officeart/2016/7/layout/HorizontalActionList"/>
    <dgm:cxn modelId="{83B9A7CD-7FF5-46AF-A257-CC5AAEDEF24F}" srcId="{0DB88A30-BE4B-4B2D-A938-D0976ED538DA}" destId="{2490C4F4-64ED-4D64-97A5-B5CD20368FC4}" srcOrd="0" destOrd="0" parTransId="{B535A114-D52A-4656-B8D9-2E4A61BD1EB9}" sibTransId="{BA8D52E4-BDF1-4BA7-AAF8-BEAC130FD867}"/>
    <dgm:cxn modelId="{A8563DD8-4FB5-8D4E-BB7F-EA68ADC750C2}" type="presOf" srcId="{0DB88A30-BE4B-4B2D-A938-D0976ED538DA}" destId="{FF3FEC1A-9BE3-DA47-8B7C-C4629F715196}" srcOrd="0" destOrd="0" presId="urn:microsoft.com/office/officeart/2016/7/layout/HorizontalActionList"/>
    <dgm:cxn modelId="{EFB35DEC-946B-5648-BFA6-A1061BC74D45}" type="presOf" srcId="{393F4DF3-AFD5-4D62-8B90-2B77DF5A8B4F}" destId="{0CD432BE-0EF8-1647-AF6C-D591165F7841}" srcOrd="0" destOrd="0" presId="urn:microsoft.com/office/officeart/2016/7/layout/HorizontalActionList"/>
    <dgm:cxn modelId="{67F695F7-9E2C-7547-9753-13E2C523AC13}" type="presOf" srcId="{C792FC86-3BB2-4B71-AEB1-FA726A912555}" destId="{222EF067-FC0A-D041-95B3-195420758084}" srcOrd="0" destOrd="0" presId="urn:microsoft.com/office/officeart/2016/7/layout/HorizontalActionList"/>
    <dgm:cxn modelId="{4A17502E-1B5F-0448-BA1C-88F850321202}" type="presParOf" srcId="{FF3FEC1A-9BE3-DA47-8B7C-C4629F715196}" destId="{D743B530-BF75-644F-B88B-BF0AD0A4322C}" srcOrd="0" destOrd="0" presId="urn:microsoft.com/office/officeart/2016/7/layout/HorizontalActionList"/>
    <dgm:cxn modelId="{01DFFD58-F684-BA49-A093-081EF1592386}" type="presParOf" srcId="{D743B530-BF75-644F-B88B-BF0AD0A4322C}" destId="{01C5686D-5250-ED48-A007-CBE8793C8C89}" srcOrd="0" destOrd="0" presId="urn:microsoft.com/office/officeart/2016/7/layout/HorizontalActionList"/>
    <dgm:cxn modelId="{A0B6A39F-60EC-7D4E-A9A9-211A1D144AEA}" type="presParOf" srcId="{D743B530-BF75-644F-B88B-BF0AD0A4322C}" destId="{24CA898C-3AD9-1B4E-AE6D-63DBD5F91560}" srcOrd="1" destOrd="0" presId="urn:microsoft.com/office/officeart/2016/7/layout/HorizontalActionList"/>
    <dgm:cxn modelId="{1DA59AD2-85BC-6F4C-903A-33374E3FD445}" type="presParOf" srcId="{FF3FEC1A-9BE3-DA47-8B7C-C4629F715196}" destId="{A194D116-90A2-1D45-8BC9-D6930E5F2A36}" srcOrd="1" destOrd="0" presId="urn:microsoft.com/office/officeart/2016/7/layout/HorizontalActionList"/>
    <dgm:cxn modelId="{D178844E-8EDE-B740-BD79-DFA52AA104EE}" type="presParOf" srcId="{FF3FEC1A-9BE3-DA47-8B7C-C4629F715196}" destId="{1DC76830-BADF-AD4C-8828-CCC993EAF4A7}" srcOrd="2" destOrd="0" presId="urn:microsoft.com/office/officeart/2016/7/layout/HorizontalActionList"/>
    <dgm:cxn modelId="{38441DC4-068F-2046-8124-9E3DA95B798D}" type="presParOf" srcId="{1DC76830-BADF-AD4C-8828-CCC993EAF4A7}" destId="{0CD432BE-0EF8-1647-AF6C-D591165F7841}" srcOrd="0" destOrd="0" presId="urn:microsoft.com/office/officeart/2016/7/layout/HorizontalActionList"/>
    <dgm:cxn modelId="{458E80E8-0A1E-2046-8EF4-9806FDE234DE}" type="presParOf" srcId="{1DC76830-BADF-AD4C-8828-CCC993EAF4A7}" destId="{9D23F40D-D994-C34A-9E49-6DD180366637}" srcOrd="1" destOrd="0" presId="urn:microsoft.com/office/officeart/2016/7/layout/HorizontalActionList"/>
    <dgm:cxn modelId="{6FF3EE96-C541-824E-A59B-F34A0515E5C8}" type="presParOf" srcId="{FF3FEC1A-9BE3-DA47-8B7C-C4629F715196}" destId="{195F605A-E47C-8B46-A433-DE8EF650CBDC}" srcOrd="3" destOrd="0" presId="urn:microsoft.com/office/officeart/2016/7/layout/HorizontalActionList"/>
    <dgm:cxn modelId="{A45AF4EC-24A2-BE42-A6FB-34686460E035}" type="presParOf" srcId="{FF3FEC1A-9BE3-DA47-8B7C-C4629F715196}" destId="{594CD8EE-928F-9545-8A67-F2B5FF0A6BC9}" srcOrd="4" destOrd="0" presId="urn:microsoft.com/office/officeart/2016/7/layout/HorizontalActionList"/>
    <dgm:cxn modelId="{D92CA010-D2B3-9D45-A08E-CCF2CC312726}" type="presParOf" srcId="{594CD8EE-928F-9545-8A67-F2B5FF0A6BC9}" destId="{222EF067-FC0A-D041-95B3-195420758084}" srcOrd="0" destOrd="0" presId="urn:microsoft.com/office/officeart/2016/7/layout/HorizontalActionList"/>
    <dgm:cxn modelId="{CC71114D-C983-3D42-BD1B-E9255FA679C3}" type="presParOf" srcId="{594CD8EE-928F-9545-8A67-F2B5FF0A6BC9}" destId="{52745CFE-9786-E84D-BF14-38B0797E49B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B88A30-BE4B-4B2D-A938-D0976ED538D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0C4F4-64ED-4D64-97A5-B5CD20368FC4}">
      <dgm:prSet/>
      <dgm:spPr/>
      <dgm:t>
        <a:bodyPr/>
        <a:lstStyle/>
        <a:p>
          <a:r>
            <a:rPr lang="en-US" dirty="0"/>
            <a:t>Approach</a:t>
          </a:r>
        </a:p>
      </dgm:t>
    </dgm:pt>
    <dgm:pt modelId="{B535A114-D52A-4656-B8D9-2E4A61BD1EB9}" type="parTrans" cxnId="{83B9A7CD-7FF5-46AF-A257-CC5AAEDEF24F}">
      <dgm:prSet/>
      <dgm:spPr/>
      <dgm:t>
        <a:bodyPr/>
        <a:lstStyle/>
        <a:p>
          <a:endParaRPr lang="en-US"/>
        </a:p>
      </dgm:t>
    </dgm:pt>
    <dgm:pt modelId="{BA8D52E4-BDF1-4BA7-AAF8-BEAC130FD867}" type="sibTrans" cxnId="{83B9A7CD-7FF5-46AF-A257-CC5AAEDEF24F}">
      <dgm:prSet/>
      <dgm:spPr/>
      <dgm:t>
        <a:bodyPr/>
        <a:lstStyle/>
        <a:p>
          <a:endParaRPr lang="en-US"/>
        </a:p>
      </dgm:t>
    </dgm:pt>
    <dgm:pt modelId="{339698AA-E165-460A-9886-D3F6A5549831}">
      <dgm:prSet/>
      <dgm:spPr/>
      <dgm:t>
        <a:bodyPr/>
        <a:lstStyle/>
        <a:p>
          <a:r>
            <a:rPr lang="en-US" dirty="0"/>
            <a:t>Generate perspectives from numeric mentions in sentences by composing facts from a knowledge base (K)</a:t>
          </a:r>
        </a:p>
        <a:p>
          <a:endParaRPr lang="en-US" dirty="0"/>
        </a:p>
      </dgm:t>
    </dgm:pt>
    <dgm:pt modelId="{7A7DE2A0-5AB9-4CD8-B598-BFA8DC0ED753}" type="parTrans" cxnId="{40A00F22-D8E8-48F4-86C2-62012D01575B}">
      <dgm:prSet/>
      <dgm:spPr/>
      <dgm:t>
        <a:bodyPr/>
        <a:lstStyle/>
        <a:p>
          <a:endParaRPr lang="en-US"/>
        </a:p>
      </dgm:t>
    </dgm:pt>
    <dgm:pt modelId="{61E86CC3-DA82-4B4B-BAE6-240A4785B362}" type="sibTrans" cxnId="{40A00F22-D8E8-48F4-86C2-62012D01575B}">
      <dgm:prSet/>
      <dgm:spPr/>
      <dgm:t>
        <a:bodyPr/>
        <a:lstStyle/>
        <a:p>
          <a:endParaRPr lang="en-US"/>
        </a:p>
      </dgm:t>
    </dgm:pt>
    <dgm:pt modelId="{393F4DF3-AFD5-4D62-8B90-2B77DF5A8B4F}">
      <dgm:prSet/>
      <dgm:spPr/>
      <dgm:t>
        <a:bodyPr/>
        <a:lstStyle/>
        <a:p>
          <a:r>
            <a:rPr lang="en-US" dirty="0"/>
            <a:t>Proposed system</a:t>
          </a:r>
        </a:p>
      </dgm:t>
    </dgm:pt>
    <dgm:pt modelId="{8D320929-D7CF-475B-B4F6-E389E2A842F7}" type="parTrans" cxnId="{1CA86787-B970-401F-AB71-A71DF7FF183A}">
      <dgm:prSet/>
      <dgm:spPr/>
      <dgm:t>
        <a:bodyPr/>
        <a:lstStyle/>
        <a:p>
          <a:endParaRPr lang="en-US"/>
        </a:p>
      </dgm:t>
    </dgm:pt>
    <dgm:pt modelId="{443E1B95-5899-49C3-A2F9-D13AE1CFF683}" type="sibTrans" cxnId="{1CA86787-B970-401F-AB71-A71DF7FF183A}">
      <dgm:prSet/>
      <dgm:spPr/>
      <dgm:t>
        <a:bodyPr/>
        <a:lstStyle/>
        <a:p>
          <a:endParaRPr lang="en-US"/>
        </a:p>
      </dgm:t>
    </dgm:pt>
    <dgm:pt modelId="{133149DC-DC8D-4E33-8249-1661C4E9F6B0}">
      <dgm:prSet/>
      <dgm:spPr/>
      <dgm:t>
        <a:bodyPr/>
        <a:lstStyle/>
        <a:p>
          <a:pPr>
            <a:buNone/>
          </a:pPr>
          <a:r>
            <a:rPr lang="en-US" i="1" dirty="0"/>
            <a:t>- Formula selection: </a:t>
          </a:r>
          <a:r>
            <a:rPr lang="en-US" dirty="0"/>
            <a:t>Given numeric mention and K, select formula over K with same value and unit as mention </a:t>
          </a:r>
        </a:p>
      </dgm:t>
    </dgm:pt>
    <dgm:pt modelId="{4775AAA5-AA6F-48BA-A2DF-67E50E98B6C7}" type="parTrans" cxnId="{3D1E6D0F-5469-4952-9CFE-3DA5FA54E46D}">
      <dgm:prSet/>
      <dgm:spPr/>
      <dgm:t>
        <a:bodyPr/>
        <a:lstStyle/>
        <a:p>
          <a:endParaRPr lang="en-US"/>
        </a:p>
      </dgm:t>
    </dgm:pt>
    <dgm:pt modelId="{A26D1D99-895F-47B4-8C33-031CC1C6D558}" type="sibTrans" cxnId="{3D1E6D0F-5469-4952-9CFE-3DA5FA54E46D}">
      <dgm:prSet/>
      <dgm:spPr/>
      <dgm:t>
        <a:bodyPr/>
        <a:lstStyle/>
        <a:p>
          <a:endParaRPr lang="en-US"/>
        </a:p>
      </dgm:t>
    </dgm:pt>
    <dgm:pt modelId="{1BABDF7A-9D82-4149-8C63-E64DEA81ADB2}">
      <dgm:prSet/>
      <dgm:spPr/>
      <dgm:t>
        <a:bodyPr/>
        <a:lstStyle/>
        <a:p>
          <a:pPr>
            <a:buNone/>
          </a:pPr>
          <a:r>
            <a:rPr lang="en-US" dirty="0"/>
            <a:t>- </a:t>
          </a:r>
          <a:r>
            <a:rPr lang="en-US" i="1" dirty="0"/>
            <a:t>Description generation: </a:t>
          </a:r>
          <a:r>
            <a:rPr lang="en-US" dirty="0"/>
            <a:t>Given formula, generate natural language descriptions</a:t>
          </a:r>
        </a:p>
      </dgm:t>
    </dgm:pt>
    <dgm:pt modelId="{1D415807-C15B-41F0-A160-9D97CED75AA6}" type="parTrans" cxnId="{EAF94D35-8B89-44E1-AEAD-52BF1B1AED99}">
      <dgm:prSet/>
      <dgm:spPr/>
      <dgm:t>
        <a:bodyPr/>
        <a:lstStyle/>
        <a:p>
          <a:endParaRPr lang="en-US"/>
        </a:p>
      </dgm:t>
    </dgm:pt>
    <dgm:pt modelId="{7963571E-4E6E-4CE2-9386-C88D1AF8B396}" type="sibTrans" cxnId="{EAF94D35-8B89-44E1-AEAD-52BF1B1AED99}">
      <dgm:prSet/>
      <dgm:spPr/>
      <dgm:t>
        <a:bodyPr/>
        <a:lstStyle/>
        <a:p>
          <a:endParaRPr lang="en-US"/>
        </a:p>
      </dgm:t>
    </dgm:pt>
    <dgm:pt modelId="{C792FC86-3BB2-4B71-AEB1-FA726A912555}">
      <dgm:prSet/>
      <dgm:spPr/>
      <dgm:t>
        <a:bodyPr/>
        <a:lstStyle/>
        <a:p>
          <a:r>
            <a:rPr lang="en-US" dirty="0"/>
            <a:t>Performance analysis</a:t>
          </a:r>
        </a:p>
      </dgm:t>
    </dgm:pt>
    <dgm:pt modelId="{2D252E7F-8EC4-4F6B-98CB-9F78192C099A}" type="parTrans" cxnId="{67B5BEA4-5971-43BF-8548-781B822BD515}">
      <dgm:prSet/>
      <dgm:spPr/>
      <dgm:t>
        <a:bodyPr/>
        <a:lstStyle/>
        <a:p>
          <a:endParaRPr lang="en-US"/>
        </a:p>
      </dgm:t>
    </dgm:pt>
    <dgm:pt modelId="{63AAEDFD-393E-44E2-8E04-6550B078F5F4}" type="sibTrans" cxnId="{67B5BEA4-5971-43BF-8548-781B822BD515}">
      <dgm:prSet/>
      <dgm:spPr/>
      <dgm:t>
        <a:bodyPr/>
        <a:lstStyle/>
        <a:p>
          <a:endParaRPr lang="en-US"/>
        </a:p>
      </dgm:t>
    </dgm:pt>
    <dgm:pt modelId="{5BB59212-1E99-4EAE-8262-AC874920D2ED}">
      <dgm:prSet/>
      <dgm:spPr/>
      <dgm:t>
        <a:bodyPr/>
        <a:lstStyle/>
        <a:p>
          <a:r>
            <a:rPr lang="en-US" i="1" dirty="0"/>
            <a:t>- Formula selection:</a:t>
          </a:r>
          <a:r>
            <a:rPr lang="en-US" dirty="0"/>
            <a:t>15.2% F</a:t>
          </a:r>
          <a:r>
            <a:rPr lang="en-US" baseline="-25000" dirty="0"/>
            <a:t>1</a:t>
          </a:r>
          <a:r>
            <a:rPr lang="en-US" dirty="0"/>
            <a:t> score improvement</a:t>
          </a:r>
        </a:p>
        <a:p>
          <a:r>
            <a:rPr lang="en-US" i="1" dirty="0"/>
            <a:t>- Description generation: </a:t>
          </a:r>
          <a:r>
            <a:rPr lang="en-US" dirty="0"/>
            <a:t>12.5 BLEU point improvement</a:t>
          </a:r>
        </a:p>
      </dgm:t>
    </dgm:pt>
    <dgm:pt modelId="{61EA1DB8-BBD3-4AA5-A11F-A87E28C744E3}" type="parTrans" cxnId="{CF3DEE5E-02DD-4659-AAAC-F9F8CDAC7CC4}">
      <dgm:prSet/>
      <dgm:spPr/>
      <dgm:t>
        <a:bodyPr/>
        <a:lstStyle/>
        <a:p>
          <a:endParaRPr lang="en-US"/>
        </a:p>
      </dgm:t>
    </dgm:pt>
    <dgm:pt modelId="{A4FF2C6E-E712-422A-BE71-CFAE399393DD}" type="sibTrans" cxnId="{CF3DEE5E-02DD-4659-AAAC-F9F8CDAC7CC4}">
      <dgm:prSet/>
      <dgm:spPr/>
      <dgm:t>
        <a:bodyPr/>
        <a:lstStyle/>
        <a:p>
          <a:endParaRPr lang="en-US"/>
        </a:p>
      </dgm:t>
    </dgm:pt>
    <dgm:pt modelId="{FF3FEC1A-9BE3-DA47-8B7C-C4629F715196}" type="pres">
      <dgm:prSet presAssocID="{0DB88A30-BE4B-4B2D-A938-D0976ED538DA}" presName="Name0" presStyleCnt="0">
        <dgm:presLayoutVars>
          <dgm:dir/>
          <dgm:animLvl val="lvl"/>
          <dgm:resizeHandles val="exact"/>
        </dgm:presLayoutVars>
      </dgm:prSet>
      <dgm:spPr/>
    </dgm:pt>
    <dgm:pt modelId="{D743B530-BF75-644F-B88B-BF0AD0A4322C}" type="pres">
      <dgm:prSet presAssocID="{2490C4F4-64ED-4D64-97A5-B5CD20368FC4}" presName="composite" presStyleCnt="0"/>
      <dgm:spPr/>
    </dgm:pt>
    <dgm:pt modelId="{01C5686D-5250-ED48-A007-CBE8793C8C89}" type="pres">
      <dgm:prSet presAssocID="{2490C4F4-64ED-4D64-97A5-B5CD20368FC4}" presName="parTx" presStyleLbl="alignNode1" presStyleIdx="0" presStyleCnt="3">
        <dgm:presLayoutVars>
          <dgm:chMax val="0"/>
          <dgm:chPref val="0"/>
        </dgm:presLayoutVars>
      </dgm:prSet>
      <dgm:spPr/>
    </dgm:pt>
    <dgm:pt modelId="{24CA898C-3AD9-1B4E-AE6D-63DBD5F91560}" type="pres">
      <dgm:prSet presAssocID="{2490C4F4-64ED-4D64-97A5-B5CD20368FC4}" presName="desTx" presStyleLbl="alignAccFollowNode1" presStyleIdx="0" presStyleCnt="3">
        <dgm:presLayoutVars/>
      </dgm:prSet>
      <dgm:spPr/>
    </dgm:pt>
    <dgm:pt modelId="{A194D116-90A2-1D45-8BC9-D6930E5F2A36}" type="pres">
      <dgm:prSet presAssocID="{BA8D52E4-BDF1-4BA7-AAF8-BEAC130FD867}" presName="space" presStyleCnt="0"/>
      <dgm:spPr/>
    </dgm:pt>
    <dgm:pt modelId="{1DC76830-BADF-AD4C-8828-CCC993EAF4A7}" type="pres">
      <dgm:prSet presAssocID="{393F4DF3-AFD5-4D62-8B90-2B77DF5A8B4F}" presName="composite" presStyleCnt="0"/>
      <dgm:spPr/>
    </dgm:pt>
    <dgm:pt modelId="{0CD432BE-0EF8-1647-AF6C-D591165F7841}" type="pres">
      <dgm:prSet presAssocID="{393F4DF3-AFD5-4D62-8B90-2B77DF5A8B4F}" presName="parTx" presStyleLbl="alignNode1" presStyleIdx="1" presStyleCnt="3">
        <dgm:presLayoutVars>
          <dgm:chMax val="0"/>
          <dgm:chPref val="0"/>
        </dgm:presLayoutVars>
      </dgm:prSet>
      <dgm:spPr/>
    </dgm:pt>
    <dgm:pt modelId="{9D23F40D-D994-C34A-9E49-6DD180366637}" type="pres">
      <dgm:prSet presAssocID="{393F4DF3-AFD5-4D62-8B90-2B77DF5A8B4F}" presName="desTx" presStyleLbl="alignAccFollowNode1" presStyleIdx="1" presStyleCnt="3">
        <dgm:presLayoutVars/>
      </dgm:prSet>
      <dgm:spPr/>
    </dgm:pt>
    <dgm:pt modelId="{195F605A-E47C-8B46-A433-DE8EF650CBDC}" type="pres">
      <dgm:prSet presAssocID="{443E1B95-5899-49C3-A2F9-D13AE1CFF683}" presName="space" presStyleCnt="0"/>
      <dgm:spPr/>
    </dgm:pt>
    <dgm:pt modelId="{594CD8EE-928F-9545-8A67-F2B5FF0A6BC9}" type="pres">
      <dgm:prSet presAssocID="{C792FC86-3BB2-4B71-AEB1-FA726A912555}" presName="composite" presStyleCnt="0"/>
      <dgm:spPr/>
    </dgm:pt>
    <dgm:pt modelId="{222EF067-FC0A-D041-95B3-195420758084}" type="pres">
      <dgm:prSet presAssocID="{C792FC86-3BB2-4B71-AEB1-FA726A912555}" presName="parTx" presStyleLbl="alignNode1" presStyleIdx="2" presStyleCnt="3">
        <dgm:presLayoutVars>
          <dgm:chMax val="0"/>
          <dgm:chPref val="0"/>
        </dgm:presLayoutVars>
      </dgm:prSet>
      <dgm:spPr/>
    </dgm:pt>
    <dgm:pt modelId="{52745CFE-9786-E84D-BF14-38B0797E49BD}" type="pres">
      <dgm:prSet presAssocID="{C792FC86-3BB2-4B71-AEB1-FA726A912555}" presName="desTx" presStyleLbl="alignAccFollowNode1" presStyleIdx="2" presStyleCnt="3">
        <dgm:presLayoutVars/>
      </dgm:prSet>
      <dgm:spPr/>
    </dgm:pt>
  </dgm:ptLst>
  <dgm:cxnLst>
    <dgm:cxn modelId="{FB47E206-F4FD-FC45-ADC9-2BEEEC5B98DB}" type="presOf" srcId="{339698AA-E165-460A-9886-D3F6A5549831}" destId="{24CA898C-3AD9-1B4E-AE6D-63DBD5F91560}" srcOrd="0" destOrd="0" presId="urn:microsoft.com/office/officeart/2016/7/layout/HorizontalActionList"/>
    <dgm:cxn modelId="{3D1E6D0F-5469-4952-9CFE-3DA5FA54E46D}" srcId="{393F4DF3-AFD5-4D62-8B90-2B77DF5A8B4F}" destId="{133149DC-DC8D-4E33-8249-1661C4E9F6B0}" srcOrd="0" destOrd="0" parTransId="{4775AAA5-AA6F-48BA-A2DF-67E50E98B6C7}" sibTransId="{A26D1D99-895F-47B4-8C33-031CC1C6D558}"/>
    <dgm:cxn modelId="{40A00F22-D8E8-48F4-86C2-62012D01575B}" srcId="{2490C4F4-64ED-4D64-97A5-B5CD20368FC4}" destId="{339698AA-E165-460A-9886-D3F6A5549831}" srcOrd="0" destOrd="0" parTransId="{7A7DE2A0-5AB9-4CD8-B598-BFA8DC0ED753}" sibTransId="{61E86CC3-DA82-4B4B-BAE6-240A4785B362}"/>
    <dgm:cxn modelId="{EAF94D35-8B89-44E1-AEAD-52BF1B1AED99}" srcId="{393F4DF3-AFD5-4D62-8B90-2B77DF5A8B4F}" destId="{1BABDF7A-9D82-4149-8C63-E64DEA81ADB2}" srcOrd="1" destOrd="0" parTransId="{1D415807-C15B-41F0-A160-9D97CED75AA6}" sibTransId="{7963571E-4E6E-4CE2-9386-C88D1AF8B396}"/>
    <dgm:cxn modelId="{10BC6F5E-6B2A-9242-9079-0D773979B99C}" type="presOf" srcId="{2490C4F4-64ED-4D64-97A5-B5CD20368FC4}" destId="{01C5686D-5250-ED48-A007-CBE8793C8C89}" srcOrd="0" destOrd="0" presId="urn:microsoft.com/office/officeart/2016/7/layout/HorizontalActionList"/>
    <dgm:cxn modelId="{CF3DEE5E-02DD-4659-AAAC-F9F8CDAC7CC4}" srcId="{C792FC86-3BB2-4B71-AEB1-FA726A912555}" destId="{5BB59212-1E99-4EAE-8262-AC874920D2ED}" srcOrd="0" destOrd="0" parTransId="{61EA1DB8-BBD3-4AA5-A11F-A87E28C744E3}" sibTransId="{A4FF2C6E-E712-422A-BE71-CFAE399393DD}"/>
    <dgm:cxn modelId="{3E68516B-FA70-C54C-8FEE-72333F6CA7F4}" type="presOf" srcId="{133149DC-DC8D-4E33-8249-1661C4E9F6B0}" destId="{9D23F40D-D994-C34A-9E49-6DD180366637}" srcOrd="0" destOrd="0" presId="urn:microsoft.com/office/officeart/2016/7/layout/HorizontalActionList"/>
    <dgm:cxn modelId="{1CA86787-B970-401F-AB71-A71DF7FF183A}" srcId="{0DB88A30-BE4B-4B2D-A938-D0976ED538DA}" destId="{393F4DF3-AFD5-4D62-8B90-2B77DF5A8B4F}" srcOrd="1" destOrd="0" parTransId="{8D320929-D7CF-475B-B4F6-E389E2A842F7}" sibTransId="{443E1B95-5899-49C3-A2F9-D13AE1CFF683}"/>
    <dgm:cxn modelId="{D3CDC89D-24B2-5F46-ABB2-6900EC8249BF}" type="presOf" srcId="{1BABDF7A-9D82-4149-8C63-E64DEA81ADB2}" destId="{9D23F40D-D994-C34A-9E49-6DD180366637}" srcOrd="0" destOrd="1" presId="urn:microsoft.com/office/officeart/2016/7/layout/HorizontalActionList"/>
    <dgm:cxn modelId="{67B5BEA4-5971-43BF-8548-781B822BD515}" srcId="{0DB88A30-BE4B-4B2D-A938-D0976ED538DA}" destId="{C792FC86-3BB2-4B71-AEB1-FA726A912555}" srcOrd="2" destOrd="0" parTransId="{2D252E7F-8EC4-4F6B-98CB-9F78192C099A}" sibTransId="{63AAEDFD-393E-44E2-8E04-6550B078F5F4}"/>
    <dgm:cxn modelId="{25C161C1-F98A-2A47-B771-6A2940F8D2D9}" type="presOf" srcId="{5BB59212-1E99-4EAE-8262-AC874920D2ED}" destId="{52745CFE-9786-E84D-BF14-38B0797E49BD}" srcOrd="0" destOrd="0" presId="urn:microsoft.com/office/officeart/2016/7/layout/HorizontalActionList"/>
    <dgm:cxn modelId="{83B9A7CD-7FF5-46AF-A257-CC5AAEDEF24F}" srcId="{0DB88A30-BE4B-4B2D-A938-D0976ED538DA}" destId="{2490C4F4-64ED-4D64-97A5-B5CD20368FC4}" srcOrd="0" destOrd="0" parTransId="{B535A114-D52A-4656-B8D9-2E4A61BD1EB9}" sibTransId="{BA8D52E4-BDF1-4BA7-AAF8-BEAC130FD867}"/>
    <dgm:cxn modelId="{A8563DD8-4FB5-8D4E-BB7F-EA68ADC750C2}" type="presOf" srcId="{0DB88A30-BE4B-4B2D-A938-D0976ED538DA}" destId="{FF3FEC1A-9BE3-DA47-8B7C-C4629F715196}" srcOrd="0" destOrd="0" presId="urn:microsoft.com/office/officeart/2016/7/layout/HorizontalActionList"/>
    <dgm:cxn modelId="{EFB35DEC-946B-5648-BFA6-A1061BC74D45}" type="presOf" srcId="{393F4DF3-AFD5-4D62-8B90-2B77DF5A8B4F}" destId="{0CD432BE-0EF8-1647-AF6C-D591165F7841}" srcOrd="0" destOrd="0" presId="urn:microsoft.com/office/officeart/2016/7/layout/HorizontalActionList"/>
    <dgm:cxn modelId="{67F695F7-9E2C-7547-9753-13E2C523AC13}" type="presOf" srcId="{C792FC86-3BB2-4B71-AEB1-FA726A912555}" destId="{222EF067-FC0A-D041-95B3-195420758084}" srcOrd="0" destOrd="0" presId="urn:microsoft.com/office/officeart/2016/7/layout/HorizontalActionList"/>
    <dgm:cxn modelId="{4A17502E-1B5F-0448-BA1C-88F850321202}" type="presParOf" srcId="{FF3FEC1A-9BE3-DA47-8B7C-C4629F715196}" destId="{D743B530-BF75-644F-B88B-BF0AD0A4322C}" srcOrd="0" destOrd="0" presId="urn:microsoft.com/office/officeart/2016/7/layout/HorizontalActionList"/>
    <dgm:cxn modelId="{01DFFD58-F684-BA49-A093-081EF1592386}" type="presParOf" srcId="{D743B530-BF75-644F-B88B-BF0AD0A4322C}" destId="{01C5686D-5250-ED48-A007-CBE8793C8C89}" srcOrd="0" destOrd="0" presId="urn:microsoft.com/office/officeart/2016/7/layout/HorizontalActionList"/>
    <dgm:cxn modelId="{A0B6A39F-60EC-7D4E-A9A9-211A1D144AEA}" type="presParOf" srcId="{D743B530-BF75-644F-B88B-BF0AD0A4322C}" destId="{24CA898C-3AD9-1B4E-AE6D-63DBD5F91560}" srcOrd="1" destOrd="0" presId="urn:microsoft.com/office/officeart/2016/7/layout/HorizontalActionList"/>
    <dgm:cxn modelId="{1DA59AD2-85BC-6F4C-903A-33374E3FD445}" type="presParOf" srcId="{FF3FEC1A-9BE3-DA47-8B7C-C4629F715196}" destId="{A194D116-90A2-1D45-8BC9-D6930E5F2A36}" srcOrd="1" destOrd="0" presId="urn:microsoft.com/office/officeart/2016/7/layout/HorizontalActionList"/>
    <dgm:cxn modelId="{D178844E-8EDE-B740-BD79-DFA52AA104EE}" type="presParOf" srcId="{FF3FEC1A-9BE3-DA47-8B7C-C4629F715196}" destId="{1DC76830-BADF-AD4C-8828-CCC993EAF4A7}" srcOrd="2" destOrd="0" presId="urn:microsoft.com/office/officeart/2016/7/layout/HorizontalActionList"/>
    <dgm:cxn modelId="{38441DC4-068F-2046-8124-9E3DA95B798D}" type="presParOf" srcId="{1DC76830-BADF-AD4C-8828-CCC993EAF4A7}" destId="{0CD432BE-0EF8-1647-AF6C-D591165F7841}" srcOrd="0" destOrd="0" presId="urn:microsoft.com/office/officeart/2016/7/layout/HorizontalActionList"/>
    <dgm:cxn modelId="{458E80E8-0A1E-2046-8EF4-9806FDE234DE}" type="presParOf" srcId="{1DC76830-BADF-AD4C-8828-CCC993EAF4A7}" destId="{9D23F40D-D994-C34A-9E49-6DD180366637}" srcOrd="1" destOrd="0" presId="urn:microsoft.com/office/officeart/2016/7/layout/HorizontalActionList"/>
    <dgm:cxn modelId="{6FF3EE96-C541-824E-A59B-F34A0515E5C8}" type="presParOf" srcId="{FF3FEC1A-9BE3-DA47-8B7C-C4629F715196}" destId="{195F605A-E47C-8B46-A433-DE8EF650CBDC}" srcOrd="3" destOrd="0" presId="urn:microsoft.com/office/officeart/2016/7/layout/HorizontalActionList"/>
    <dgm:cxn modelId="{A45AF4EC-24A2-BE42-A6FB-34686460E035}" type="presParOf" srcId="{FF3FEC1A-9BE3-DA47-8B7C-C4629F715196}" destId="{594CD8EE-928F-9545-8A67-F2B5FF0A6BC9}" srcOrd="4" destOrd="0" presId="urn:microsoft.com/office/officeart/2016/7/layout/HorizontalActionList"/>
    <dgm:cxn modelId="{D92CA010-D2B3-9D45-A08E-CCF2CC312726}" type="presParOf" srcId="{594CD8EE-928F-9545-8A67-F2B5FF0A6BC9}" destId="{222EF067-FC0A-D041-95B3-195420758084}" srcOrd="0" destOrd="0" presId="urn:microsoft.com/office/officeart/2016/7/layout/HorizontalActionList"/>
    <dgm:cxn modelId="{CC71114D-C983-3D42-BD1B-E9255FA679C3}" type="presParOf" srcId="{594CD8EE-928F-9545-8A67-F2B5FF0A6BC9}" destId="{52745CFE-9786-E84D-BF14-38B0797E49B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ED8034-DD3D-406D-8C28-4A423C74C8D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34E222-C5DC-49E5-848F-CE0A587430C3}">
      <dgm:prSet custT="1"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n-US" sz="2500" dirty="0"/>
            <a:t>Sentence:  T</a:t>
          </a:r>
          <a:r>
            <a:rPr lang="en-US" sz="2500" cap="none" dirty="0"/>
            <a:t>he billings-based </a:t>
          </a:r>
          <a:r>
            <a:rPr lang="en-US" sz="2500" cap="none" dirty="0" err="1"/>
            <a:t>stillwater</a:t>
          </a:r>
          <a:r>
            <a:rPr lang="en-US" sz="2500" cap="none" dirty="0"/>
            <a:t> mining produced 601,000 ounces of platinum</a:t>
          </a:r>
          <a:endParaRPr lang="en-US" sz="2500" dirty="0"/>
        </a:p>
      </dgm:t>
    </dgm:pt>
    <dgm:pt modelId="{2ED9015D-0B19-4BEE-B483-D4D476578460}" type="parTrans" cxnId="{4648BA2A-E22D-4463-A86E-6162E50F14DD}">
      <dgm:prSet/>
      <dgm:spPr/>
      <dgm:t>
        <a:bodyPr/>
        <a:lstStyle/>
        <a:p>
          <a:endParaRPr lang="en-US"/>
        </a:p>
      </dgm:t>
    </dgm:pt>
    <dgm:pt modelId="{C1ABF20F-4DD7-415C-860E-1A9D7CDD9242}" type="sibTrans" cxnId="{4648BA2A-E22D-4463-A86E-6162E50F14DD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8CA5C99D-5D5E-4F40-A1F5-09FA7AE5C40D}">
      <dgm:prSet custT="1"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n-US" sz="2500" dirty="0"/>
            <a:t>Formula: </a:t>
          </a:r>
          <a:r>
            <a:rPr lang="en-US" sz="2500" cap="none" dirty="0"/>
            <a:t>4 x weight of an elephant</a:t>
          </a:r>
          <a:endParaRPr lang="en-US" sz="2500" dirty="0"/>
        </a:p>
      </dgm:t>
    </dgm:pt>
    <dgm:pt modelId="{400B87B2-810F-45A9-ABEA-432D1817539E}" type="parTrans" cxnId="{56C7F75A-DE8A-4A84-8322-9E548AA6711A}">
      <dgm:prSet/>
      <dgm:spPr/>
      <dgm:t>
        <a:bodyPr/>
        <a:lstStyle/>
        <a:p>
          <a:endParaRPr lang="en-US"/>
        </a:p>
      </dgm:t>
    </dgm:pt>
    <dgm:pt modelId="{52B8CBA2-E893-4621-8ABF-29A4C1428870}" type="sibTrans" cxnId="{56C7F75A-DE8A-4A84-8322-9E548AA6711A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B604044-FF73-42D7-AA23-84F38C451FE5}">
      <dgm:prSet custT="1"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n-US" sz="2500" dirty="0"/>
            <a:t>That’s about: </a:t>
          </a:r>
          <a:r>
            <a:rPr lang="en-US" sz="2500" cap="none" dirty="0"/>
            <a:t>4 times the weight of an elephant </a:t>
          </a:r>
          <a:endParaRPr lang="en-US" sz="2500" dirty="0"/>
        </a:p>
      </dgm:t>
    </dgm:pt>
    <dgm:pt modelId="{8A9E497E-135B-4475-8F82-7C4070A15219}" type="parTrans" cxnId="{C4AD4E1A-2EBA-4464-A88B-5523A9BF79EE}">
      <dgm:prSet/>
      <dgm:spPr/>
      <dgm:t>
        <a:bodyPr/>
        <a:lstStyle/>
        <a:p>
          <a:endParaRPr lang="en-US"/>
        </a:p>
      </dgm:t>
    </dgm:pt>
    <dgm:pt modelId="{07F656F4-97E0-4305-8C84-65CD4476FEF9}" type="sibTrans" cxnId="{C4AD4E1A-2EBA-4464-A88B-5523A9BF79EE}">
      <dgm:prSet/>
      <dgm:spPr/>
      <dgm:t>
        <a:bodyPr/>
        <a:lstStyle/>
        <a:p>
          <a:endParaRPr lang="en-US"/>
        </a:p>
      </dgm:t>
    </dgm:pt>
    <dgm:pt modelId="{C4D7C2DE-8A7A-E944-A615-3B832F25CDBD}" type="pres">
      <dgm:prSet presAssocID="{D3ED8034-DD3D-406D-8C28-4A423C74C8D7}" presName="outerComposite" presStyleCnt="0">
        <dgm:presLayoutVars>
          <dgm:chMax val="5"/>
          <dgm:dir/>
          <dgm:resizeHandles val="exact"/>
        </dgm:presLayoutVars>
      </dgm:prSet>
      <dgm:spPr/>
    </dgm:pt>
    <dgm:pt modelId="{58B1866C-B6F8-B14F-B409-2F0C08A39510}" type="pres">
      <dgm:prSet presAssocID="{D3ED8034-DD3D-406D-8C28-4A423C74C8D7}" presName="dummyMaxCanvas" presStyleCnt="0">
        <dgm:presLayoutVars/>
      </dgm:prSet>
      <dgm:spPr/>
    </dgm:pt>
    <dgm:pt modelId="{26241BB2-B7F4-5340-84E2-C62743D3C46E}" type="pres">
      <dgm:prSet presAssocID="{D3ED8034-DD3D-406D-8C28-4A423C74C8D7}" presName="ThreeNodes_1" presStyleLbl="node1" presStyleIdx="0" presStyleCnt="3">
        <dgm:presLayoutVars>
          <dgm:bulletEnabled val="1"/>
        </dgm:presLayoutVars>
      </dgm:prSet>
      <dgm:spPr/>
    </dgm:pt>
    <dgm:pt modelId="{9D1787EA-4D04-0047-8665-435065354B9E}" type="pres">
      <dgm:prSet presAssocID="{D3ED8034-DD3D-406D-8C28-4A423C74C8D7}" presName="ThreeNodes_2" presStyleLbl="node1" presStyleIdx="1" presStyleCnt="3">
        <dgm:presLayoutVars>
          <dgm:bulletEnabled val="1"/>
        </dgm:presLayoutVars>
      </dgm:prSet>
      <dgm:spPr/>
    </dgm:pt>
    <dgm:pt modelId="{FDC66A1F-3AE3-A54A-9BD8-2DABA424BB85}" type="pres">
      <dgm:prSet presAssocID="{D3ED8034-DD3D-406D-8C28-4A423C74C8D7}" presName="ThreeNodes_3" presStyleLbl="node1" presStyleIdx="2" presStyleCnt="3">
        <dgm:presLayoutVars>
          <dgm:bulletEnabled val="1"/>
        </dgm:presLayoutVars>
      </dgm:prSet>
      <dgm:spPr/>
    </dgm:pt>
    <dgm:pt modelId="{1BDA493B-23F4-E74C-A3FD-E68D3737BC72}" type="pres">
      <dgm:prSet presAssocID="{D3ED8034-DD3D-406D-8C28-4A423C74C8D7}" presName="ThreeConn_1-2" presStyleLbl="fgAccFollowNode1" presStyleIdx="0" presStyleCnt="2">
        <dgm:presLayoutVars>
          <dgm:bulletEnabled val="1"/>
        </dgm:presLayoutVars>
      </dgm:prSet>
      <dgm:spPr/>
    </dgm:pt>
    <dgm:pt modelId="{3C5EC6E5-5FA2-3445-8C35-6881304F277D}" type="pres">
      <dgm:prSet presAssocID="{D3ED8034-DD3D-406D-8C28-4A423C74C8D7}" presName="ThreeConn_2-3" presStyleLbl="fgAccFollowNode1" presStyleIdx="1" presStyleCnt="2">
        <dgm:presLayoutVars>
          <dgm:bulletEnabled val="1"/>
        </dgm:presLayoutVars>
      </dgm:prSet>
      <dgm:spPr/>
    </dgm:pt>
    <dgm:pt modelId="{C6E5F5EA-4520-3848-946B-A2CA7C8617E0}" type="pres">
      <dgm:prSet presAssocID="{D3ED8034-DD3D-406D-8C28-4A423C74C8D7}" presName="ThreeNodes_1_text" presStyleLbl="node1" presStyleIdx="2" presStyleCnt="3">
        <dgm:presLayoutVars>
          <dgm:bulletEnabled val="1"/>
        </dgm:presLayoutVars>
      </dgm:prSet>
      <dgm:spPr/>
    </dgm:pt>
    <dgm:pt modelId="{D4073D10-F4B7-124E-9DD4-07800B24E3A9}" type="pres">
      <dgm:prSet presAssocID="{D3ED8034-DD3D-406D-8C28-4A423C74C8D7}" presName="ThreeNodes_2_text" presStyleLbl="node1" presStyleIdx="2" presStyleCnt="3">
        <dgm:presLayoutVars>
          <dgm:bulletEnabled val="1"/>
        </dgm:presLayoutVars>
      </dgm:prSet>
      <dgm:spPr/>
    </dgm:pt>
    <dgm:pt modelId="{FC24C59E-6421-2345-982D-2D84F965B021}" type="pres">
      <dgm:prSet presAssocID="{D3ED8034-DD3D-406D-8C28-4A423C74C8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8EAE19-3FE9-7D45-9EBB-5A52E7D74833}" type="presOf" srcId="{52B8CBA2-E893-4621-8ABF-29A4C1428870}" destId="{3C5EC6E5-5FA2-3445-8C35-6881304F277D}" srcOrd="0" destOrd="0" presId="urn:microsoft.com/office/officeart/2005/8/layout/vProcess5"/>
    <dgm:cxn modelId="{C4AD4E1A-2EBA-4464-A88B-5523A9BF79EE}" srcId="{D3ED8034-DD3D-406D-8C28-4A423C74C8D7}" destId="{CB604044-FF73-42D7-AA23-84F38C451FE5}" srcOrd="2" destOrd="0" parTransId="{8A9E497E-135B-4475-8F82-7C4070A15219}" sibTransId="{07F656F4-97E0-4305-8C84-65CD4476FEF9}"/>
    <dgm:cxn modelId="{0409A41E-959E-3B41-B568-759322D4859A}" type="presOf" srcId="{CB604044-FF73-42D7-AA23-84F38C451FE5}" destId="{FDC66A1F-3AE3-A54A-9BD8-2DABA424BB85}" srcOrd="0" destOrd="0" presId="urn:microsoft.com/office/officeart/2005/8/layout/vProcess5"/>
    <dgm:cxn modelId="{4648BA2A-E22D-4463-A86E-6162E50F14DD}" srcId="{D3ED8034-DD3D-406D-8C28-4A423C74C8D7}" destId="{B234E222-C5DC-49E5-848F-CE0A587430C3}" srcOrd="0" destOrd="0" parTransId="{2ED9015D-0B19-4BEE-B483-D4D476578460}" sibTransId="{C1ABF20F-4DD7-415C-860E-1A9D7CDD9242}"/>
    <dgm:cxn modelId="{56C7F75A-DE8A-4A84-8322-9E548AA6711A}" srcId="{D3ED8034-DD3D-406D-8C28-4A423C74C8D7}" destId="{8CA5C99D-5D5E-4F40-A1F5-09FA7AE5C40D}" srcOrd="1" destOrd="0" parTransId="{400B87B2-810F-45A9-ABEA-432D1817539E}" sibTransId="{52B8CBA2-E893-4621-8ABF-29A4C1428870}"/>
    <dgm:cxn modelId="{68AB2A6A-DF66-3043-9739-5A1DBAAA8A01}" type="presOf" srcId="{8CA5C99D-5D5E-4F40-A1F5-09FA7AE5C40D}" destId="{D4073D10-F4B7-124E-9DD4-07800B24E3A9}" srcOrd="1" destOrd="0" presId="urn:microsoft.com/office/officeart/2005/8/layout/vProcess5"/>
    <dgm:cxn modelId="{5CB9A898-68B2-C343-B5E4-A070980D1746}" type="presOf" srcId="{CB604044-FF73-42D7-AA23-84F38C451FE5}" destId="{FC24C59E-6421-2345-982D-2D84F965B021}" srcOrd="1" destOrd="0" presId="urn:microsoft.com/office/officeart/2005/8/layout/vProcess5"/>
    <dgm:cxn modelId="{134E29B3-9960-8342-843B-83CA1B723DCD}" type="presOf" srcId="{B234E222-C5DC-49E5-848F-CE0A587430C3}" destId="{C6E5F5EA-4520-3848-946B-A2CA7C8617E0}" srcOrd="1" destOrd="0" presId="urn:microsoft.com/office/officeart/2005/8/layout/vProcess5"/>
    <dgm:cxn modelId="{669620BA-8E2B-DE47-912A-D52AB04B3BE7}" type="presOf" srcId="{8CA5C99D-5D5E-4F40-A1F5-09FA7AE5C40D}" destId="{9D1787EA-4D04-0047-8665-435065354B9E}" srcOrd="0" destOrd="0" presId="urn:microsoft.com/office/officeart/2005/8/layout/vProcess5"/>
    <dgm:cxn modelId="{62AEBFD7-1F07-B645-B885-2FEC3228FC49}" type="presOf" srcId="{B234E222-C5DC-49E5-848F-CE0A587430C3}" destId="{26241BB2-B7F4-5340-84E2-C62743D3C46E}" srcOrd="0" destOrd="0" presId="urn:microsoft.com/office/officeart/2005/8/layout/vProcess5"/>
    <dgm:cxn modelId="{A5E6B0E2-827F-F241-974B-FEEBA84CAA62}" type="presOf" srcId="{D3ED8034-DD3D-406D-8C28-4A423C74C8D7}" destId="{C4D7C2DE-8A7A-E944-A615-3B832F25CDBD}" srcOrd="0" destOrd="0" presId="urn:microsoft.com/office/officeart/2005/8/layout/vProcess5"/>
    <dgm:cxn modelId="{D2EFDBF4-8A39-6246-A673-80DAC51E7306}" type="presOf" srcId="{C1ABF20F-4DD7-415C-860E-1A9D7CDD9242}" destId="{1BDA493B-23F4-E74C-A3FD-E68D3737BC72}" srcOrd="0" destOrd="0" presId="urn:microsoft.com/office/officeart/2005/8/layout/vProcess5"/>
    <dgm:cxn modelId="{315F2615-EBF2-404E-BA4F-240CF0924F7E}" type="presParOf" srcId="{C4D7C2DE-8A7A-E944-A615-3B832F25CDBD}" destId="{58B1866C-B6F8-B14F-B409-2F0C08A39510}" srcOrd="0" destOrd="0" presId="urn:microsoft.com/office/officeart/2005/8/layout/vProcess5"/>
    <dgm:cxn modelId="{812D5B49-DD8C-9347-B359-11DCED2DBC38}" type="presParOf" srcId="{C4D7C2DE-8A7A-E944-A615-3B832F25CDBD}" destId="{26241BB2-B7F4-5340-84E2-C62743D3C46E}" srcOrd="1" destOrd="0" presId="urn:microsoft.com/office/officeart/2005/8/layout/vProcess5"/>
    <dgm:cxn modelId="{3AE5C32F-FD61-0045-A63C-567266CFB2AF}" type="presParOf" srcId="{C4D7C2DE-8A7A-E944-A615-3B832F25CDBD}" destId="{9D1787EA-4D04-0047-8665-435065354B9E}" srcOrd="2" destOrd="0" presId="urn:microsoft.com/office/officeart/2005/8/layout/vProcess5"/>
    <dgm:cxn modelId="{09267AE0-BF34-4641-BF3C-77EF0463751C}" type="presParOf" srcId="{C4D7C2DE-8A7A-E944-A615-3B832F25CDBD}" destId="{FDC66A1F-3AE3-A54A-9BD8-2DABA424BB85}" srcOrd="3" destOrd="0" presId="urn:microsoft.com/office/officeart/2005/8/layout/vProcess5"/>
    <dgm:cxn modelId="{56568A73-6AAE-A44B-91E6-BB5B11AE25F4}" type="presParOf" srcId="{C4D7C2DE-8A7A-E944-A615-3B832F25CDBD}" destId="{1BDA493B-23F4-E74C-A3FD-E68D3737BC72}" srcOrd="4" destOrd="0" presId="urn:microsoft.com/office/officeart/2005/8/layout/vProcess5"/>
    <dgm:cxn modelId="{21110E37-A7CD-A24F-9A2D-BEAAEBD8CBC3}" type="presParOf" srcId="{C4D7C2DE-8A7A-E944-A615-3B832F25CDBD}" destId="{3C5EC6E5-5FA2-3445-8C35-6881304F277D}" srcOrd="5" destOrd="0" presId="urn:microsoft.com/office/officeart/2005/8/layout/vProcess5"/>
    <dgm:cxn modelId="{32AD987D-E5EB-6F40-B92E-49D510BC92A4}" type="presParOf" srcId="{C4D7C2DE-8A7A-E944-A615-3B832F25CDBD}" destId="{C6E5F5EA-4520-3848-946B-A2CA7C8617E0}" srcOrd="6" destOrd="0" presId="urn:microsoft.com/office/officeart/2005/8/layout/vProcess5"/>
    <dgm:cxn modelId="{4A4043F6-CFC5-F44C-B4CF-1D6A5331A350}" type="presParOf" srcId="{C4D7C2DE-8A7A-E944-A615-3B832F25CDBD}" destId="{D4073D10-F4B7-124E-9DD4-07800B24E3A9}" srcOrd="7" destOrd="0" presId="urn:microsoft.com/office/officeart/2005/8/layout/vProcess5"/>
    <dgm:cxn modelId="{B29A250E-B478-0B4F-BFFF-68D6DE055BB1}" type="presParOf" srcId="{C4D7C2DE-8A7A-E944-A615-3B832F25CDBD}" destId="{FC24C59E-6421-2345-982D-2D84F965B0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Collect knowledge base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142 tuples with 9 fundamental units where t = (</a:t>
          </a:r>
          <a:r>
            <a:rPr lang="en-US" dirty="0" err="1"/>
            <a:t>t.value</a:t>
          </a:r>
          <a:r>
            <a:rPr lang="en-US" dirty="0"/>
            <a:t>, </a:t>
          </a:r>
          <a:r>
            <a:rPr lang="en-US" dirty="0" err="1"/>
            <a:t>t.unit</a:t>
          </a:r>
          <a:r>
            <a:rPr lang="en-US" dirty="0"/>
            <a:t>, </a:t>
          </a:r>
          <a:r>
            <a:rPr lang="en-US" dirty="0" err="1"/>
            <a:t>t.description</a:t>
          </a:r>
          <a:r>
            <a:rPr lang="en-US" dirty="0"/>
            <a:t>) from US Bureau of Statistics and Wikipedia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Collect numeric mentions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/>
      <dgm:spPr/>
      <dgm:t>
        <a:bodyPr/>
        <a:lstStyle/>
        <a:p>
          <a:r>
            <a:rPr lang="en-US" dirty="0"/>
            <a:t>2,041 normalized numeric mentions from newswire section of LDC catalog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1D76B296-B86D-4DC1-ACE9-78751330E982}">
      <dgm:prSet/>
      <dgm:spPr/>
      <dgm:t>
        <a:bodyPr/>
        <a:lstStyle/>
        <a:p>
          <a:r>
            <a:rPr lang="en-US" dirty="0"/>
            <a:t>Generate formulae</a:t>
          </a:r>
        </a:p>
      </dgm:t>
    </dgm:pt>
    <dgm:pt modelId="{8A944805-B5F0-49E1-95D0-475866143A4F}" type="parTrans" cxnId="{AA1D816F-4A40-4833-95E4-98B354F40882}">
      <dgm:prSet/>
      <dgm:spPr/>
      <dgm:t>
        <a:bodyPr/>
        <a:lstStyle/>
        <a:p>
          <a:endParaRPr lang="en-US"/>
        </a:p>
      </dgm:t>
    </dgm:pt>
    <dgm:pt modelId="{8F00B78C-4628-42FE-B598-98C50818678A}" type="sibTrans" cxnId="{AA1D816F-4A40-4833-95E4-98B354F40882}">
      <dgm:prSet/>
      <dgm:spPr/>
      <dgm:t>
        <a:bodyPr/>
        <a:lstStyle/>
        <a:p>
          <a:endParaRPr lang="en-US"/>
        </a:p>
      </dgm:t>
    </dgm:pt>
    <dgm:pt modelId="{AA3E8112-0C59-4A3C-AC90-3C88985F9B4A}">
      <dgm:prSet/>
      <dgm:spPr/>
      <dgm:t>
        <a:bodyPr/>
        <a:lstStyle/>
        <a:p>
          <a:r>
            <a:rPr lang="en-US" dirty="0"/>
            <a:t>With knowledge base as a graph, traverse all paths that yield desired final unit to generate formulae</a:t>
          </a:r>
        </a:p>
      </dgm:t>
    </dgm:pt>
    <dgm:pt modelId="{0E3DF4EF-8550-4C42-AFCD-08F1E2B3DF93}" type="parTrans" cxnId="{381342AA-0917-4205-9DF1-B685387ED7DF}">
      <dgm:prSet/>
      <dgm:spPr/>
      <dgm:t>
        <a:bodyPr/>
        <a:lstStyle/>
        <a:p>
          <a:endParaRPr lang="en-US"/>
        </a:p>
      </dgm:t>
    </dgm:pt>
    <dgm:pt modelId="{9C816545-9669-4AFA-B413-EFE1D00D1CC5}" type="sibTrans" cxnId="{381342AA-0917-4205-9DF1-B685387ED7DF}">
      <dgm:prSet/>
      <dgm:spPr/>
      <dgm:t>
        <a:bodyPr/>
        <a:lstStyle/>
        <a:p>
          <a:endParaRPr lang="en-US"/>
        </a:p>
      </dgm:t>
    </dgm:pt>
    <dgm:pt modelId="{79DB9F04-A7B6-4F62-AE67-35B7CC4623A7}">
      <dgm:prSet/>
      <dgm:spPr/>
      <dgm:t>
        <a:bodyPr/>
        <a:lstStyle/>
        <a:p>
          <a:r>
            <a:rPr lang="en-US" dirty="0"/>
            <a:t>Collect formulae description</a:t>
          </a:r>
        </a:p>
      </dgm:t>
    </dgm:pt>
    <dgm:pt modelId="{BDD05FA1-E7D6-4AE8-AA4A-12D02466A5CF}" type="parTrans" cxnId="{8FBE23DE-A1AD-48C4-B9E4-5163ACC34625}">
      <dgm:prSet/>
      <dgm:spPr/>
      <dgm:t>
        <a:bodyPr/>
        <a:lstStyle/>
        <a:p>
          <a:endParaRPr lang="en-US"/>
        </a:p>
      </dgm:t>
    </dgm:pt>
    <dgm:pt modelId="{E4DFEAF7-5D50-4EC3-99B6-CAB761478484}" type="sibTrans" cxnId="{8FBE23DE-A1AD-48C4-B9E4-5163ACC34625}">
      <dgm:prSet/>
      <dgm:spPr/>
      <dgm:t>
        <a:bodyPr/>
        <a:lstStyle/>
        <a:p>
          <a:endParaRPr lang="en-US"/>
        </a:p>
      </dgm:t>
    </dgm:pt>
    <dgm:pt modelId="{24F7CEAE-2ECC-45D1-8B28-3B4E39B5B25A}">
      <dgm:prSet/>
      <dgm:spPr/>
      <dgm:t>
        <a:bodyPr/>
        <a:lstStyle/>
        <a:p>
          <a:r>
            <a:rPr lang="en-US" dirty="0"/>
            <a:t>Collect formula preference data</a:t>
          </a:r>
        </a:p>
      </dgm:t>
    </dgm:pt>
    <dgm:pt modelId="{87CB73DD-3463-4DE4-B1D2-28DCB95DAB4C}" type="parTrans" cxnId="{3AD08B24-94A2-43CD-9941-7DC3C5898F79}">
      <dgm:prSet/>
      <dgm:spPr/>
      <dgm:t>
        <a:bodyPr/>
        <a:lstStyle/>
        <a:p>
          <a:endParaRPr lang="en-US"/>
        </a:p>
      </dgm:t>
    </dgm:pt>
    <dgm:pt modelId="{C1CA003B-B781-432F-8056-48B60E0B37DA}" type="sibTrans" cxnId="{3AD08B24-94A2-43CD-9941-7DC3C5898F79}">
      <dgm:prSet/>
      <dgm:spPr/>
      <dgm:t>
        <a:bodyPr/>
        <a:lstStyle/>
        <a:p>
          <a:endParaRPr lang="en-US"/>
        </a:p>
      </dgm:t>
    </dgm:pt>
    <dgm:pt modelId="{FFDAD260-7A4E-4F09-A49F-32A1E3E50412}">
      <dgm:prSet/>
      <dgm:spPr/>
      <dgm:t>
        <a:bodyPr/>
        <a:lstStyle/>
        <a:p>
          <a:r>
            <a:rPr lang="en-US" dirty="0"/>
            <a:t>Rated through a simple majority</a:t>
          </a:r>
        </a:p>
      </dgm:t>
    </dgm:pt>
    <dgm:pt modelId="{06E68325-862B-4E2B-922F-5DB5DB237BCB}" type="parTrans" cxnId="{4705EFF2-A6B8-430E-9B6D-2A78411EE1D3}">
      <dgm:prSet/>
      <dgm:spPr/>
      <dgm:t>
        <a:bodyPr/>
        <a:lstStyle/>
        <a:p>
          <a:endParaRPr lang="en-US"/>
        </a:p>
      </dgm:t>
    </dgm:pt>
    <dgm:pt modelId="{70E65CBC-62D6-4A0C-A14B-3D24DF717DD7}" type="sibTrans" cxnId="{4705EFF2-A6B8-430E-9B6D-2A78411EE1D3}">
      <dgm:prSet/>
      <dgm:spPr/>
      <dgm:t>
        <a:bodyPr/>
        <a:lstStyle/>
        <a:p>
          <a:endParaRPr lang="en-US"/>
        </a:p>
      </dgm:t>
    </dgm:pt>
    <dgm:pt modelId="{2942A439-FFC2-4221-BB34-CF2F0A91750D}">
      <dgm:prSet/>
      <dgm:spPr/>
      <dgm:t>
        <a:bodyPr/>
        <a:lstStyle/>
        <a:p>
          <a:r>
            <a:rPr lang="en-US" dirty="0"/>
            <a:t>Train a language generation system</a:t>
          </a:r>
        </a:p>
      </dgm:t>
    </dgm:pt>
    <dgm:pt modelId="{CA7FE402-DAAE-48A8-B129-B30BB4C85795}" type="sibTrans" cxnId="{05BDB83E-0D23-4669-8744-188410DD7785}">
      <dgm:prSet/>
      <dgm:spPr/>
      <dgm:t>
        <a:bodyPr/>
        <a:lstStyle/>
        <a:p>
          <a:endParaRPr lang="en-US"/>
        </a:p>
      </dgm:t>
    </dgm:pt>
    <dgm:pt modelId="{72D8C41E-E744-43DF-8807-1D2391276B4E}" type="parTrans" cxnId="{05BDB83E-0D23-4669-8744-188410DD7785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5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5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5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5">
        <dgm:presLayoutVars/>
      </dgm:prSet>
      <dgm:spPr/>
    </dgm:pt>
    <dgm:pt modelId="{A6BB46DB-DB55-954C-A38D-9521AF2AABAF}" type="pres">
      <dgm:prSet presAssocID="{8605494B-28AA-4169-A463-AC4079C38A03}" presName="space" presStyleCnt="0"/>
      <dgm:spPr/>
    </dgm:pt>
    <dgm:pt modelId="{A1E040D0-106C-A044-92C0-804DE98F98EB}" type="pres">
      <dgm:prSet presAssocID="{1D76B296-B86D-4DC1-ACE9-78751330E982}" presName="composite" presStyleCnt="0"/>
      <dgm:spPr/>
    </dgm:pt>
    <dgm:pt modelId="{BC41EFD9-9BB9-DB43-8B02-D9ACA2AE13DD}" type="pres">
      <dgm:prSet presAssocID="{1D76B296-B86D-4DC1-ACE9-78751330E982}" presName="parTx" presStyleLbl="alignNode1" presStyleIdx="2" presStyleCnt="5">
        <dgm:presLayoutVars>
          <dgm:chMax val="0"/>
          <dgm:chPref val="0"/>
        </dgm:presLayoutVars>
      </dgm:prSet>
      <dgm:spPr/>
    </dgm:pt>
    <dgm:pt modelId="{9BE7B439-C3F7-0948-8C72-F368BE7E3616}" type="pres">
      <dgm:prSet presAssocID="{1D76B296-B86D-4DC1-ACE9-78751330E982}" presName="desTx" presStyleLbl="alignAccFollowNode1" presStyleIdx="2" presStyleCnt="5">
        <dgm:presLayoutVars/>
      </dgm:prSet>
      <dgm:spPr/>
    </dgm:pt>
    <dgm:pt modelId="{D7E7B0A8-1997-7042-BD40-D6F83A8B4237}" type="pres">
      <dgm:prSet presAssocID="{8F00B78C-4628-42FE-B598-98C50818678A}" presName="space" presStyleCnt="0"/>
      <dgm:spPr/>
    </dgm:pt>
    <dgm:pt modelId="{A10E70C7-5BC7-764D-AF3D-E2D45A16172D}" type="pres">
      <dgm:prSet presAssocID="{79DB9F04-A7B6-4F62-AE67-35B7CC4623A7}" presName="composite" presStyleCnt="0"/>
      <dgm:spPr/>
    </dgm:pt>
    <dgm:pt modelId="{4A20F8C6-ECC6-3C4D-8999-8FA663223FBF}" type="pres">
      <dgm:prSet presAssocID="{79DB9F04-A7B6-4F62-AE67-35B7CC4623A7}" presName="parTx" presStyleLbl="alignNode1" presStyleIdx="3" presStyleCnt="5">
        <dgm:presLayoutVars>
          <dgm:chMax val="0"/>
          <dgm:chPref val="0"/>
        </dgm:presLayoutVars>
      </dgm:prSet>
      <dgm:spPr/>
    </dgm:pt>
    <dgm:pt modelId="{44188AAE-BB57-6647-BA8E-1223F4D1DE4F}" type="pres">
      <dgm:prSet presAssocID="{79DB9F04-A7B6-4F62-AE67-35B7CC4623A7}" presName="desTx" presStyleLbl="alignAccFollowNode1" presStyleIdx="3" presStyleCnt="5">
        <dgm:presLayoutVars/>
      </dgm:prSet>
      <dgm:spPr/>
    </dgm:pt>
    <dgm:pt modelId="{3CDA2D16-1DAA-5A4D-A5FF-2D731C69B6DF}" type="pres">
      <dgm:prSet presAssocID="{E4DFEAF7-5D50-4EC3-99B6-CAB761478484}" presName="space" presStyleCnt="0"/>
      <dgm:spPr/>
    </dgm:pt>
    <dgm:pt modelId="{BEF4A75B-BDFE-3948-B4E8-B9DE46AC143A}" type="pres">
      <dgm:prSet presAssocID="{24F7CEAE-2ECC-45D1-8B28-3B4E39B5B25A}" presName="composite" presStyleCnt="0"/>
      <dgm:spPr/>
    </dgm:pt>
    <dgm:pt modelId="{749BB62E-60E7-F04D-8C07-F15A891CFA5E}" type="pres">
      <dgm:prSet presAssocID="{24F7CEAE-2ECC-45D1-8B28-3B4E39B5B25A}" presName="parTx" presStyleLbl="alignNode1" presStyleIdx="4" presStyleCnt="5">
        <dgm:presLayoutVars>
          <dgm:chMax val="0"/>
          <dgm:chPref val="0"/>
        </dgm:presLayoutVars>
      </dgm:prSet>
      <dgm:spPr/>
    </dgm:pt>
    <dgm:pt modelId="{0C0FEDE2-E440-6843-BF3E-49690DA171E3}" type="pres">
      <dgm:prSet presAssocID="{24F7CEAE-2ECC-45D1-8B28-3B4E39B5B25A}" presName="desTx" presStyleLbl="alignAccFollowNode1" presStyleIdx="4" presStyleCnt="5">
        <dgm:presLayoutVars/>
      </dgm:prSet>
      <dgm:spPr/>
    </dgm:pt>
  </dgm:ptLst>
  <dgm:cxnLst>
    <dgm:cxn modelId="{342CEE01-439E-BA4D-8E9B-B7BB7DF8863B}" type="presOf" srcId="{24F7CEAE-2ECC-45D1-8B28-3B4E39B5B25A}" destId="{749BB62E-60E7-F04D-8C07-F15A891CFA5E}" srcOrd="0" destOrd="0" presId="urn:microsoft.com/office/officeart/2016/7/layout/HorizontalActionList"/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3AD08B24-94A2-43CD-9941-7DC3C5898F79}" srcId="{DC1503ED-3C54-4605-84C5-DEC59556679F}" destId="{24F7CEAE-2ECC-45D1-8B28-3B4E39B5B25A}" srcOrd="4" destOrd="0" parTransId="{87CB73DD-3463-4DE4-B1D2-28DCB95DAB4C}" sibTransId="{C1CA003B-B781-432F-8056-48B60E0B37DA}"/>
    <dgm:cxn modelId="{C43BEF36-D73E-B748-A85B-2E0B962B3D84}" type="presOf" srcId="{1D76B296-B86D-4DC1-ACE9-78751330E982}" destId="{BC41EFD9-9BB9-DB43-8B02-D9ACA2AE13DD}" srcOrd="0" destOrd="0" presId="urn:microsoft.com/office/officeart/2016/7/layout/HorizontalActionList"/>
    <dgm:cxn modelId="{05BDB83E-0D23-4669-8744-188410DD7785}" srcId="{79DB9F04-A7B6-4F62-AE67-35B7CC4623A7}" destId="{2942A439-FFC2-4221-BB34-CF2F0A91750D}" srcOrd="0" destOrd="0" parTransId="{72D8C41E-E744-43DF-8807-1D2391276B4E}" sibTransId="{CA7FE402-DAAE-48A8-B129-B30BB4C85795}"/>
    <dgm:cxn modelId="{3D16D66A-D729-0045-8379-CB2456C6D996}" type="presOf" srcId="{2942A439-FFC2-4221-BB34-CF2F0A91750D}" destId="{44188AAE-BB57-6647-BA8E-1223F4D1DE4F}" srcOrd="0" destOrd="0" presId="urn:microsoft.com/office/officeart/2016/7/layout/HorizontalActionList"/>
    <dgm:cxn modelId="{AA1D816F-4A40-4833-95E4-98B354F40882}" srcId="{DC1503ED-3C54-4605-84C5-DEC59556679F}" destId="{1D76B296-B86D-4DC1-ACE9-78751330E982}" srcOrd="2" destOrd="0" parTransId="{8A944805-B5F0-49E1-95D0-475866143A4F}" sibTransId="{8F00B78C-4628-42FE-B598-98C5081867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33BF73A8-7355-624E-BD82-F5F97544A09D}" type="presOf" srcId="{FFDAD260-7A4E-4F09-A49F-32A1E3E50412}" destId="{0C0FEDE2-E440-6843-BF3E-49690DA171E3}" srcOrd="0" destOrd="0" presId="urn:microsoft.com/office/officeart/2016/7/layout/HorizontalActionList"/>
    <dgm:cxn modelId="{381342AA-0917-4205-9DF1-B685387ED7DF}" srcId="{1D76B296-B86D-4DC1-ACE9-78751330E982}" destId="{AA3E8112-0C59-4A3C-AC90-3C88985F9B4A}" srcOrd="0" destOrd="0" parTransId="{0E3DF4EF-8550-4C42-AFCD-08F1E2B3DF93}" sibTransId="{9C816545-9669-4AFA-B413-EFE1D00D1CC5}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831E14D5-00FA-A747-A1B4-70AA9828B2C7}" type="presOf" srcId="{AA3E8112-0C59-4A3C-AC90-3C88985F9B4A}" destId="{9BE7B439-C3F7-0948-8C72-F368BE7E3616}" srcOrd="0" destOrd="0" presId="urn:microsoft.com/office/officeart/2016/7/layout/HorizontalActionList"/>
    <dgm:cxn modelId="{8FBE23DE-A1AD-48C4-B9E4-5163ACC34625}" srcId="{DC1503ED-3C54-4605-84C5-DEC59556679F}" destId="{79DB9F04-A7B6-4F62-AE67-35B7CC4623A7}" srcOrd="3" destOrd="0" parTransId="{BDD05FA1-E7D6-4AE8-AA4A-12D02466A5CF}" sibTransId="{E4DFEAF7-5D50-4EC3-99B6-CAB761478484}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4705EFF2-A6B8-430E-9B6D-2A78411EE1D3}" srcId="{24F7CEAE-2ECC-45D1-8B28-3B4E39B5B25A}" destId="{FFDAD260-7A4E-4F09-A49F-32A1E3E50412}" srcOrd="0" destOrd="0" parTransId="{06E68325-862B-4E2B-922F-5DB5DB237BCB}" sibTransId="{70E65CBC-62D6-4A0C-A14B-3D24DF717DD7}"/>
    <dgm:cxn modelId="{00BAE0F3-0116-0942-A7E0-2259B831F91C}" type="presOf" srcId="{79DB9F04-A7B6-4F62-AE67-35B7CC4623A7}" destId="{4A20F8C6-ECC6-3C4D-8999-8FA663223FBF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  <dgm:cxn modelId="{785F5553-8381-BB4D-BC88-3821FB033C54}" type="presParOf" srcId="{6EEED050-C851-2147-8206-303E26542AD9}" destId="{A6BB46DB-DB55-954C-A38D-9521AF2AABAF}" srcOrd="3" destOrd="0" presId="urn:microsoft.com/office/officeart/2016/7/layout/HorizontalActionList"/>
    <dgm:cxn modelId="{081FB8E9-E28D-F74E-84E9-A532DFEEE046}" type="presParOf" srcId="{6EEED050-C851-2147-8206-303E26542AD9}" destId="{A1E040D0-106C-A044-92C0-804DE98F98EB}" srcOrd="4" destOrd="0" presId="urn:microsoft.com/office/officeart/2016/7/layout/HorizontalActionList"/>
    <dgm:cxn modelId="{F0DC18FE-7F11-C34D-98A4-29D77FFE7766}" type="presParOf" srcId="{A1E040D0-106C-A044-92C0-804DE98F98EB}" destId="{BC41EFD9-9BB9-DB43-8B02-D9ACA2AE13DD}" srcOrd="0" destOrd="0" presId="urn:microsoft.com/office/officeart/2016/7/layout/HorizontalActionList"/>
    <dgm:cxn modelId="{ED9DAE57-13D2-6F49-92DB-0E8CE76A927B}" type="presParOf" srcId="{A1E040D0-106C-A044-92C0-804DE98F98EB}" destId="{9BE7B439-C3F7-0948-8C72-F368BE7E3616}" srcOrd="1" destOrd="0" presId="urn:microsoft.com/office/officeart/2016/7/layout/HorizontalActionList"/>
    <dgm:cxn modelId="{878A7F27-0B5E-B845-9A67-6621B5284DB0}" type="presParOf" srcId="{6EEED050-C851-2147-8206-303E26542AD9}" destId="{D7E7B0A8-1997-7042-BD40-D6F83A8B4237}" srcOrd="5" destOrd="0" presId="urn:microsoft.com/office/officeart/2016/7/layout/HorizontalActionList"/>
    <dgm:cxn modelId="{58A5CD96-75CF-1C44-9AC4-2BCCA1B81666}" type="presParOf" srcId="{6EEED050-C851-2147-8206-303E26542AD9}" destId="{A10E70C7-5BC7-764D-AF3D-E2D45A16172D}" srcOrd="6" destOrd="0" presId="urn:microsoft.com/office/officeart/2016/7/layout/HorizontalActionList"/>
    <dgm:cxn modelId="{3A35F4DF-4E7E-7F4C-8FE5-8F21877CE386}" type="presParOf" srcId="{A10E70C7-5BC7-764D-AF3D-E2D45A16172D}" destId="{4A20F8C6-ECC6-3C4D-8999-8FA663223FBF}" srcOrd="0" destOrd="0" presId="urn:microsoft.com/office/officeart/2016/7/layout/HorizontalActionList"/>
    <dgm:cxn modelId="{F943002B-1B3B-0144-9384-16583868F60E}" type="presParOf" srcId="{A10E70C7-5BC7-764D-AF3D-E2D45A16172D}" destId="{44188AAE-BB57-6647-BA8E-1223F4D1DE4F}" srcOrd="1" destOrd="0" presId="urn:microsoft.com/office/officeart/2016/7/layout/HorizontalActionList"/>
    <dgm:cxn modelId="{DAC87323-82D1-0947-95AB-73E7628A43CE}" type="presParOf" srcId="{6EEED050-C851-2147-8206-303E26542AD9}" destId="{3CDA2D16-1DAA-5A4D-A5FF-2D731C69B6DF}" srcOrd="7" destOrd="0" presId="urn:microsoft.com/office/officeart/2016/7/layout/HorizontalActionList"/>
    <dgm:cxn modelId="{ADFBCCEE-84B3-EB4B-8BB1-1D5B5799259E}" type="presParOf" srcId="{6EEED050-C851-2147-8206-303E26542AD9}" destId="{BEF4A75B-BDFE-3948-B4E8-B9DE46AC143A}" srcOrd="8" destOrd="0" presId="urn:microsoft.com/office/officeart/2016/7/layout/HorizontalActionList"/>
    <dgm:cxn modelId="{70F0FB1D-847B-1849-82A6-17E190A0B484}" type="presParOf" srcId="{BEF4A75B-BDFE-3948-B4E8-B9DE46AC143A}" destId="{749BB62E-60E7-F04D-8C07-F15A891CFA5E}" srcOrd="0" destOrd="0" presId="urn:microsoft.com/office/officeart/2016/7/layout/HorizontalActionList"/>
    <dgm:cxn modelId="{6026BBFE-C85A-C14D-9ED6-66A0B9EDC904}" type="presParOf" srcId="{BEF4A75B-BDFE-3948-B4E8-B9DE46AC143A}" destId="{0C0FEDE2-E440-6843-BF3E-49690DA171E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Collect knowledge base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142 tuples with 9 fundamental units where t = (</a:t>
          </a:r>
          <a:r>
            <a:rPr lang="en-US" dirty="0" err="1"/>
            <a:t>t.value</a:t>
          </a:r>
          <a:r>
            <a:rPr lang="en-US" dirty="0"/>
            <a:t>, </a:t>
          </a:r>
          <a:r>
            <a:rPr lang="en-US" dirty="0" err="1"/>
            <a:t>t.unit</a:t>
          </a:r>
          <a:r>
            <a:rPr lang="en-US" dirty="0"/>
            <a:t>, </a:t>
          </a:r>
          <a:r>
            <a:rPr lang="en-US" dirty="0" err="1"/>
            <a:t>t.description</a:t>
          </a:r>
          <a:r>
            <a:rPr lang="en-US" dirty="0"/>
            <a:t>) from US Bureau of Statistics and Wikipedia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Collect numeric mentions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/>
      <dgm:spPr/>
      <dgm:t>
        <a:bodyPr/>
        <a:lstStyle/>
        <a:p>
          <a:r>
            <a:rPr lang="en-US" dirty="0"/>
            <a:t>2,041 normalized numeric mentions from newswire section of LDC catalog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1D76B296-B86D-4DC1-ACE9-78751330E982}">
      <dgm:prSet/>
      <dgm:spPr/>
      <dgm:t>
        <a:bodyPr/>
        <a:lstStyle/>
        <a:p>
          <a:r>
            <a:rPr lang="en-US" dirty="0"/>
            <a:t>Generate formulae</a:t>
          </a:r>
        </a:p>
      </dgm:t>
    </dgm:pt>
    <dgm:pt modelId="{8A944805-B5F0-49E1-95D0-475866143A4F}" type="parTrans" cxnId="{AA1D816F-4A40-4833-95E4-98B354F40882}">
      <dgm:prSet/>
      <dgm:spPr/>
      <dgm:t>
        <a:bodyPr/>
        <a:lstStyle/>
        <a:p>
          <a:endParaRPr lang="en-US"/>
        </a:p>
      </dgm:t>
    </dgm:pt>
    <dgm:pt modelId="{8F00B78C-4628-42FE-B598-98C50818678A}" type="sibTrans" cxnId="{AA1D816F-4A40-4833-95E4-98B354F40882}">
      <dgm:prSet/>
      <dgm:spPr/>
      <dgm:t>
        <a:bodyPr/>
        <a:lstStyle/>
        <a:p>
          <a:endParaRPr lang="en-US"/>
        </a:p>
      </dgm:t>
    </dgm:pt>
    <dgm:pt modelId="{AA3E8112-0C59-4A3C-AC90-3C88985F9B4A}">
      <dgm:prSet/>
      <dgm:spPr/>
      <dgm:t>
        <a:bodyPr/>
        <a:lstStyle/>
        <a:p>
          <a:r>
            <a:rPr lang="en-US" dirty="0"/>
            <a:t>With knowledge base as a graph, traverse all paths that yield desired final unit to generate formulae</a:t>
          </a:r>
        </a:p>
      </dgm:t>
    </dgm:pt>
    <dgm:pt modelId="{0E3DF4EF-8550-4C42-AFCD-08F1E2B3DF93}" type="parTrans" cxnId="{381342AA-0917-4205-9DF1-B685387ED7DF}">
      <dgm:prSet/>
      <dgm:spPr/>
      <dgm:t>
        <a:bodyPr/>
        <a:lstStyle/>
        <a:p>
          <a:endParaRPr lang="en-US"/>
        </a:p>
      </dgm:t>
    </dgm:pt>
    <dgm:pt modelId="{9C816545-9669-4AFA-B413-EFE1D00D1CC5}" type="sibTrans" cxnId="{381342AA-0917-4205-9DF1-B685387ED7DF}">
      <dgm:prSet/>
      <dgm:spPr/>
      <dgm:t>
        <a:bodyPr/>
        <a:lstStyle/>
        <a:p>
          <a:endParaRPr lang="en-US"/>
        </a:p>
      </dgm:t>
    </dgm:pt>
    <dgm:pt modelId="{79DB9F04-A7B6-4F62-AE67-35B7CC4623A7}">
      <dgm:prSet/>
      <dgm:spPr/>
      <dgm:t>
        <a:bodyPr/>
        <a:lstStyle/>
        <a:p>
          <a:r>
            <a:rPr lang="en-US" dirty="0"/>
            <a:t>Collect formulae description</a:t>
          </a:r>
        </a:p>
      </dgm:t>
    </dgm:pt>
    <dgm:pt modelId="{BDD05FA1-E7D6-4AE8-AA4A-12D02466A5CF}" type="parTrans" cxnId="{8FBE23DE-A1AD-48C4-B9E4-5163ACC34625}">
      <dgm:prSet/>
      <dgm:spPr/>
      <dgm:t>
        <a:bodyPr/>
        <a:lstStyle/>
        <a:p>
          <a:endParaRPr lang="en-US"/>
        </a:p>
      </dgm:t>
    </dgm:pt>
    <dgm:pt modelId="{E4DFEAF7-5D50-4EC3-99B6-CAB761478484}" type="sibTrans" cxnId="{8FBE23DE-A1AD-48C4-B9E4-5163ACC34625}">
      <dgm:prSet/>
      <dgm:spPr/>
      <dgm:t>
        <a:bodyPr/>
        <a:lstStyle/>
        <a:p>
          <a:endParaRPr lang="en-US"/>
        </a:p>
      </dgm:t>
    </dgm:pt>
    <dgm:pt modelId="{24F7CEAE-2ECC-45D1-8B28-3B4E39B5B25A}">
      <dgm:prSet/>
      <dgm:spPr/>
      <dgm:t>
        <a:bodyPr/>
        <a:lstStyle/>
        <a:p>
          <a:r>
            <a:rPr lang="en-US" dirty="0"/>
            <a:t>Collect formula preference data</a:t>
          </a:r>
        </a:p>
      </dgm:t>
    </dgm:pt>
    <dgm:pt modelId="{87CB73DD-3463-4DE4-B1D2-28DCB95DAB4C}" type="parTrans" cxnId="{3AD08B24-94A2-43CD-9941-7DC3C5898F79}">
      <dgm:prSet/>
      <dgm:spPr/>
      <dgm:t>
        <a:bodyPr/>
        <a:lstStyle/>
        <a:p>
          <a:endParaRPr lang="en-US"/>
        </a:p>
      </dgm:t>
    </dgm:pt>
    <dgm:pt modelId="{C1CA003B-B781-432F-8056-48B60E0B37DA}" type="sibTrans" cxnId="{3AD08B24-94A2-43CD-9941-7DC3C5898F79}">
      <dgm:prSet/>
      <dgm:spPr/>
      <dgm:t>
        <a:bodyPr/>
        <a:lstStyle/>
        <a:p>
          <a:endParaRPr lang="en-US"/>
        </a:p>
      </dgm:t>
    </dgm:pt>
    <dgm:pt modelId="{FFDAD260-7A4E-4F09-A49F-32A1E3E50412}">
      <dgm:prSet/>
      <dgm:spPr/>
      <dgm:t>
        <a:bodyPr/>
        <a:lstStyle/>
        <a:p>
          <a:r>
            <a:rPr lang="en-US" dirty="0"/>
            <a:t>Rated through a simple majority</a:t>
          </a:r>
        </a:p>
      </dgm:t>
    </dgm:pt>
    <dgm:pt modelId="{06E68325-862B-4E2B-922F-5DB5DB237BCB}" type="parTrans" cxnId="{4705EFF2-A6B8-430E-9B6D-2A78411EE1D3}">
      <dgm:prSet/>
      <dgm:spPr/>
      <dgm:t>
        <a:bodyPr/>
        <a:lstStyle/>
        <a:p>
          <a:endParaRPr lang="en-US"/>
        </a:p>
      </dgm:t>
    </dgm:pt>
    <dgm:pt modelId="{70E65CBC-62D6-4A0C-A14B-3D24DF717DD7}" type="sibTrans" cxnId="{4705EFF2-A6B8-430E-9B6D-2A78411EE1D3}">
      <dgm:prSet/>
      <dgm:spPr/>
      <dgm:t>
        <a:bodyPr/>
        <a:lstStyle/>
        <a:p>
          <a:endParaRPr lang="en-US"/>
        </a:p>
      </dgm:t>
    </dgm:pt>
    <dgm:pt modelId="{2942A439-FFC2-4221-BB34-CF2F0A91750D}">
      <dgm:prSet/>
      <dgm:spPr/>
      <dgm:t>
        <a:bodyPr/>
        <a:lstStyle/>
        <a:p>
          <a:r>
            <a:rPr lang="en-US" dirty="0"/>
            <a:t>Train a language generation system</a:t>
          </a:r>
        </a:p>
      </dgm:t>
    </dgm:pt>
    <dgm:pt modelId="{CA7FE402-DAAE-48A8-B129-B30BB4C85795}" type="sibTrans" cxnId="{05BDB83E-0D23-4669-8744-188410DD7785}">
      <dgm:prSet/>
      <dgm:spPr/>
      <dgm:t>
        <a:bodyPr/>
        <a:lstStyle/>
        <a:p>
          <a:endParaRPr lang="en-US"/>
        </a:p>
      </dgm:t>
    </dgm:pt>
    <dgm:pt modelId="{72D8C41E-E744-43DF-8807-1D2391276B4E}" type="parTrans" cxnId="{05BDB83E-0D23-4669-8744-188410DD7785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5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5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5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5">
        <dgm:presLayoutVars/>
      </dgm:prSet>
      <dgm:spPr/>
    </dgm:pt>
    <dgm:pt modelId="{A6BB46DB-DB55-954C-A38D-9521AF2AABAF}" type="pres">
      <dgm:prSet presAssocID="{8605494B-28AA-4169-A463-AC4079C38A03}" presName="space" presStyleCnt="0"/>
      <dgm:spPr/>
    </dgm:pt>
    <dgm:pt modelId="{A1E040D0-106C-A044-92C0-804DE98F98EB}" type="pres">
      <dgm:prSet presAssocID="{1D76B296-B86D-4DC1-ACE9-78751330E982}" presName="composite" presStyleCnt="0"/>
      <dgm:spPr/>
    </dgm:pt>
    <dgm:pt modelId="{BC41EFD9-9BB9-DB43-8B02-D9ACA2AE13DD}" type="pres">
      <dgm:prSet presAssocID="{1D76B296-B86D-4DC1-ACE9-78751330E982}" presName="parTx" presStyleLbl="alignNode1" presStyleIdx="2" presStyleCnt="5">
        <dgm:presLayoutVars>
          <dgm:chMax val="0"/>
          <dgm:chPref val="0"/>
        </dgm:presLayoutVars>
      </dgm:prSet>
      <dgm:spPr/>
    </dgm:pt>
    <dgm:pt modelId="{9BE7B439-C3F7-0948-8C72-F368BE7E3616}" type="pres">
      <dgm:prSet presAssocID="{1D76B296-B86D-4DC1-ACE9-78751330E982}" presName="desTx" presStyleLbl="alignAccFollowNode1" presStyleIdx="2" presStyleCnt="5">
        <dgm:presLayoutVars/>
      </dgm:prSet>
      <dgm:spPr/>
    </dgm:pt>
    <dgm:pt modelId="{D7E7B0A8-1997-7042-BD40-D6F83A8B4237}" type="pres">
      <dgm:prSet presAssocID="{8F00B78C-4628-42FE-B598-98C50818678A}" presName="space" presStyleCnt="0"/>
      <dgm:spPr/>
    </dgm:pt>
    <dgm:pt modelId="{A10E70C7-5BC7-764D-AF3D-E2D45A16172D}" type="pres">
      <dgm:prSet presAssocID="{79DB9F04-A7B6-4F62-AE67-35B7CC4623A7}" presName="composite" presStyleCnt="0"/>
      <dgm:spPr/>
    </dgm:pt>
    <dgm:pt modelId="{4A20F8C6-ECC6-3C4D-8999-8FA663223FBF}" type="pres">
      <dgm:prSet presAssocID="{79DB9F04-A7B6-4F62-AE67-35B7CC4623A7}" presName="parTx" presStyleLbl="alignNode1" presStyleIdx="3" presStyleCnt="5">
        <dgm:presLayoutVars>
          <dgm:chMax val="0"/>
          <dgm:chPref val="0"/>
        </dgm:presLayoutVars>
      </dgm:prSet>
      <dgm:spPr/>
    </dgm:pt>
    <dgm:pt modelId="{44188AAE-BB57-6647-BA8E-1223F4D1DE4F}" type="pres">
      <dgm:prSet presAssocID="{79DB9F04-A7B6-4F62-AE67-35B7CC4623A7}" presName="desTx" presStyleLbl="alignAccFollowNode1" presStyleIdx="3" presStyleCnt="5">
        <dgm:presLayoutVars/>
      </dgm:prSet>
      <dgm:spPr/>
    </dgm:pt>
    <dgm:pt modelId="{3CDA2D16-1DAA-5A4D-A5FF-2D731C69B6DF}" type="pres">
      <dgm:prSet presAssocID="{E4DFEAF7-5D50-4EC3-99B6-CAB761478484}" presName="space" presStyleCnt="0"/>
      <dgm:spPr/>
    </dgm:pt>
    <dgm:pt modelId="{BEF4A75B-BDFE-3948-B4E8-B9DE46AC143A}" type="pres">
      <dgm:prSet presAssocID="{24F7CEAE-2ECC-45D1-8B28-3B4E39B5B25A}" presName="composite" presStyleCnt="0"/>
      <dgm:spPr/>
    </dgm:pt>
    <dgm:pt modelId="{749BB62E-60E7-F04D-8C07-F15A891CFA5E}" type="pres">
      <dgm:prSet presAssocID="{24F7CEAE-2ECC-45D1-8B28-3B4E39B5B25A}" presName="parTx" presStyleLbl="alignNode1" presStyleIdx="4" presStyleCnt="5">
        <dgm:presLayoutVars>
          <dgm:chMax val="0"/>
          <dgm:chPref val="0"/>
        </dgm:presLayoutVars>
      </dgm:prSet>
      <dgm:spPr/>
    </dgm:pt>
    <dgm:pt modelId="{0C0FEDE2-E440-6843-BF3E-49690DA171E3}" type="pres">
      <dgm:prSet presAssocID="{24F7CEAE-2ECC-45D1-8B28-3B4E39B5B25A}" presName="desTx" presStyleLbl="alignAccFollowNode1" presStyleIdx="4" presStyleCnt="5">
        <dgm:presLayoutVars/>
      </dgm:prSet>
      <dgm:spPr/>
    </dgm:pt>
  </dgm:ptLst>
  <dgm:cxnLst>
    <dgm:cxn modelId="{342CEE01-439E-BA4D-8E9B-B7BB7DF8863B}" type="presOf" srcId="{24F7CEAE-2ECC-45D1-8B28-3B4E39B5B25A}" destId="{749BB62E-60E7-F04D-8C07-F15A891CFA5E}" srcOrd="0" destOrd="0" presId="urn:microsoft.com/office/officeart/2016/7/layout/HorizontalActionList"/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3AD08B24-94A2-43CD-9941-7DC3C5898F79}" srcId="{DC1503ED-3C54-4605-84C5-DEC59556679F}" destId="{24F7CEAE-2ECC-45D1-8B28-3B4E39B5B25A}" srcOrd="4" destOrd="0" parTransId="{87CB73DD-3463-4DE4-B1D2-28DCB95DAB4C}" sibTransId="{C1CA003B-B781-432F-8056-48B60E0B37DA}"/>
    <dgm:cxn modelId="{C43BEF36-D73E-B748-A85B-2E0B962B3D84}" type="presOf" srcId="{1D76B296-B86D-4DC1-ACE9-78751330E982}" destId="{BC41EFD9-9BB9-DB43-8B02-D9ACA2AE13DD}" srcOrd="0" destOrd="0" presId="urn:microsoft.com/office/officeart/2016/7/layout/HorizontalActionList"/>
    <dgm:cxn modelId="{05BDB83E-0D23-4669-8744-188410DD7785}" srcId="{79DB9F04-A7B6-4F62-AE67-35B7CC4623A7}" destId="{2942A439-FFC2-4221-BB34-CF2F0A91750D}" srcOrd="0" destOrd="0" parTransId="{72D8C41E-E744-43DF-8807-1D2391276B4E}" sibTransId="{CA7FE402-DAAE-48A8-B129-B30BB4C85795}"/>
    <dgm:cxn modelId="{3D16D66A-D729-0045-8379-CB2456C6D996}" type="presOf" srcId="{2942A439-FFC2-4221-BB34-CF2F0A91750D}" destId="{44188AAE-BB57-6647-BA8E-1223F4D1DE4F}" srcOrd="0" destOrd="0" presId="urn:microsoft.com/office/officeart/2016/7/layout/HorizontalActionList"/>
    <dgm:cxn modelId="{AA1D816F-4A40-4833-95E4-98B354F40882}" srcId="{DC1503ED-3C54-4605-84C5-DEC59556679F}" destId="{1D76B296-B86D-4DC1-ACE9-78751330E982}" srcOrd="2" destOrd="0" parTransId="{8A944805-B5F0-49E1-95D0-475866143A4F}" sibTransId="{8F00B78C-4628-42FE-B598-98C5081867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33BF73A8-7355-624E-BD82-F5F97544A09D}" type="presOf" srcId="{FFDAD260-7A4E-4F09-A49F-32A1E3E50412}" destId="{0C0FEDE2-E440-6843-BF3E-49690DA171E3}" srcOrd="0" destOrd="0" presId="urn:microsoft.com/office/officeart/2016/7/layout/HorizontalActionList"/>
    <dgm:cxn modelId="{381342AA-0917-4205-9DF1-B685387ED7DF}" srcId="{1D76B296-B86D-4DC1-ACE9-78751330E982}" destId="{AA3E8112-0C59-4A3C-AC90-3C88985F9B4A}" srcOrd="0" destOrd="0" parTransId="{0E3DF4EF-8550-4C42-AFCD-08F1E2B3DF93}" sibTransId="{9C816545-9669-4AFA-B413-EFE1D00D1CC5}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831E14D5-00FA-A747-A1B4-70AA9828B2C7}" type="presOf" srcId="{AA3E8112-0C59-4A3C-AC90-3C88985F9B4A}" destId="{9BE7B439-C3F7-0948-8C72-F368BE7E3616}" srcOrd="0" destOrd="0" presId="urn:microsoft.com/office/officeart/2016/7/layout/HorizontalActionList"/>
    <dgm:cxn modelId="{8FBE23DE-A1AD-48C4-B9E4-5163ACC34625}" srcId="{DC1503ED-3C54-4605-84C5-DEC59556679F}" destId="{79DB9F04-A7B6-4F62-AE67-35B7CC4623A7}" srcOrd="3" destOrd="0" parTransId="{BDD05FA1-E7D6-4AE8-AA4A-12D02466A5CF}" sibTransId="{E4DFEAF7-5D50-4EC3-99B6-CAB761478484}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4705EFF2-A6B8-430E-9B6D-2A78411EE1D3}" srcId="{24F7CEAE-2ECC-45D1-8B28-3B4E39B5B25A}" destId="{FFDAD260-7A4E-4F09-A49F-32A1E3E50412}" srcOrd="0" destOrd="0" parTransId="{06E68325-862B-4E2B-922F-5DB5DB237BCB}" sibTransId="{70E65CBC-62D6-4A0C-A14B-3D24DF717DD7}"/>
    <dgm:cxn modelId="{00BAE0F3-0116-0942-A7E0-2259B831F91C}" type="presOf" srcId="{79DB9F04-A7B6-4F62-AE67-35B7CC4623A7}" destId="{4A20F8C6-ECC6-3C4D-8999-8FA663223FBF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  <dgm:cxn modelId="{785F5553-8381-BB4D-BC88-3821FB033C54}" type="presParOf" srcId="{6EEED050-C851-2147-8206-303E26542AD9}" destId="{A6BB46DB-DB55-954C-A38D-9521AF2AABAF}" srcOrd="3" destOrd="0" presId="urn:microsoft.com/office/officeart/2016/7/layout/HorizontalActionList"/>
    <dgm:cxn modelId="{081FB8E9-E28D-F74E-84E9-A532DFEEE046}" type="presParOf" srcId="{6EEED050-C851-2147-8206-303E26542AD9}" destId="{A1E040D0-106C-A044-92C0-804DE98F98EB}" srcOrd="4" destOrd="0" presId="urn:microsoft.com/office/officeart/2016/7/layout/HorizontalActionList"/>
    <dgm:cxn modelId="{F0DC18FE-7F11-C34D-98A4-29D77FFE7766}" type="presParOf" srcId="{A1E040D0-106C-A044-92C0-804DE98F98EB}" destId="{BC41EFD9-9BB9-DB43-8B02-D9ACA2AE13DD}" srcOrd="0" destOrd="0" presId="urn:microsoft.com/office/officeart/2016/7/layout/HorizontalActionList"/>
    <dgm:cxn modelId="{ED9DAE57-13D2-6F49-92DB-0E8CE76A927B}" type="presParOf" srcId="{A1E040D0-106C-A044-92C0-804DE98F98EB}" destId="{9BE7B439-C3F7-0948-8C72-F368BE7E3616}" srcOrd="1" destOrd="0" presId="urn:microsoft.com/office/officeart/2016/7/layout/HorizontalActionList"/>
    <dgm:cxn modelId="{878A7F27-0B5E-B845-9A67-6621B5284DB0}" type="presParOf" srcId="{6EEED050-C851-2147-8206-303E26542AD9}" destId="{D7E7B0A8-1997-7042-BD40-D6F83A8B4237}" srcOrd="5" destOrd="0" presId="urn:microsoft.com/office/officeart/2016/7/layout/HorizontalActionList"/>
    <dgm:cxn modelId="{58A5CD96-75CF-1C44-9AC4-2BCCA1B81666}" type="presParOf" srcId="{6EEED050-C851-2147-8206-303E26542AD9}" destId="{A10E70C7-5BC7-764D-AF3D-E2D45A16172D}" srcOrd="6" destOrd="0" presId="urn:microsoft.com/office/officeart/2016/7/layout/HorizontalActionList"/>
    <dgm:cxn modelId="{3A35F4DF-4E7E-7F4C-8FE5-8F21877CE386}" type="presParOf" srcId="{A10E70C7-5BC7-764D-AF3D-E2D45A16172D}" destId="{4A20F8C6-ECC6-3C4D-8999-8FA663223FBF}" srcOrd="0" destOrd="0" presId="urn:microsoft.com/office/officeart/2016/7/layout/HorizontalActionList"/>
    <dgm:cxn modelId="{F943002B-1B3B-0144-9384-16583868F60E}" type="presParOf" srcId="{A10E70C7-5BC7-764D-AF3D-E2D45A16172D}" destId="{44188AAE-BB57-6647-BA8E-1223F4D1DE4F}" srcOrd="1" destOrd="0" presId="urn:microsoft.com/office/officeart/2016/7/layout/HorizontalActionList"/>
    <dgm:cxn modelId="{DAC87323-82D1-0947-95AB-73E7628A43CE}" type="presParOf" srcId="{6EEED050-C851-2147-8206-303E26542AD9}" destId="{3CDA2D16-1DAA-5A4D-A5FF-2D731C69B6DF}" srcOrd="7" destOrd="0" presId="urn:microsoft.com/office/officeart/2016/7/layout/HorizontalActionList"/>
    <dgm:cxn modelId="{ADFBCCEE-84B3-EB4B-8BB1-1D5B5799259E}" type="presParOf" srcId="{6EEED050-C851-2147-8206-303E26542AD9}" destId="{BEF4A75B-BDFE-3948-B4E8-B9DE46AC143A}" srcOrd="8" destOrd="0" presId="urn:microsoft.com/office/officeart/2016/7/layout/HorizontalActionList"/>
    <dgm:cxn modelId="{70F0FB1D-847B-1849-82A6-17E190A0B484}" type="presParOf" srcId="{BEF4A75B-BDFE-3948-B4E8-B9DE46AC143A}" destId="{749BB62E-60E7-F04D-8C07-F15A891CFA5E}" srcOrd="0" destOrd="0" presId="urn:microsoft.com/office/officeart/2016/7/layout/HorizontalActionList"/>
    <dgm:cxn modelId="{6026BBFE-C85A-C14D-9ED6-66A0B9EDC904}" type="presParOf" srcId="{BEF4A75B-BDFE-3948-B4E8-B9DE46AC143A}" destId="{0C0FEDE2-E440-6843-BF3E-49690DA171E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Collect knowledge base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142 tuples with 9 fundamental units where t = (</a:t>
          </a:r>
          <a:r>
            <a:rPr lang="en-US" dirty="0" err="1"/>
            <a:t>t.value</a:t>
          </a:r>
          <a:r>
            <a:rPr lang="en-US" dirty="0"/>
            <a:t>, </a:t>
          </a:r>
          <a:r>
            <a:rPr lang="en-US" dirty="0" err="1"/>
            <a:t>t.unit</a:t>
          </a:r>
          <a:r>
            <a:rPr lang="en-US" dirty="0"/>
            <a:t>, </a:t>
          </a:r>
          <a:r>
            <a:rPr lang="en-US" dirty="0" err="1"/>
            <a:t>t.description</a:t>
          </a:r>
          <a:r>
            <a:rPr lang="en-US" dirty="0"/>
            <a:t>) from US Bureau of Statistics and Wikipedia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Collect numeric mentions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/>
      <dgm:spPr/>
      <dgm:t>
        <a:bodyPr/>
        <a:lstStyle/>
        <a:p>
          <a:r>
            <a:rPr lang="en-US" dirty="0"/>
            <a:t>2,041 normalized numeric mentions from newswire section of LDC catalog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1D76B296-B86D-4DC1-ACE9-78751330E982}">
      <dgm:prSet/>
      <dgm:spPr/>
      <dgm:t>
        <a:bodyPr/>
        <a:lstStyle/>
        <a:p>
          <a:r>
            <a:rPr lang="en-US" dirty="0"/>
            <a:t>Generate formulae</a:t>
          </a:r>
        </a:p>
      </dgm:t>
    </dgm:pt>
    <dgm:pt modelId="{8A944805-B5F0-49E1-95D0-475866143A4F}" type="parTrans" cxnId="{AA1D816F-4A40-4833-95E4-98B354F40882}">
      <dgm:prSet/>
      <dgm:spPr/>
      <dgm:t>
        <a:bodyPr/>
        <a:lstStyle/>
        <a:p>
          <a:endParaRPr lang="en-US"/>
        </a:p>
      </dgm:t>
    </dgm:pt>
    <dgm:pt modelId="{8F00B78C-4628-42FE-B598-98C50818678A}" type="sibTrans" cxnId="{AA1D816F-4A40-4833-95E4-98B354F40882}">
      <dgm:prSet/>
      <dgm:spPr/>
      <dgm:t>
        <a:bodyPr/>
        <a:lstStyle/>
        <a:p>
          <a:endParaRPr lang="en-US"/>
        </a:p>
      </dgm:t>
    </dgm:pt>
    <dgm:pt modelId="{AA3E8112-0C59-4A3C-AC90-3C88985F9B4A}">
      <dgm:prSet/>
      <dgm:spPr/>
      <dgm:t>
        <a:bodyPr/>
        <a:lstStyle/>
        <a:p>
          <a:r>
            <a:rPr lang="en-US" dirty="0"/>
            <a:t>With knowledge base as a graph, traverse all paths that yield desired final unit to generate formulae</a:t>
          </a:r>
        </a:p>
      </dgm:t>
    </dgm:pt>
    <dgm:pt modelId="{0E3DF4EF-8550-4C42-AFCD-08F1E2B3DF93}" type="parTrans" cxnId="{381342AA-0917-4205-9DF1-B685387ED7DF}">
      <dgm:prSet/>
      <dgm:spPr/>
      <dgm:t>
        <a:bodyPr/>
        <a:lstStyle/>
        <a:p>
          <a:endParaRPr lang="en-US"/>
        </a:p>
      </dgm:t>
    </dgm:pt>
    <dgm:pt modelId="{9C816545-9669-4AFA-B413-EFE1D00D1CC5}" type="sibTrans" cxnId="{381342AA-0917-4205-9DF1-B685387ED7DF}">
      <dgm:prSet/>
      <dgm:spPr/>
      <dgm:t>
        <a:bodyPr/>
        <a:lstStyle/>
        <a:p>
          <a:endParaRPr lang="en-US"/>
        </a:p>
      </dgm:t>
    </dgm:pt>
    <dgm:pt modelId="{79DB9F04-A7B6-4F62-AE67-35B7CC4623A7}">
      <dgm:prSet/>
      <dgm:spPr/>
      <dgm:t>
        <a:bodyPr/>
        <a:lstStyle/>
        <a:p>
          <a:r>
            <a:rPr lang="en-US" dirty="0"/>
            <a:t>Collect formulae description</a:t>
          </a:r>
        </a:p>
      </dgm:t>
    </dgm:pt>
    <dgm:pt modelId="{BDD05FA1-E7D6-4AE8-AA4A-12D02466A5CF}" type="parTrans" cxnId="{8FBE23DE-A1AD-48C4-B9E4-5163ACC34625}">
      <dgm:prSet/>
      <dgm:spPr/>
      <dgm:t>
        <a:bodyPr/>
        <a:lstStyle/>
        <a:p>
          <a:endParaRPr lang="en-US"/>
        </a:p>
      </dgm:t>
    </dgm:pt>
    <dgm:pt modelId="{E4DFEAF7-5D50-4EC3-99B6-CAB761478484}" type="sibTrans" cxnId="{8FBE23DE-A1AD-48C4-B9E4-5163ACC34625}">
      <dgm:prSet/>
      <dgm:spPr/>
      <dgm:t>
        <a:bodyPr/>
        <a:lstStyle/>
        <a:p>
          <a:endParaRPr lang="en-US"/>
        </a:p>
      </dgm:t>
    </dgm:pt>
    <dgm:pt modelId="{24F7CEAE-2ECC-45D1-8B28-3B4E39B5B25A}">
      <dgm:prSet/>
      <dgm:spPr/>
      <dgm:t>
        <a:bodyPr/>
        <a:lstStyle/>
        <a:p>
          <a:r>
            <a:rPr lang="en-US" dirty="0"/>
            <a:t>Collect formula preference data</a:t>
          </a:r>
        </a:p>
      </dgm:t>
    </dgm:pt>
    <dgm:pt modelId="{87CB73DD-3463-4DE4-B1D2-28DCB95DAB4C}" type="parTrans" cxnId="{3AD08B24-94A2-43CD-9941-7DC3C5898F79}">
      <dgm:prSet/>
      <dgm:spPr/>
      <dgm:t>
        <a:bodyPr/>
        <a:lstStyle/>
        <a:p>
          <a:endParaRPr lang="en-US"/>
        </a:p>
      </dgm:t>
    </dgm:pt>
    <dgm:pt modelId="{C1CA003B-B781-432F-8056-48B60E0B37DA}" type="sibTrans" cxnId="{3AD08B24-94A2-43CD-9941-7DC3C5898F79}">
      <dgm:prSet/>
      <dgm:spPr/>
      <dgm:t>
        <a:bodyPr/>
        <a:lstStyle/>
        <a:p>
          <a:endParaRPr lang="en-US"/>
        </a:p>
      </dgm:t>
    </dgm:pt>
    <dgm:pt modelId="{FFDAD260-7A4E-4F09-A49F-32A1E3E50412}">
      <dgm:prSet/>
      <dgm:spPr/>
      <dgm:t>
        <a:bodyPr/>
        <a:lstStyle/>
        <a:p>
          <a:r>
            <a:rPr lang="en-US" dirty="0"/>
            <a:t>Rated through a simple majority</a:t>
          </a:r>
        </a:p>
      </dgm:t>
    </dgm:pt>
    <dgm:pt modelId="{06E68325-862B-4E2B-922F-5DB5DB237BCB}" type="parTrans" cxnId="{4705EFF2-A6B8-430E-9B6D-2A78411EE1D3}">
      <dgm:prSet/>
      <dgm:spPr/>
      <dgm:t>
        <a:bodyPr/>
        <a:lstStyle/>
        <a:p>
          <a:endParaRPr lang="en-US"/>
        </a:p>
      </dgm:t>
    </dgm:pt>
    <dgm:pt modelId="{70E65CBC-62D6-4A0C-A14B-3D24DF717DD7}" type="sibTrans" cxnId="{4705EFF2-A6B8-430E-9B6D-2A78411EE1D3}">
      <dgm:prSet/>
      <dgm:spPr/>
      <dgm:t>
        <a:bodyPr/>
        <a:lstStyle/>
        <a:p>
          <a:endParaRPr lang="en-US"/>
        </a:p>
      </dgm:t>
    </dgm:pt>
    <dgm:pt modelId="{2942A439-FFC2-4221-BB34-CF2F0A91750D}">
      <dgm:prSet/>
      <dgm:spPr/>
      <dgm:t>
        <a:bodyPr/>
        <a:lstStyle/>
        <a:p>
          <a:r>
            <a:rPr lang="en-US" dirty="0"/>
            <a:t>Train a language generation system</a:t>
          </a:r>
        </a:p>
      </dgm:t>
    </dgm:pt>
    <dgm:pt modelId="{CA7FE402-DAAE-48A8-B129-B30BB4C85795}" type="sibTrans" cxnId="{05BDB83E-0D23-4669-8744-188410DD7785}">
      <dgm:prSet/>
      <dgm:spPr/>
      <dgm:t>
        <a:bodyPr/>
        <a:lstStyle/>
        <a:p>
          <a:endParaRPr lang="en-US"/>
        </a:p>
      </dgm:t>
    </dgm:pt>
    <dgm:pt modelId="{72D8C41E-E744-43DF-8807-1D2391276B4E}" type="parTrans" cxnId="{05BDB83E-0D23-4669-8744-188410DD7785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5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5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5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5">
        <dgm:presLayoutVars/>
      </dgm:prSet>
      <dgm:spPr/>
    </dgm:pt>
    <dgm:pt modelId="{A6BB46DB-DB55-954C-A38D-9521AF2AABAF}" type="pres">
      <dgm:prSet presAssocID="{8605494B-28AA-4169-A463-AC4079C38A03}" presName="space" presStyleCnt="0"/>
      <dgm:spPr/>
    </dgm:pt>
    <dgm:pt modelId="{A1E040D0-106C-A044-92C0-804DE98F98EB}" type="pres">
      <dgm:prSet presAssocID="{1D76B296-B86D-4DC1-ACE9-78751330E982}" presName="composite" presStyleCnt="0"/>
      <dgm:spPr/>
    </dgm:pt>
    <dgm:pt modelId="{BC41EFD9-9BB9-DB43-8B02-D9ACA2AE13DD}" type="pres">
      <dgm:prSet presAssocID="{1D76B296-B86D-4DC1-ACE9-78751330E982}" presName="parTx" presStyleLbl="alignNode1" presStyleIdx="2" presStyleCnt="5">
        <dgm:presLayoutVars>
          <dgm:chMax val="0"/>
          <dgm:chPref val="0"/>
        </dgm:presLayoutVars>
      </dgm:prSet>
      <dgm:spPr/>
    </dgm:pt>
    <dgm:pt modelId="{9BE7B439-C3F7-0948-8C72-F368BE7E3616}" type="pres">
      <dgm:prSet presAssocID="{1D76B296-B86D-4DC1-ACE9-78751330E982}" presName="desTx" presStyleLbl="alignAccFollowNode1" presStyleIdx="2" presStyleCnt="5">
        <dgm:presLayoutVars/>
      </dgm:prSet>
      <dgm:spPr/>
    </dgm:pt>
    <dgm:pt modelId="{D7E7B0A8-1997-7042-BD40-D6F83A8B4237}" type="pres">
      <dgm:prSet presAssocID="{8F00B78C-4628-42FE-B598-98C50818678A}" presName="space" presStyleCnt="0"/>
      <dgm:spPr/>
    </dgm:pt>
    <dgm:pt modelId="{A10E70C7-5BC7-764D-AF3D-E2D45A16172D}" type="pres">
      <dgm:prSet presAssocID="{79DB9F04-A7B6-4F62-AE67-35B7CC4623A7}" presName="composite" presStyleCnt="0"/>
      <dgm:spPr/>
    </dgm:pt>
    <dgm:pt modelId="{4A20F8C6-ECC6-3C4D-8999-8FA663223FBF}" type="pres">
      <dgm:prSet presAssocID="{79DB9F04-A7B6-4F62-AE67-35B7CC4623A7}" presName="parTx" presStyleLbl="alignNode1" presStyleIdx="3" presStyleCnt="5">
        <dgm:presLayoutVars>
          <dgm:chMax val="0"/>
          <dgm:chPref val="0"/>
        </dgm:presLayoutVars>
      </dgm:prSet>
      <dgm:spPr/>
    </dgm:pt>
    <dgm:pt modelId="{44188AAE-BB57-6647-BA8E-1223F4D1DE4F}" type="pres">
      <dgm:prSet presAssocID="{79DB9F04-A7B6-4F62-AE67-35B7CC4623A7}" presName="desTx" presStyleLbl="alignAccFollowNode1" presStyleIdx="3" presStyleCnt="5">
        <dgm:presLayoutVars/>
      </dgm:prSet>
      <dgm:spPr/>
    </dgm:pt>
    <dgm:pt modelId="{3CDA2D16-1DAA-5A4D-A5FF-2D731C69B6DF}" type="pres">
      <dgm:prSet presAssocID="{E4DFEAF7-5D50-4EC3-99B6-CAB761478484}" presName="space" presStyleCnt="0"/>
      <dgm:spPr/>
    </dgm:pt>
    <dgm:pt modelId="{BEF4A75B-BDFE-3948-B4E8-B9DE46AC143A}" type="pres">
      <dgm:prSet presAssocID="{24F7CEAE-2ECC-45D1-8B28-3B4E39B5B25A}" presName="composite" presStyleCnt="0"/>
      <dgm:spPr/>
    </dgm:pt>
    <dgm:pt modelId="{749BB62E-60E7-F04D-8C07-F15A891CFA5E}" type="pres">
      <dgm:prSet presAssocID="{24F7CEAE-2ECC-45D1-8B28-3B4E39B5B25A}" presName="parTx" presStyleLbl="alignNode1" presStyleIdx="4" presStyleCnt="5">
        <dgm:presLayoutVars>
          <dgm:chMax val="0"/>
          <dgm:chPref val="0"/>
        </dgm:presLayoutVars>
      </dgm:prSet>
      <dgm:spPr/>
    </dgm:pt>
    <dgm:pt modelId="{0C0FEDE2-E440-6843-BF3E-49690DA171E3}" type="pres">
      <dgm:prSet presAssocID="{24F7CEAE-2ECC-45D1-8B28-3B4E39B5B25A}" presName="desTx" presStyleLbl="alignAccFollowNode1" presStyleIdx="4" presStyleCnt="5">
        <dgm:presLayoutVars/>
      </dgm:prSet>
      <dgm:spPr/>
    </dgm:pt>
  </dgm:ptLst>
  <dgm:cxnLst>
    <dgm:cxn modelId="{342CEE01-439E-BA4D-8E9B-B7BB7DF8863B}" type="presOf" srcId="{24F7CEAE-2ECC-45D1-8B28-3B4E39B5B25A}" destId="{749BB62E-60E7-F04D-8C07-F15A891CFA5E}" srcOrd="0" destOrd="0" presId="urn:microsoft.com/office/officeart/2016/7/layout/HorizontalActionList"/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3AD08B24-94A2-43CD-9941-7DC3C5898F79}" srcId="{DC1503ED-3C54-4605-84C5-DEC59556679F}" destId="{24F7CEAE-2ECC-45D1-8B28-3B4E39B5B25A}" srcOrd="4" destOrd="0" parTransId="{87CB73DD-3463-4DE4-B1D2-28DCB95DAB4C}" sibTransId="{C1CA003B-B781-432F-8056-48B60E0B37DA}"/>
    <dgm:cxn modelId="{C43BEF36-D73E-B748-A85B-2E0B962B3D84}" type="presOf" srcId="{1D76B296-B86D-4DC1-ACE9-78751330E982}" destId="{BC41EFD9-9BB9-DB43-8B02-D9ACA2AE13DD}" srcOrd="0" destOrd="0" presId="urn:microsoft.com/office/officeart/2016/7/layout/HorizontalActionList"/>
    <dgm:cxn modelId="{05BDB83E-0D23-4669-8744-188410DD7785}" srcId="{79DB9F04-A7B6-4F62-AE67-35B7CC4623A7}" destId="{2942A439-FFC2-4221-BB34-CF2F0A91750D}" srcOrd="0" destOrd="0" parTransId="{72D8C41E-E744-43DF-8807-1D2391276B4E}" sibTransId="{CA7FE402-DAAE-48A8-B129-B30BB4C85795}"/>
    <dgm:cxn modelId="{3D16D66A-D729-0045-8379-CB2456C6D996}" type="presOf" srcId="{2942A439-FFC2-4221-BB34-CF2F0A91750D}" destId="{44188AAE-BB57-6647-BA8E-1223F4D1DE4F}" srcOrd="0" destOrd="0" presId="urn:microsoft.com/office/officeart/2016/7/layout/HorizontalActionList"/>
    <dgm:cxn modelId="{AA1D816F-4A40-4833-95E4-98B354F40882}" srcId="{DC1503ED-3C54-4605-84C5-DEC59556679F}" destId="{1D76B296-B86D-4DC1-ACE9-78751330E982}" srcOrd="2" destOrd="0" parTransId="{8A944805-B5F0-49E1-95D0-475866143A4F}" sibTransId="{8F00B78C-4628-42FE-B598-98C5081867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33BF73A8-7355-624E-BD82-F5F97544A09D}" type="presOf" srcId="{FFDAD260-7A4E-4F09-A49F-32A1E3E50412}" destId="{0C0FEDE2-E440-6843-BF3E-49690DA171E3}" srcOrd="0" destOrd="0" presId="urn:microsoft.com/office/officeart/2016/7/layout/HorizontalActionList"/>
    <dgm:cxn modelId="{381342AA-0917-4205-9DF1-B685387ED7DF}" srcId="{1D76B296-B86D-4DC1-ACE9-78751330E982}" destId="{AA3E8112-0C59-4A3C-AC90-3C88985F9B4A}" srcOrd="0" destOrd="0" parTransId="{0E3DF4EF-8550-4C42-AFCD-08F1E2B3DF93}" sibTransId="{9C816545-9669-4AFA-B413-EFE1D00D1CC5}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831E14D5-00FA-A747-A1B4-70AA9828B2C7}" type="presOf" srcId="{AA3E8112-0C59-4A3C-AC90-3C88985F9B4A}" destId="{9BE7B439-C3F7-0948-8C72-F368BE7E3616}" srcOrd="0" destOrd="0" presId="urn:microsoft.com/office/officeart/2016/7/layout/HorizontalActionList"/>
    <dgm:cxn modelId="{8FBE23DE-A1AD-48C4-B9E4-5163ACC34625}" srcId="{DC1503ED-3C54-4605-84C5-DEC59556679F}" destId="{79DB9F04-A7B6-4F62-AE67-35B7CC4623A7}" srcOrd="3" destOrd="0" parTransId="{BDD05FA1-E7D6-4AE8-AA4A-12D02466A5CF}" sibTransId="{E4DFEAF7-5D50-4EC3-99B6-CAB761478484}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4705EFF2-A6B8-430E-9B6D-2A78411EE1D3}" srcId="{24F7CEAE-2ECC-45D1-8B28-3B4E39B5B25A}" destId="{FFDAD260-7A4E-4F09-A49F-32A1E3E50412}" srcOrd="0" destOrd="0" parTransId="{06E68325-862B-4E2B-922F-5DB5DB237BCB}" sibTransId="{70E65CBC-62D6-4A0C-A14B-3D24DF717DD7}"/>
    <dgm:cxn modelId="{00BAE0F3-0116-0942-A7E0-2259B831F91C}" type="presOf" srcId="{79DB9F04-A7B6-4F62-AE67-35B7CC4623A7}" destId="{4A20F8C6-ECC6-3C4D-8999-8FA663223FBF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  <dgm:cxn modelId="{785F5553-8381-BB4D-BC88-3821FB033C54}" type="presParOf" srcId="{6EEED050-C851-2147-8206-303E26542AD9}" destId="{A6BB46DB-DB55-954C-A38D-9521AF2AABAF}" srcOrd="3" destOrd="0" presId="urn:microsoft.com/office/officeart/2016/7/layout/HorizontalActionList"/>
    <dgm:cxn modelId="{081FB8E9-E28D-F74E-84E9-A532DFEEE046}" type="presParOf" srcId="{6EEED050-C851-2147-8206-303E26542AD9}" destId="{A1E040D0-106C-A044-92C0-804DE98F98EB}" srcOrd="4" destOrd="0" presId="urn:microsoft.com/office/officeart/2016/7/layout/HorizontalActionList"/>
    <dgm:cxn modelId="{F0DC18FE-7F11-C34D-98A4-29D77FFE7766}" type="presParOf" srcId="{A1E040D0-106C-A044-92C0-804DE98F98EB}" destId="{BC41EFD9-9BB9-DB43-8B02-D9ACA2AE13DD}" srcOrd="0" destOrd="0" presId="urn:microsoft.com/office/officeart/2016/7/layout/HorizontalActionList"/>
    <dgm:cxn modelId="{ED9DAE57-13D2-6F49-92DB-0E8CE76A927B}" type="presParOf" srcId="{A1E040D0-106C-A044-92C0-804DE98F98EB}" destId="{9BE7B439-C3F7-0948-8C72-F368BE7E3616}" srcOrd="1" destOrd="0" presId="urn:microsoft.com/office/officeart/2016/7/layout/HorizontalActionList"/>
    <dgm:cxn modelId="{878A7F27-0B5E-B845-9A67-6621B5284DB0}" type="presParOf" srcId="{6EEED050-C851-2147-8206-303E26542AD9}" destId="{D7E7B0A8-1997-7042-BD40-D6F83A8B4237}" srcOrd="5" destOrd="0" presId="urn:microsoft.com/office/officeart/2016/7/layout/HorizontalActionList"/>
    <dgm:cxn modelId="{58A5CD96-75CF-1C44-9AC4-2BCCA1B81666}" type="presParOf" srcId="{6EEED050-C851-2147-8206-303E26542AD9}" destId="{A10E70C7-5BC7-764D-AF3D-E2D45A16172D}" srcOrd="6" destOrd="0" presId="urn:microsoft.com/office/officeart/2016/7/layout/HorizontalActionList"/>
    <dgm:cxn modelId="{3A35F4DF-4E7E-7F4C-8FE5-8F21877CE386}" type="presParOf" srcId="{A10E70C7-5BC7-764D-AF3D-E2D45A16172D}" destId="{4A20F8C6-ECC6-3C4D-8999-8FA663223FBF}" srcOrd="0" destOrd="0" presId="urn:microsoft.com/office/officeart/2016/7/layout/HorizontalActionList"/>
    <dgm:cxn modelId="{F943002B-1B3B-0144-9384-16583868F60E}" type="presParOf" srcId="{A10E70C7-5BC7-764D-AF3D-E2D45A16172D}" destId="{44188AAE-BB57-6647-BA8E-1223F4D1DE4F}" srcOrd="1" destOrd="0" presId="urn:microsoft.com/office/officeart/2016/7/layout/HorizontalActionList"/>
    <dgm:cxn modelId="{DAC87323-82D1-0947-95AB-73E7628A43CE}" type="presParOf" srcId="{6EEED050-C851-2147-8206-303E26542AD9}" destId="{3CDA2D16-1DAA-5A4D-A5FF-2D731C69B6DF}" srcOrd="7" destOrd="0" presId="urn:microsoft.com/office/officeart/2016/7/layout/HorizontalActionList"/>
    <dgm:cxn modelId="{ADFBCCEE-84B3-EB4B-8BB1-1D5B5799259E}" type="presParOf" srcId="{6EEED050-C851-2147-8206-303E26542AD9}" destId="{BEF4A75B-BDFE-3948-B4E8-B9DE46AC143A}" srcOrd="8" destOrd="0" presId="urn:microsoft.com/office/officeart/2016/7/layout/HorizontalActionList"/>
    <dgm:cxn modelId="{70F0FB1D-847B-1849-82A6-17E190A0B484}" type="presParOf" srcId="{BEF4A75B-BDFE-3948-B4E8-B9DE46AC143A}" destId="{749BB62E-60E7-F04D-8C07-F15A891CFA5E}" srcOrd="0" destOrd="0" presId="urn:microsoft.com/office/officeart/2016/7/layout/HorizontalActionList"/>
    <dgm:cxn modelId="{6026BBFE-C85A-C14D-9ED6-66A0B9EDC904}" type="presParOf" srcId="{BEF4A75B-BDFE-3948-B4E8-B9DE46AC143A}" destId="{0C0FEDE2-E440-6843-BF3E-49690DA171E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Collect knowledge base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142 tuples with 9 fundamental units where t = (</a:t>
          </a:r>
          <a:r>
            <a:rPr lang="en-US" dirty="0" err="1"/>
            <a:t>t.value</a:t>
          </a:r>
          <a:r>
            <a:rPr lang="en-US" dirty="0"/>
            <a:t>, </a:t>
          </a:r>
          <a:r>
            <a:rPr lang="en-US" dirty="0" err="1"/>
            <a:t>t.unit</a:t>
          </a:r>
          <a:r>
            <a:rPr lang="en-US" dirty="0"/>
            <a:t>, </a:t>
          </a:r>
          <a:r>
            <a:rPr lang="en-US" dirty="0" err="1"/>
            <a:t>t.description</a:t>
          </a:r>
          <a:r>
            <a:rPr lang="en-US" dirty="0"/>
            <a:t>) from US Bureau of Statistics and Wikipedia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Collect numeric mentions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/>
      <dgm:spPr/>
      <dgm:t>
        <a:bodyPr/>
        <a:lstStyle/>
        <a:p>
          <a:r>
            <a:rPr lang="en-US" dirty="0"/>
            <a:t>2,041 normalized numeric mentions from newswire section of LDC catalog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1D76B296-B86D-4DC1-ACE9-78751330E982}">
      <dgm:prSet/>
      <dgm:spPr/>
      <dgm:t>
        <a:bodyPr/>
        <a:lstStyle/>
        <a:p>
          <a:r>
            <a:rPr lang="en-US" dirty="0"/>
            <a:t>Generate formulae</a:t>
          </a:r>
        </a:p>
      </dgm:t>
    </dgm:pt>
    <dgm:pt modelId="{8A944805-B5F0-49E1-95D0-475866143A4F}" type="parTrans" cxnId="{AA1D816F-4A40-4833-95E4-98B354F40882}">
      <dgm:prSet/>
      <dgm:spPr/>
      <dgm:t>
        <a:bodyPr/>
        <a:lstStyle/>
        <a:p>
          <a:endParaRPr lang="en-US"/>
        </a:p>
      </dgm:t>
    </dgm:pt>
    <dgm:pt modelId="{8F00B78C-4628-42FE-B598-98C50818678A}" type="sibTrans" cxnId="{AA1D816F-4A40-4833-95E4-98B354F40882}">
      <dgm:prSet/>
      <dgm:spPr/>
      <dgm:t>
        <a:bodyPr/>
        <a:lstStyle/>
        <a:p>
          <a:endParaRPr lang="en-US"/>
        </a:p>
      </dgm:t>
    </dgm:pt>
    <dgm:pt modelId="{AA3E8112-0C59-4A3C-AC90-3C88985F9B4A}">
      <dgm:prSet/>
      <dgm:spPr/>
      <dgm:t>
        <a:bodyPr/>
        <a:lstStyle/>
        <a:p>
          <a:r>
            <a:rPr lang="en-US" dirty="0"/>
            <a:t>With knowledge base as a graph, traverse all paths that yield desired final unit to generate formulae</a:t>
          </a:r>
        </a:p>
      </dgm:t>
    </dgm:pt>
    <dgm:pt modelId="{0E3DF4EF-8550-4C42-AFCD-08F1E2B3DF93}" type="parTrans" cxnId="{381342AA-0917-4205-9DF1-B685387ED7DF}">
      <dgm:prSet/>
      <dgm:spPr/>
      <dgm:t>
        <a:bodyPr/>
        <a:lstStyle/>
        <a:p>
          <a:endParaRPr lang="en-US"/>
        </a:p>
      </dgm:t>
    </dgm:pt>
    <dgm:pt modelId="{9C816545-9669-4AFA-B413-EFE1D00D1CC5}" type="sibTrans" cxnId="{381342AA-0917-4205-9DF1-B685387ED7DF}">
      <dgm:prSet/>
      <dgm:spPr/>
      <dgm:t>
        <a:bodyPr/>
        <a:lstStyle/>
        <a:p>
          <a:endParaRPr lang="en-US"/>
        </a:p>
      </dgm:t>
    </dgm:pt>
    <dgm:pt modelId="{79DB9F04-A7B6-4F62-AE67-35B7CC4623A7}">
      <dgm:prSet/>
      <dgm:spPr/>
      <dgm:t>
        <a:bodyPr/>
        <a:lstStyle/>
        <a:p>
          <a:r>
            <a:rPr lang="en-US" dirty="0"/>
            <a:t>Collect formulae description</a:t>
          </a:r>
        </a:p>
      </dgm:t>
    </dgm:pt>
    <dgm:pt modelId="{BDD05FA1-E7D6-4AE8-AA4A-12D02466A5CF}" type="parTrans" cxnId="{8FBE23DE-A1AD-48C4-B9E4-5163ACC34625}">
      <dgm:prSet/>
      <dgm:spPr/>
      <dgm:t>
        <a:bodyPr/>
        <a:lstStyle/>
        <a:p>
          <a:endParaRPr lang="en-US"/>
        </a:p>
      </dgm:t>
    </dgm:pt>
    <dgm:pt modelId="{E4DFEAF7-5D50-4EC3-99B6-CAB761478484}" type="sibTrans" cxnId="{8FBE23DE-A1AD-48C4-B9E4-5163ACC34625}">
      <dgm:prSet/>
      <dgm:spPr/>
      <dgm:t>
        <a:bodyPr/>
        <a:lstStyle/>
        <a:p>
          <a:endParaRPr lang="en-US"/>
        </a:p>
      </dgm:t>
    </dgm:pt>
    <dgm:pt modelId="{24F7CEAE-2ECC-45D1-8B28-3B4E39B5B25A}">
      <dgm:prSet/>
      <dgm:spPr/>
      <dgm:t>
        <a:bodyPr/>
        <a:lstStyle/>
        <a:p>
          <a:r>
            <a:rPr lang="en-US" dirty="0"/>
            <a:t>Collect formula preference data</a:t>
          </a:r>
        </a:p>
      </dgm:t>
    </dgm:pt>
    <dgm:pt modelId="{87CB73DD-3463-4DE4-B1D2-28DCB95DAB4C}" type="parTrans" cxnId="{3AD08B24-94A2-43CD-9941-7DC3C5898F79}">
      <dgm:prSet/>
      <dgm:spPr/>
      <dgm:t>
        <a:bodyPr/>
        <a:lstStyle/>
        <a:p>
          <a:endParaRPr lang="en-US"/>
        </a:p>
      </dgm:t>
    </dgm:pt>
    <dgm:pt modelId="{C1CA003B-B781-432F-8056-48B60E0B37DA}" type="sibTrans" cxnId="{3AD08B24-94A2-43CD-9941-7DC3C5898F79}">
      <dgm:prSet/>
      <dgm:spPr/>
      <dgm:t>
        <a:bodyPr/>
        <a:lstStyle/>
        <a:p>
          <a:endParaRPr lang="en-US"/>
        </a:p>
      </dgm:t>
    </dgm:pt>
    <dgm:pt modelId="{FFDAD260-7A4E-4F09-A49F-32A1E3E50412}">
      <dgm:prSet/>
      <dgm:spPr/>
      <dgm:t>
        <a:bodyPr/>
        <a:lstStyle/>
        <a:p>
          <a:r>
            <a:rPr lang="en-US" dirty="0"/>
            <a:t>Rated through a simple majority</a:t>
          </a:r>
        </a:p>
      </dgm:t>
    </dgm:pt>
    <dgm:pt modelId="{06E68325-862B-4E2B-922F-5DB5DB237BCB}" type="parTrans" cxnId="{4705EFF2-A6B8-430E-9B6D-2A78411EE1D3}">
      <dgm:prSet/>
      <dgm:spPr/>
      <dgm:t>
        <a:bodyPr/>
        <a:lstStyle/>
        <a:p>
          <a:endParaRPr lang="en-US"/>
        </a:p>
      </dgm:t>
    </dgm:pt>
    <dgm:pt modelId="{70E65CBC-62D6-4A0C-A14B-3D24DF717DD7}" type="sibTrans" cxnId="{4705EFF2-A6B8-430E-9B6D-2A78411EE1D3}">
      <dgm:prSet/>
      <dgm:spPr/>
      <dgm:t>
        <a:bodyPr/>
        <a:lstStyle/>
        <a:p>
          <a:endParaRPr lang="en-US"/>
        </a:p>
      </dgm:t>
    </dgm:pt>
    <dgm:pt modelId="{2942A439-FFC2-4221-BB34-CF2F0A91750D}">
      <dgm:prSet/>
      <dgm:spPr/>
      <dgm:t>
        <a:bodyPr/>
        <a:lstStyle/>
        <a:p>
          <a:r>
            <a:rPr lang="en-US" dirty="0"/>
            <a:t>Train a language generation system</a:t>
          </a:r>
        </a:p>
      </dgm:t>
    </dgm:pt>
    <dgm:pt modelId="{CA7FE402-DAAE-48A8-B129-B30BB4C85795}" type="sibTrans" cxnId="{05BDB83E-0D23-4669-8744-188410DD7785}">
      <dgm:prSet/>
      <dgm:spPr/>
      <dgm:t>
        <a:bodyPr/>
        <a:lstStyle/>
        <a:p>
          <a:endParaRPr lang="en-US"/>
        </a:p>
      </dgm:t>
    </dgm:pt>
    <dgm:pt modelId="{72D8C41E-E744-43DF-8807-1D2391276B4E}" type="parTrans" cxnId="{05BDB83E-0D23-4669-8744-188410DD7785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5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5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5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5">
        <dgm:presLayoutVars/>
      </dgm:prSet>
      <dgm:spPr/>
    </dgm:pt>
    <dgm:pt modelId="{A6BB46DB-DB55-954C-A38D-9521AF2AABAF}" type="pres">
      <dgm:prSet presAssocID="{8605494B-28AA-4169-A463-AC4079C38A03}" presName="space" presStyleCnt="0"/>
      <dgm:spPr/>
    </dgm:pt>
    <dgm:pt modelId="{A1E040D0-106C-A044-92C0-804DE98F98EB}" type="pres">
      <dgm:prSet presAssocID="{1D76B296-B86D-4DC1-ACE9-78751330E982}" presName="composite" presStyleCnt="0"/>
      <dgm:spPr/>
    </dgm:pt>
    <dgm:pt modelId="{BC41EFD9-9BB9-DB43-8B02-D9ACA2AE13DD}" type="pres">
      <dgm:prSet presAssocID="{1D76B296-B86D-4DC1-ACE9-78751330E982}" presName="parTx" presStyleLbl="alignNode1" presStyleIdx="2" presStyleCnt="5">
        <dgm:presLayoutVars>
          <dgm:chMax val="0"/>
          <dgm:chPref val="0"/>
        </dgm:presLayoutVars>
      </dgm:prSet>
      <dgm:spPr/>
    </dgm:pt>
    <dgm:pt modelId="{9BE7B439-C3F7-0948-8C72-F368BE7E3616}" type="pres">
      <dgm:prSet presAssocID="{1D76B296-B86D-4DC1-ACE9-78751330E982}" presName="desTx" presStyleLbl="alignAccFollowNode1" presStyleIdx="2" presStyleCnt="5">
        <dgm:presLayoutVars/>
      </dgm:prSet>
      <dgm:spPr/>
    </dgm:pt>
    <dgm:pt modelId="{D7E7B0A8-1997-7042-BD40-D6F83A8B4237}" type="pres">
      <dgm:prSet presAssocID="{8F00B78C-4628-42FE-B598-98C50818678A}" presName="space" presStyleCnt="0"/>
      <dgm:spPr/>
    </dgm:pt>
    <dgm:pt modelId="{A10E70C7-5BC7-764D-AF3D-E2D45A16172D}" type="pres">
      <dgm:prSet presAssocID="{79DB9F04-A7B6-4F62-AE67-35B7CC4623A7}" presName="composite" presStyleCnt="0"/>
      <dgm:spPr/>
    </dgm:pt>
    <dgm:pt modelId="{4A20F8C6-ECC6-3C4D-8999-8FA663223FBF}" type="pres">
      <dgm:prSet presAssocID="{79DB9F04-A7B6-4F62-AE67-35B7CC4623A7}" presName="parTx" presStyleLbl="alignNode1" presStyleIdx="3" presStyleCnt="5">
        <dgm:presLayoutVars>
          <dgm:chMax val="0"/>
          <dgm:chPref val="0"/>
        </dgm:presLayoutVars>
      </dgm:prSet>
      <dgm:spPr/>
    </dgm:pt>
    <dgm:pt modelId="{44188AAE-BB57-6647-BA8E-1223F4D1DE4F}" type="pres">
      <dgm:prSet presAssocID="{79DB9F04-A7B6-4F62-AE67-35B7CC4623A7}" presName="desTx" presStyleLbl="alignAccFollowNode1" presStyleIdx="3" presStyleCnt="5">
        <dgm:presLayoutVars/>
      </dgm:prSet>
      <dgm:spPr/>
    </dgm:pt>
    <dgm:pt modelId="{3CDA2D16-1DAA-5A4D-A5FF-2D731C69B6DF}" type="pres">
      <dgm:prSet presAssocID="{E4DFEAF7-5D50-4EC3-99B6-CAB761478484}" presName="space" presStyleCnt="0"/>
      <dgm:spPr/>
    </dgm:pt>
    <dgm:pt modelId="{BEF4A75B-BDFE-3948-B4E8-B9DE46AC143A}" type="pres">
      <dgm:prSet presAssocID="{24F7CEAE-2ECC-45D1-8B28-3B4E39B5B25A}" presName="composite" presStyleCnt="0"/>
      <dgm:spPr/>
    </dgm:pt>
    <dgm:pt modelId="{749BB62E-60E7-F04D-8C07-F15A891CFA5E}" type="pres">
      <dgm:prSet presAssocID="{24F7CEAE-2ECC-45D1-8B28-3B4E39B5B25A}" presName="parTx" presStyleLbl="alignNode1" presStyleIdx="4" presStyleCnt="5">
        <dgm:presLayoutVars>
          <dgm:chMax val="0"/>
          <dgm:chPref val="0"/>
        </dgm:presLayoutVars>
      </dgm:prSet>
      <dgm:spPr/>
    </dgm:pt>
    <dgm:pt modelId="{0C0FEDE2-E440-6843-BF3E-49690DA171E3}" type="pres">
      <dgm:prSet presAssocID="{24F7CEAE-2ECC-45D1-8B28-3B4E39B5B25A}" presName="desTx" presStyleLbl="alignAccFollowNode1" presStyleIdx="4" presStyleCnt="5">
        <dgm:presLayoutVars/>
      </dgm:prSet>
      <dgm:spPr/>
    </dgm:pt>
  </dgm:ptLst>
  <dgm:cxnLst>
    <dgm:cxn modelId="{342CEE01-439E-BA4D-8E9B-B7BB7DF8863B}" type="presOf" srcId="{24F7CEAE-2ECC-45D1-8B28-3B4E39B5B25A}" destId="{749BB62E-60E7-F04D-8C07-F15A891CFA5E}" srcOrd="0" destOrd="0" presId="urn:microsoft.com/office/officeart/2016/7/layout/HorizontalActionList"/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3AD08B24-94A2-43CD-9941-7DC3C5898F79}" srcId="{DC1503ED-3C54-4605-84C5-DEC59556679F}" destId="{24F7CEAE-2ECC-45D1-8B28-3B4E39B5B25A}" srcOrd="4" destOrd="0" parTransId="{87CB73DD-3463-4DE4-B1D2-28DCB95DAB4C}" sibTransId="{C1CA003B-B781-432F-8056-48B60E0B37DA}"/>
    <dgm:cxn modelId="{C43BEF36-D73E-B748-A85B-2E0B962B3D84}" type="presOf" srcId="{1D76B296-B86D-4DC1-ACE9-78751330E982}" destId="{BC41EFD9-9BB9-DB43-8B02-D9ACA2AE13DD}" srcOrd="0" destOrd="0" presId="urn:microsoft.com/office/officeart/2016/7/layout/HorizontalActionList"/>
    <dgm:cxn modelId="{05BDB83E-0D23-4669-8744-188410DD7785}" srcId="{79DB9F04-A7B6-4F62-AE67-35B7CC4623A7}" destId="{2942A439-FFC2-4221-BB34-CF2F0A91750D}" srcOrd="0" destOrd="0" parTransId="{72D8C41E-E744-43DF-8807-1D2391276B4E}" sibTransId="{CA7FE402-DAAE-48A8-B129-B30BB4C85795}"/>
    <dgm:cxn modelId="{3D16D66A-D729-0045-8379-CB2456C6D996}" type="presOf" srcId="{2942A439-FFC2-4221-BB34-CF2F0A91750D}" destId="{44188AAE-BB57-6647-BA8E-1223F4D1DE4F}" srcOrd="0" destOrd="0" presId="urn:microsoft.com/office/officeart/2016/7/layout/HorizontalActionList"/>
    <dgm:cxn modelId="{AA1D816F-4A40-4833-95E4-98B354F40882}" srcId="{DC1503ED-3C54-4605-84C5-DEC59556679F}" destId="{1D76B296-B86D-4DC1-ACE9-78751330E982}" srcOrd="2" destOrd="0" parTransId="{8A944805-B5F0-49E1-95D0-475866143A4F}" sibTransId="{8F00B78C-4628-42FE-B598-98C5081867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33BF73A8-7355-624E-BD82-F5F97544A09D}" type="presOf" srcId="{FFDAD260-7A4E-4F09-A49F-32A1E3E50412}" destId="{0C0FEDE2-E440-6843-BF3E-49690DA171E3}" srcOrd="0" destOrd="0" presId="urn:microsoft.com/office/officeart/2016/7/layout/HorizontalActionList"/>
    <dgm:cxn modelId="{381342AA-0917-4205-9DF1-B685387ED7DF}" srcId="{1D76B296-B86D-4DC1-ACE9-78751330E982}" destId="{AA3E8112-0C59-4A3C-AC90-3C88985F9B4A}" srcOrd="0" destOrd="0" parTransId="{0E3DF4EF-8550-4C42-AFCD-08F1E2B3DF93}" sibTransId="{9C816545-9669-4AFA-B413-EFE1D00D1CC5}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831E14D5-00FA-A747-A1B4-70AA9828B2C7}" type="presOf" srcId="{AA3E8112-0C59-4A3C-AC90-3C88985F9B4A}" destId="{9BE7B439-C3F7-0948-8C72-F368BE7E3616}" srcOrd="0" destOrd="0" presId="urn:microsoft.com/office/officeart/2016/7/layout/HorizontalActionList"/>
    <dgm:cxn modelId="{8FBE23DE-A1AD-48C4-B9E4-5163ACC34625}" srcId="{DC1503ED-3C54-4605-84C5-DEC59556679F}" destId="{79DB9F04-A7B6-4F62-AE67-35B7CC4623A7}" srcOrd="3" destOrd="0" parTransId="{BDD05FA1-E7D6-4AE8-AA4A-12D02466A5CF}" sibTransId="{E4DFEAF7-5D50-4EC3-99B6-CAB761478484}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4705EFF2-A6B8-430E-9B6D-2A78411EE1D3}" srcId="{24F7CEAE-2ECC-45D1-8B28-3B4E39B5B25A}" destId="{FFDAD260-7A4E-4F09-A49F-32A1E3E50412}" srcOrd="0" destOrd="0" parTransId="{06E68325-862B-4E2B-922F-5DB5DB237BCB}" sibTransId="{70E65CBC-62D6-4A0C-A14B-3D24DF717DD7}"/>
    <dgm:cxn modelId="{00BAE0F3-0116-0942-A7E0-2259B831F91C}" type="presOf" srcId="{79DB9F04-A7B6-4F62-AE67-35B7CC4623A7}" destId="{4A20F8C6-ECC6-3C4D-8999-8FA663223FBF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  <dgm:cxn modelId="{785F5553-8381-BB4D-BC88-3821FB033C54}" type="presParOf" srcId="{6EEED050-C851-2147-8206-303E26542AD9}" destId="{A6BB46DB-DB55-954C-A38D-9521AF2AABAF}" srcOrd="3" destOrd="0" presId="urn:microsoft.com/office/officeart/2016/7/layout/HorizontalActionList"/>
    <dgm:cxn modelId="{081FB8E9-E28D-F74E-84E9-A532DFEEE046}" type="presParOf" srcId="{6EEED050-C851-2147-8206-303E26542AD9}" destId="{A1E040D0-106C-A044-92C0-804DE98F98EB}" srcOrd="4" destOrd="0" presId="urn:microsoft.com/office/officeart/2016/7/layout/HorizontalActionList"/>
    <dgm:cxn modelId="{F0DC18FE-7F11-C34D-98A4-29D77FFE7766}" type="presParOf" srcId="{A1E040D0-106C-A044-92C0-804DE98F98EB}" destId="{BC41EFD9-9BB9-DB43-8B02-D9ACA2AE13DD}" srcOrd="0" destOrd="0" presId="urn:microsoft.com/office/officeart/2016/7/layout/HorizontalActionList"/>
    <dgm:cxn modelId="{ED9DAE57-13D2-6F49-92DB-0E8CE76A927B}" type="presParOf" srcId="{A1E040D0-106C-A044-92C0-804DE98F98EB}" destId="{9BE7B439-C3F7-0948-8C72-F368BE7E3616}" srcOrd="1" destOrd="0" presId="urn:microsoft.com/office/officeart/2016/7/layout/HorizontalActionList"/>
    <dgm:cxn modelId="{878A7F27-0B5E-B845-9A67-6621B5284DB0}" type="presParOf" srcId="{6EEED050-C851-2147-8206-303E26542AD9}" destId="{D7E7B0A8-1997-7042-BD40-D6F83A8B4237}" srcOrd="5" destOrd="0" presId="urn:microsoft.com/office/officeart/2016/7/layout/HorizontalActionList"/>
    <dgm:cxn modelId="{58A5CD96-75CF-1C44-9AC4-2BCCA1B81666}" type="presParOf" srcId="{6EEED050-C851-2147-8206-303E26542AD9}" destId="{A10E70C7-5BC7-764D-AF3D-E2D45A16172D}" srcOrd="6" destOrd="0" presId="urn:microsoft.com/office/officeart/2016/7/layout/HorizontalActionList"/>
    <dgm:cxn modelId="{3A35F4DF-4E7E-7F4C-8FE5-8F21877CE386}" type="presParOf" srcId="{A10E70C7-5BC7-764D-AF3D-E2D45A16172D}" destId="{4A20F8C6-ECC6-3C4D-8999-8FA663223FBF}" srcOrd="0" destOrd="0" presId="urn:microsoft.com/office/officeart/2016/7/layout/HorizontalActionList"/>
    <dgm:cxn modelId="{F943002B-1B3B-0144-9384-16583868F60E}" type="presParOf" srcId="{A10E70C7-5BC7-764D-AF3D-E2D45A16172D}" destId="{44188AAE-BB57-6647-BA8E-1223F4D1DE4F}" srcOrd="1" destOrd="0" presId="urn:microsoft.com/office/officeart/2016/7/layout/HorizontalActionList"/>
    <dgm:cxn modelId="{DAC87323-82D1-0947-95AB-73E7628A43CE}" type="presParOf" srcId="{6EEED050-C851-2147-8206-303E26542AD9}" destId="{3CDA2D16-1DAA-5A4D-A5FF-2D731C69B6DF}" srcOrd="7" destOrd="0" presId="urn:microsoft.com/office/officeart/2016/7/layout/HorizontalActionList"/>
    <dgm:cxn modelId="{ADFBCCEE-84B3-EB4B-8BB1-1D5B5799259E}" type="presParOf" srcId="{6EEED050-C851-2147-8206-303E26542AD9}" destId="{BEF4A75B-BDFE-3948-B4E8-B9DE46AC143A}" srcOrd="8" destOrd="0" presId="urn:microsoft.com/office/officeart/2016/7/layout/HorizontalActionList"/>
    <dgm:cxn modelId="{70F0FB1D-847B-1849-82A6-17E190A0B484}" type="presParOf" srcId="{BEF4A75B-BDFE-3948-B4E8-B9DE46AC143A}" destId="{749BB62E-60E7-F04D-8C07-F15A891CFA5E}" srcOrd="0" destOrd="0" presId="urn:microsoft.com/office/officeart/2016/7/layout/HorizontalActionList"/>
    <dgm:cxn modelId="{6026BBFE-C85A-C14D-9ED6-66A0B9EDC904}" type="presParOf" srcId="{BEF4A75B-BDFE-3948-B4E8-B9DE46AC143A}" destId="{0C0FEDE2-E440-6843-BF3E-49690DA171E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ED8034-DD3D-406D-8C28-4A423C74C8D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34E222-C5DC-49E5-848F-CE0A587430C3}">
      <dgm:prSet custT="1"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n-US" sz="2100" cap="none" dirty="0"/>
            <a:t>Given numeric mention and knowledge base K, select formula over K with the same value and unit as mention</a:t>
          </a:r>
        </a:p>
      </dgm:t>
    </dgm:pt>
    <dgm:pt modelId="{2ED9015D-0B19-4BEE-B483-D4D476578460}" type="parTrans" cxnId="{4648BA2A-E22D-4463-A86E-6162E50F14DD}">
      <dgm:prSet/>
      <dgm:spPr/>
      <dgm:t>
        <a:bodyPr/>
        <a:lstStyle/>
        <a:p>
          <a:endParaRPr lang="en-US"/>
        </a:p>
      </dgm:t>
    </dgm:pt>
    <dgm:pt modelId="{C1ABF20F-4DD7-415C-860E-1A9D7CDD9242}" type="sibTrans" cxnId="{4648BA2A-E22D-4463-A86E-6162E50F14DD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4D7C2DE-8A7A-E944-A615-3B832F25CDBD}" type="pres">
      <dgm:prSet presAssocID="{D3ED8034-DD3D-406D-8C28-4A423C74C8D7}" presName="outerComposite" presStyleCnt="0">
        <dgm:presLayoutVars>
          <dgm:chMax val="5"/>
          <dgm:dir/>
          <dgm:resizeHandles val="exact"/>
        </dgm:presLayoutVars>
      </dgm:prSet>
      <dgm:spPr/>
    </dgm:pt>
    <dgm:pt modelId="{58B1866C-B6F8-B14F-B409-2F0C08A39510}" type="pres">
      <dgm:prSet presAssocID="{D3ED8034-DD3D-406D-8C28-4A423C74C8D7}" presName="dummyMaxCanvas" presStyleCnt="0">
        <dgm:presLayoutVars/>
      </dgm:prSet>
      <dgm:spPr/>
    </dgm:pt>
    <dgm:pt modelId="{2DBA7169-3FCD-6841-9DAB-08FDA4FFF0BB}" type="pres">
      <dgm:prSet presAssocID="{D3ED8034-DD3D-406D-8C28-4A423C74C8D7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648BA2A-E22D-4463-A86E-6162E50F14DD}" srcId="{D3ED8034-DD3D-406D-8C28-4A423C74C8D7}" destId="{B234E222-C5DC-49E5-848F-CE0A587430C3}" srcOrd="0" destOrd="0" parTransId="{2ED9015D-0B19-4BEE-B483-D4D476578460}" sibTransId="{C1ABF20F-4DD7-415C-860E-1A9D7CDD9242}"/>
    <dgm:cxn modelId="{AA34DE45-E891-894D-854C-F11C8F2DA0B3}" type="presOf" srcId="{B234E222-C5DC-49E5-848F-CE0A587430C3}" destId="{2DBA7169-3FCD-6841-9DAB-08FDA4FFF0BB}" srcOrd="0" destOrd="0" presId="urn:microsoft.com/office/officeart/2005/8/layout/vProcess5"/>
    <dgm:cxn modelId="{A5E6B0E2-827F-F241-974B-FEEBA84CAA62}" type="presOf" srcId="{D3ED8034-DD3D-406D-8C28-4A423C74C8D7}" destId="{C4D7C2DE-8A7A-E944-A615-3B832F25CDBD}" srcOrd="0" destOrd="0" presId="urn:microsoft.com/office/officeart/2005/8/layout/vProcess5"/>
    <dgm:cxn modelId="{315F2615-EBF2-404E-BA4F-240CF0924F7E}" type="presParOf" srcId="{C4D7C2DE-8A7A-E944-A615-3B832F25CDBD}" destId="{58B1866C-B6F8-B14F-B409-2F0C08A39510}" srcOrd="0" destOrd="0" presId="urn:microsoft.com/office/officeart/2005/8/layout/vProcess5"/>
    <dgm:cxn modelId="{07F49D55-2653-4D47-93CE-EBB727673DF6}" type="presParOf" srcId="{C4D7C2DE-8A7A-E944-A615-3B832F25CDBD}" destId="{2DBA7169-3FCD-6841-9DAB-08FDA4FFF0B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Proximity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Perspective same order of magnitude as mention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Familiarity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/>
      <dgm:spPr/>
      <dgm:t>
        <a:bodyPr/>
        <a:lstStyle/>
        <a:p>
          <a:r>
            <a:rPr lang="en-US" dirty="0"/>
            <a:t>Perspective should be composed of concepts familiar to reader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1D76B296-B86D-4DC1-ACE9-78751330E982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8A944805-B5F0-49E1-95D0-475866143A4F}" type="parTrans" cxnId="{AA1D816F-4A40-4833-95E4-98B354F40882}">
      <dgm:prSet/>
      <dgm:spPr/>
      <dgm:t>
        <a:bodyPr/>
        <a:lstStyle/>
        <a:p>
          <a:endParaRPr lang="en-US"/>
        </a:p>
      </dgm:t>
    </dgm:pt>
    <dgm:pt modelId="{8F00B78C-4628-42FE-B598-98C50818678A}" type="sibTrans" cxnId="{AA1D816F-4A40-4833-95E4-98B354F40882}">
      <dgm:prSet/>
      <dgm:spPr/>
      <dgm:t>
        <a:bodyPr/>
        <a:lstStyle/>
        <a:p>
          <a:endParaRPr lang="en-US"/>
        </a:p>
      </dgm:t>
    </dgm:pt>
    <dgm:pt modelId="{AA3E8112-0C59-4A3C-AC90-3C88985F9B4A}">
      <dgm:prSet/>
      <dgm:spPr/>
      <dgm:t>
        <a:bodyPr/>
        <a:lstStyle/>
        <a:p>
          <a:r>
            <a:rPr lang="en-US" dirty="0"/>
            <a:t>Some tuple combinations more natural than others</a:t>
          </a:r>
        </a:p>
      </dgm:t>
    </dgm:pt>
    <dgm:pt modelId="{0E3DF4EF-8550-4C42-AFCD-08F1E2B3DF93}" type="parTrans" cxnId="{381342AA-0917-4205-9DF1-B685387ED7DF}">
      <dgm:prSet/>
      <dgm:spPr/>
      <dgm:t>
        <a:bodyPr/>
        <a:lstStyle/>
        <a:p>
          <a:endParaRPr lang="en-US"/>
        </a:p>
      </dgm:t>
    </dgm:pt>
    <dgm:pt modelId="{9C816545-9669-4AFA-B413-EFE1D00D1CC5}" type="sibTrans" cxnId="{381342AA-0917-4205-9DF1-B685387ED7DF}">
      <dgm:prSet/>
      <dgm:spPr/>
      <dgm:t>
        <a:bodyPr/>
        <a:lstStyle/>
        <a:p>
          <a:endParaRPr lang="en-US"/>
        </a:p>
      </dgm:t>
    </dgm:pt>
    <dgm:pt modelId="{79DB9F04-A7B6-4F62-AE67-35B7CC4623A7}">
      <dgm:prSet/>
      <dgm:spPr/>
      <dgm:t>
        <a:bodyPr/>
        <a:lstStyle/>
        <a:p>
          <a:r>
            <a:rPr lang="en-US" dirty="0"/>
            <a:t>Similarity</a:t>
          </a:r>
        </a:p>
      </dgm:t>
    </dgm:pt>
    <dgm:pt modelId="{BDD05FA1-E7D6-4AE8-AA4A-12D02466A5CF}" type="parTrans" cxnId="{8FBE23DE-A1AD-48C4-B9E4-5163ACC34625}">
      <dgm:prSet/>
      <dgm:spPr/>
      <dgm:t>
        <a:bodyPr/>
        <a:lstStyle/>
        <a:p>
          <a:endParaRPr lang="en-US"/>
        </a:p>
      </dgm:t>
    </dgm:pt>
    <dgm:pt modelId="{E4DFEAF7-5D50-4EC3-99B6-CAB761478484}" type="sibTrans" cxnId="{8FBE23DE-A1AD-48C4-B9E4-5163ACC34625}">
      <dgm:prSet/>
      <dgm:spPr/>
      <dgm:t>
        <a:bodyPr/>
        <a:lstStyle/>
        <a:p>
          <a:endParaRPr lang="en-US"/>
        </a:p>
      </dgm:t>
    </dgm:pt>
    <dgm:pt modelId="{2942A439-FFC2-4221-BB34-CF2F0A91750D}">
      <dgm:prSet/>
      <dgm:spPr/>
      <dgm:t>
        <a:bodyPr/>
        <a:lstStyle/>
        <a:p>
          <a:r>
            <a:rPr lang="en-US" dirty="0"/>
            <a:t>Perspective should be relevant to context</a:t>
          </a:r>
        </a:p>
      </dgm:t>
    </dgm:pt>
    <dgm:pt modelId="{CA7FE402-DAAE-48A8-B129-B30BB4C85795}" type="sibTrans" cxnId="{05BDB83E-0D23-4669-8744-188410DD7785}">
      <dgm:prSet/>
      <dgm:spPr/>
      <dgm:t>
        <a:bodyPr/>
        <a:lstStyle/>
        <a:p>
          <a:endParaRPr lang="en-US"/>
        </a:p>
      </dgm:t>
    </dgm:pt>
    <dgm:pt modelId="{72D8C41E-E744-43DF-8807-1D2391276B4E}" type="parTrans" cxnId="{05BDB83E-0D23-4669-8744-188410DD7785}">
      <dgm:prSet/>
      <dgm:spPr/>
      <dgm:t>
        <a:bodyPr/>
        <a:lstStyle/>
        <a:p>
          <a:endParaRPr lang="en-US"/>
        </a:p>
      </dgm:t>
    </dgm:pt>
    <dgm:pt modelId="{4120E9CB-60AB-8742-A6AF-DE090FB305D7}">
      <dgm:prSet/>
      <dgm:spPr/>
      <dgm:t>
        <a:bodyPr/>
        <a:lstStyle/>
        <a:p>
          <a:r>
            <a:rPr lang="en-US" dirty="0"/>
            <a:t>Pick formulae in range [1/100, 100]</a:t>
          </a:r>
        </a:p>
      </dgm:t>
    </dgm:pt>
    <dgm:pt modelId="{3C28DEC6-551C-374E-AFD9-8A1AAE1A2601}" type="parTrans" cxnId="{2A2C5C1E-8B0B-EC43-A0DA-F022EC4EE5C7}">
      <dgm:prSet/>
      <dgm:spPr/>
      <dgm:t>
        <a:bodyPr/>
        <a:lstStyle/>
        <a:p>
          <a:endParaRPr lang="en-US"/>
        </a:p>
      </dgm:t>
    </dgm:pt>
    <dgm:pt modelId="{9C7D1717-DD2E-284C-B699-8C235F6592BA}" type="sibTrans" cxnId="{2A2C5C1E-8B0B-EC43-A0DA-F022EC4EE5C7}">
      <dgm:prSet/>
      <dgm:spPr/>
      <dgm:t>
        <a:bodyPr/>
        <a:lstStyle/>
        <a:p>
          <a:endParaRPr lang="en-US"/>
        </a:p>
      </dgm:t>
    </dgm:pt>
    <dgm:pt modelId="{87B9DDE1-EA8A-0242-B7B8-66042E14B46F}">
      <dgm:prSet/>
      <dgm:spPr/>
      <dgm:t>
        <a:bodyPr/>
        <a:lstStyle/>
        <a:p>
          <a:r>
            <a:rPr lang="en-US" dirty="0"/>
            <a:t>Population of Texas VS Angola</a:t>
          </a:r>
        </a:p>
      </dgm:t>
    </dgm:pt>
    <dgm:pt modelId="{963D104D-AF6A-3E4D-85E6-5D75D5D4B54B}" type="parTrans" cxnId="{8D3F2755-A2C6-1542-9793-6F5353F22DBF}">
      <dgm:prSet/>
      <dgm:spPr/>
      <dgm:t>
        <a:bodyPr/>
        <a:lstStyle/>
        <a:p>
          <a:endParaRPr lang="en-US"/>
        </a:p>
      </dgm:t>
    </dgm:pt>
    <dgm:pt modelId="{B1882A5F-6082-BD47-9DDA-7177AF4BCB6E}" type="sibTrans" cxnId="{8D3F2755-A2C6-1542-9793-6F5353F22DBF}">
      <dgm:prSet/>
      <dgm:spPr/>
      <dgm:t>
        <a:bodyPr/>
        <a:lstStyle/>
        <a:p>
          <a:endParaRPr lang="en-US"/>
        </a:p>
      </dgm:t>
    </dgm:pt>
    <dgm:pt modelId="{52B0DE09-11C0-604F-80E6-50F84D5F99D1}">
      <dgm:prSet/>
      <dgm:spPr/>
      <dgm:t>
        <a:bodyPr/>
        <a:lstStyle/>
        <a:p>
          <a:r>
            <a:rPr lang="en-US" dirty="0"/>
            <a:t>Median income </a:t>
          </a:r>
          <a:r>
            <a:rPr lang="en-US" b="1" dirty="0"/>
            <a:t>x</a:t>
          </a:r>
          <a:r>
            <a:rPr lang="en-US" dirty="0"/>
            <a:t> a month VS weight of a person </a:t>
          </a:r>
          <a:r>
            <a:rPr lang="en-US" b="1" dirty="0"/>
            <a:t>x</a:t>
          </a:r>
          <a:r>
            <a:rPr lang="en-US" dirty="0"/>
            <a:t> population of Texas</a:t>
          </a:r>
        </a:p>
      </dgm:t>
    </dgm:pt>
    <dgm:pt modelId="{0E634112-4EA5-C241-948A-423DF5CBA6B9}" type="parTrans" cxnId="{3DF0115E-AC18-2A4C-97BC-DE98D686B745}">
      <dgm:prSet/>
      <dgm:spPr/>
      <dgm:t>
        <a:bodyPr/>
        <a:lstStyle/>
        <a:p>
          <a:endParaRPr lang="en-US"/>
        </a:p>
      </dgm:t>
    </dgm:pt>
    <dgm:pt modelId="{7A234EC3-0CEB-D943-AF69-A67C85DF8DA7}" type="sibTrans" cxnId="{3DF0115E-AC18-2A4C-97BC-DE98D686B745}">
      <dgm:prSet/>
      <dgm:spPr/>
      <dgm:t>
        <a:bodyPr/>
        <a:lstStyle/>
        <a:p>
          <a:endParaRPr lang="en-US"/>
        </a:p>
      </dgm:t>
    </dgm:pt>
    <dgm:pt modelId="{2E8E6FC9-A5A5-EC40-B61A-2F9E80D6285F}">
      <dgm:prSet/>
      <dgm:spPr/>
      <dgm:t>
        <a:bodyPr/>
        <a:lstStyle/>
        <a:p>
          <a:r>
            <a:rPr lang="en-US" dirty="0"/>
            <a:t>NASA’s budget of $17 billion = 0.1% of US budget VS amount of money to feed LA for a year</a:t>
          </a:r>
        </a:p>
      </dgm:t>
    </dgm:pt>
    <dgm:pt modelId="{48833449-3A49-F944-AD75-FB5298C6E013}" type="parTrans" cxnId="{B05355D3-1170-3248-B400-38BF4AAD49BD}">
      <dgm:prSet/>
      <dgm:spPr/>
      <dgm:t>
        <a:bodyPr/>
        <a:lstStyle/>
        <a:p>
          <a:endParaRPr lang="en-US"/>
        </a:p>
      </dgm:t>
    </dgm:pt>
    <dgm:pt modelId="{D86EFD2C-3FEA-F049-B5AF-AFB48EEF9680}" type="sibTrans" cxnId="{B05355D3-1170-3248-B400-38BF4AAD49BD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4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4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4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4">
        <dgm:presLayoutVars/>
      </dgm:prSet>
      <dgm:spPr/>
    </dgm:pt>
    <dgm:pt modelId="{A6BB46DB-DB55-954C-A38D-9521AF2AABAF}" type="pres">
      <dgm:prSet presAssocID="{8605494B-28AA-4169-A463-AC4079C38A03}" presName="space" presStyleCnt="0"/>
      <dgm:spPr/>
    </dgm:pt>
    <dgm:pt modelId="{A1E040D0-106C-A044-92C0-804DE98F98EB}" type="pres">
      <dgm:prSet presAssocID="{1D76B296-B86D-4DC1-ACE9-78751330E982}" presName="composite" presStyleCnt="0"/>
      <dgm:spPr/>
    </dgm:pt>
    <dgm:pt modelId="{BC41EFD9-9BB9-DB43-8B02-D9ACA2AE13DD}" type="pres">
      <dgm:prSet presAssocID="{1D76B296-B86D-4DC1-ACE9-78751330E982}" presName="parTx" presStyleLbl="alignNode1" presStyleIdx="2" presStyleCnt="4">
        <dgm:presLayoutVars>
          <dgm:chMax val="0"/>
          <dgm:chPref val="0"/>
        </dgm:presLayoutVars>
      </dgm:prSet>
      <dgm:spPr/>
    </dgm:pt>
    <dgm:pt modelId="{9BE7B439-C3F7-0948-8C72-F368BE7E3616}" type="pres">
      <dgm:prSet presAssocID="{1D76B296-B86D-4DC1-ACE9-78751330E982}" presName="desTx" presStyleLbl="alignAccFollowNode1" presStyleIdx="2" presStyleCnt="4">
        <dgm:presLayoutVars/>
      </dgm:prSet>
      <dgm:spPr/>
    </dgm:pt>
    <dgm:pt modelId="{D7E7B0A8-1997-7042-BD40-D6F83A8B4237}" type="pres">
      <dgm:prSet presAssocID="{8F00B78C-4628-42FE-B598-98C50818678A}" presName="space" presStyleCnt="0"/>
      <dgm:spPr/>
    </dgm:pt>
    <dgm:pt modelId="{A10E70C7-5BC7-764D-AF3D-E2D45A16172D}" type="pres">
      <dgm:prSet presAssocID="{79DB9F04-A7B6-4F62-AE67-35B7CC4623A7}" presName="composite" presStyleCnt="0"/>
      <dgm:spPr/>
    </dgm:pt>
    <dgm:pt modelId="{4A20F8C6-ECC6-3C4D-8999-8FA663223FBF}" type="pres">
      <dgm:prSet presAssocID="{79DB9F04-A7B6-4F62-AE67-35B7CC4623A7}" presName="parTx" presStyleLbl="alignNode1" presStyleIdx="3" presStyleCnt="4">
        <dgm:presLayoutVars>
          <dgm:chMax val="0"/>
          <dgm:chPref val="0"/>
        </dgm:presLayoutVars>
      </dgm:prSet>
      <dgm:spPr/>
    </dgm:pt>
    <dgm:pt modelId="{44188AAE-BB57-6647-BA8E-1223F4D1DE4F}" type="pres">
      <dgm:prSet presAssocID="{79DB9F04-A7B6-4F62-AE67-35B7CC4623A7}" presName="desTx" presStyleLbl="alignAccFollowNode1" presStyleIdx="3" presStyleCnt="4">
        <dgm:presLayoutVars/>
      </dgm:prSet>
      <dgm:spPr/>
    </dgm:pt>
  </dgm:ptLst>
  <dgm:cxnLst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2A2C5C1E-8B0B-EC43-A0DA-F022EC4EE5C7}" srcId="{411AD2A0-E107-49CB-A159-333D24B58D8B}" destId="{4120E9CB-60AB-8742-A6AF-DE090FB305D7}" srcOrd="0" destOrd="0" parTransId="{3C28DEC6-551C-374E-AFD9-8A1AAE1A2601}" sibTransId="{9C7D1717-DD2E-284C-B699-8C235F6592BA}"/>
    <dgm:cxn modelId="{9B22AE23-9FA3-FF41-A697-5A4A488BDF0A}" type="presOf" srcId="{52B0DE09-11C0-604F-80E6-50F84D5F99D1}" destId="{9BE7B439-C3F7-0948-8C72-F368BE7E3616}" srcOrd="0" destOrd="1" presId="urn:microsoft.com/office/officeart/2016/7/layout/HorizontalActionList"/>
    <dgm:cxn modelId="{C43BEF36-D73E-B748-A85B-2E0B962B3D84}" type="presOf" srcId="{1D76B296-B86D-4DC1-ACE9-78751330E982}" destId="{BC41EFD9-9BB9-DB43-8B02-D9ACA2AE13DD}" srcOrd="0" destOrd="0" presId="urn:microsoft.com/office/officeart/2016/7/layout/HorizontalActionList"/>
    <dgm:cxn modelId="{05BDB83E-0D23-4669-8744-188410DD7785}" srcId="{79DB9F04-A7B6-4F62-AE67-35B7CC4623A7}" destId="{2942A439-FFC2-4221-BB34-CF2F0A91750D}" srcOrd="0" destOrd="0" parTransId="{72D8C41E-E744-43DF-8807-1D2391276B4E}" sibTransId="{CA7FE402-DAAE-48A8-B129-B30BB4C85795}"/>
    <dgm:cxn modelId="{77220E50-AE24-844B-B1EC-14AEA06E02DB}" type="presOf" srcId="{4120E9CB-60AB-8742-A6AF-DE090FB305D7}" destId="{C104FFDB-F3EE-A74E-8DC6-967E6C09B05C}" srcOrd="0" destOrd="1" presId="urn:microsoft.com/office/officeart/2016/7/layout/HorizontalActionList"/>
    <dgm:cxn modelId="{8D3F2755-A2C6-1542-9793-6F5353F22DBF}" srcId="{99C51811-8203-4956-8495-127F88FC5D9C}" destId="{87B9DDE1-EA8A-0242-B7B8-66042E14B46F}" srcOrd="0" destOrd="0" parTransId="{963D104D-AF6A-3E4D-85E6-5D75D5D4B54B}" sibTransId="{B1882A5F-6082-BD47-9DDA-7177AF4BCB6E}"/>
    <dgm:cxn modelId="{3DF0115E-AC18-2A4C-97BC-DE98D686B745}" srcId="{AA3E8112-0C59-4A3C-AC90-3C88985F9B4A}" destId="{52B0DE09-11C0-604F-80E6-50F84D5F99D1}" srcOrd="0" destOrd="0" parTransId="{0E634112-4EA5-C241-948A-423DF5CBA6B9}" sibTransId="{7A234EC3-0CEB-D943-AF69-A67C85DF8DA7}"/>
    <dgm:cxn modelId="{3D16D66A-D729-0045-8379-CB2456C6D996}" type="presOf" srcId="{2942A439-FFC2-4221-BB34-CF2F0A91750D}" destId="{44188AAE-BB57-6647-BA8E-1223F4D1DE4F}" srcOrd="0" destOrd="0" presId="urn:microsoft.com/office/officeart/2016/7/layout/HorizontalActionList"/>
    <dgm:cxn modelId="{AA1D816F-4A40-4833-95E4-98B354F40882}" srcId="{DC1503ED-3C54-4605-84C5-DEC59556679F}" destId="{1D76B296-B86D-4DC1-ACE9-78751330E982}" srcOrd="2" destOrd="0" parTransId="{8A944805-B5F0-49E1-95D0-475866143A4F}" sibTransId="{8F00B78C-4628-42FE-B598-98C5081867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44080C9F-486E-D14C-8460-64F758F2E156}" type="presOf" srcId="{87B9DDE1-EA8A-0242-B7B8-66042E14B46F}" destId="{724031B1-03F8-9F47-9F1E-FE3178EE36B5}" srcOrd="0" destOrd="1" presId="urn:microsoft.com/office/officeart/2016/7/layout/HorizontalActionList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381342AA-0917-4205-9DF1-B685387ED7DF}" srcId="{1D76B296-B86D-4DC1-ACE9-78751330E982}" destId="{AA3E8112-0C59-4A3C-AC90-3C88985F9B4A}" srcOrd="0" destOrd="0" parTransId="{0E3DF4EF-8550-4C42-AFCD-08F1E2B3DF93}" sibTransId="{9C816545-9669-4AFA-B413-EFE1D00D1CC5}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9E2660B5-3F7B-1944-8CA0-C048CD201455}" type="presOf" srcId="{2E8E6FC9-A5A5-EC40-B61A-2F9E80D6285F}" destId="{44188AAE-BB57-6647-BA8E-1223F4D1DE4F}" srcOrd="0" destOrd="1" presId="urn:microsoft.com/office/officeart/2016/7/layout/HorizontalActionList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B05355D3-1170-3248-B400-38BF4AAD49BD}" srcId="{2942A439-FFC2-4221-BB34-CF2F0A91750D}" destId="{2E8E6FC9-A5A5-EC40-B61A-2F9E80D6285F}" srcOrd="0" destOrd="0" parTransId="{48833449-3A49-F944-AD75-FB5298C6E013}" sibTransId="{D86EFD2C-3FEA-F049-B5AF-AFB48EEF9680}"/>
    <dgm:cxn modelId="{831E14D5-00FA-A747-A1B4-70AA9828B2C7}" type="presOf" srcId="{AA3E8112-0C59-4A3C-AC90-3C88985F9B4A}" destId="{9BE7B439-C3F7-0948-8C72-F368BE7E3616}" srcOrd="0" destOrd="0" presId="urn:microsoft.com/office/officeart/2016/7/layout/HorizontalActionList"/>
    <dgm:cxn modelId="{8FBE23DE-A1AD-48C4-B9E4-5163ACC34625}" srcId="{DC1503ED-3C54-4605-84C5-DEC59556679F}" destId="{79DB9F04-A7B6-4F62-AE67-35B7CC4623A7}" srcOrd="3" destOrd="0" parTransId="{BDD05FA1-E7D6-4AE8-AA4A-12D02466A5CF}" sibTransId="{E4DFEAF7-5D50-4EC3-99B6-CAB761478484}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00BAE0F3-0116-0942-A7E0-2259B831F91C}" type="presOf" srcId="{79DB9F04-A7B6-4F62-AE67-35B7CC4623A7}" destId="{4A20F8C6-ECC6-3C4D-8999-8FA663223FBF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  <dgm:cxn modelId="{785F5553-8381-BB4D-BC88-3821FB033C54}" type="presParOf" srcId="{6EEED050-C851-2147-8206-303E26542AD9}" destId="{A6BB46DB-DB55-954C-A38D-9521AF2AABAF}" srcOrd="3" destOrd="0" presId="urn:microsoft.com/office/officeart/2016/7/layout/HorizontalActionList"/>
    <dgm:cxn modelId="{081FB8E9-E28D-F74E-84E9-A532DFEEE046}" type="presParOf" srcId="{6EEED050-C851-2147-8206-303E26542AD9}" destId="{A1E040D0-106C-A044-92C0-804DE98F98EB}" srcOrd="4" destOrd="0" presId="urn:microsoft.com/office/officeart/2016/7/layout/HorizontalActionList"/>
    <dgm:cxn modelId="{F0DC18FE-7F11-C34D-98A4-29D77FFE7766}" type="presParOf" srcId="{A1E040D0-106C-A044-92C0-804DE98F98EB}" destId="{BC41EFD9-9BB9-DB43-8B02-D9ACA2AE13DD}" srcOrd="0" destOrd="0" presId="urn:microsoft.com/office/officeart/2016/7/layout/HorizontalActionList"/>
    <dgm:cxn modelId="{ED9DAE57-13D2-6F49-92DB-0E8CE76A927B}" type="presParOf" srcId="{A1E040D0-106C-A044-92C0-804DE98F98EB}" destId="{9BE7B439-C3F7-0948-8C72-F368BE7E3616}" srcOrd="1" destOrd="0" presId="urn:microsoft.com/office/officeart/2016/7/layout/HorizontalActionList"/>
    <dgm:cxn modelId="{878A7F27-0B5E-B845-9A67-6621B5284DB0}" type="presParOf" srcId="{6EEED050-C851-2147-8206-303E26542AD9}" destId="{D7E7B0A8-1997-7042-BD40-D6F83A8B4237}" srcOrd="5" destOrd="0" presId="urn:microsoft.com/office/officeart/2016/7/layout/HorizontalActionList"/>
    <dgm:cxn modelId="{58A5CD96-75CF-1C44-9AC4-2BCCA1B81666}" type="presParOf" srcId="{6EEED050-C851-2147-8206-303E26542AD9}" destId="{A10E70C7-5BC7-764D-AF3D-E2D45A16172D}" srcOrd="6" destOrd="0" presId="urn:microsoft.com/office/officeart/2016/7/layout/HorizontalActionList"/>
    <dgm:cxn modelId="{3A35F4DF-4E7E-7F4C-8FE5-8F21877CE386}" type="presParOf" srcId="{A10E70C7-5BC7-764D-AF3D-E2D45A16172D}" destId="{4A20F8C6-ECC6-3C4D-8999-8FA663223FBF}" srcOrd="0" destOrd="0" presId="urn:microsoft.com/office/officeart/2016/7/layout/HorizontalActionList"/>
    <dgm:cxn modelId="{F943002B-1B3B-0144-9384-16583868F60E}" type="presParOf" srcId="{A10E70C7-5BC7-764D-AF3D-E2D45A16172D}" destId="{44188AAE-BB57-6647-BA8E-1223F4D1DE4F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ED8034-DD3D-406D-8C28-4A423C74C8D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34E222-C5DC-49E5-848F-CE0A587430C3}">
      <dgm:prSet custT="1"/>
      <dgm:spPr>
        <a:solidFill>
          <a:schemeClr val="accent1"/>
        </a:solidFill>
      </dgm:spPr>
      <dgm:t>
        <a:bodyPr/>
        <a:lstStyle/>
        <a:p>
          <a:pPr>
            <a:defRPr cap="all"/>
          </a:pPr>
          <a:r>
            <a:rPr lang="en-US" sz="2100" cap="none" dirty="0"/>
            <a:t>Given formula selected &amp; multiplier, generate natural language descriptions with seq2seq RNN </a:t>
          </a:r>
        </a:p>
      </dgm:t>
    </dgm:pt>
    <dgm:pt modelId="{2ED9015D-0B19-4BEE-B483-D4D476578460}" type="parTrans" cxnId="{4648BA2A-E22D-4463-A86E-6162E50F14DD}">
      <dgm:prSet/>
      <dgm:spPr/>
      <dgm:t>
        <a:bodyPr/>
        <a:lstStyle/>
        <a:p>
          <a:endParaRPr lang="en-US"/>
        </a:p>
      </dgm:t>
    </dgm:pt>
    <dgm:pt modelId="{C1ABF20F-4DD7-415C-860E-1A9D7CDD9242}" type="sibTrans" cxnId="{4648BA2A-E22D-4463-A86E-6162E50F14DD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4D7C2DE-8A7A-E944-A615-3B832F25CDBD}" type="pres">
      <dgm:prSet presAssocID="{D3ED8034-DD3D-406D-8C28-4A423C74C8D7}" presName="outerComposite" presStyleCnt="0">
        <dgm:presLayoutVars>
          <dgm:chMax val="5"/>
          <dgm:dir/>
          <dgm:resizeHandles val="exact"/>
        </dgm:presLayoutVars>
      </dgm:prSet>
      <dgm:spPr/>
    </dgm:pt>
    <dgm:pt modelId="{58B1866C-B6F8-B14F-B409-2F0C08A39510}" type="pres">
      <dgm:prSet presAssocID="{D3ED8034-DD3D-406D-8C28-4A423C74C8D7}" presName="dummyMaxCanvas" presStyleCnt="0">
        <dgm:presLayoutVars/>
      </dgm:prSet>
      <dgm:spPr/>
    </dgm:pt>
    <dgm:pt modelId="{2DBA7169-3FCD-6841-9DAB-08FDA4FFF0BB}" type="pres">
      <dgm:prSet presAssocID="{D3ED8034-DD3D-406D-8C28-4A423C74C8D7}" presName="OneNode_1" presStyleLbl="node1" presStyleIdx="0" presStyleCnt="1" custLinFactNeighborX="878" custLinFactNeighborY="13825">
        <dgm:presLayoutVars>
          <dgm:bulletEnabled val="1"/>
        </dgm:presLayoutVars>
      </dgm:prSet>
      <dgm:spPr/>
    </dgm:pt>
  </dgm:ptLst>
  <dgm:cxnLst>
    <dgm:cxn modelId="{4648BA2A-E22D-4463-A86E-6162E50F14DD}" srcId="{D3ED8034-DD3D-406D-8C28-4A423C74C8D7}" destId="{B234E222-C5DC-49E5-848F-CE0A587430C3}" srcOrd="0" destOrd="0" parTransId="{2ED9015D-0B19-4BEE-B483-D4D476578460}" sibTransId="{C1ABF20F-4DD7-415C-860E-1A9D7CDD9242}"/>
    <dgm:cxn modelId="{AA34DE45-E891-894D-854C-F11C8F2DA0B3}" type="presOf" srcId="{B234E222-C5DC-49E5-848F-CE0A587430C3}" destId="{2DBA7169-3FCD-6841-9DAB-08FDA4FFF0BB}" srcOrd="0" destOrd="0" presId="urn:microsoft.com/office/officeart/2005/8/layout/vProcess5"/>
    <dgm:cxn modelId="{A5E6B0E2-827F-F241-974B-FEEBA84CAA62}" type="presOf" srcId="{D3ED8034-DD3D-406D-8C28-4A423C74C8D7}" destId="{C4D7C2DE-8A7A-E944-A615-3B832F25CDBD}" srcOrd="0" destOrd="0" presId="urn:microsoft.com/office/officeart/2005/8/layout/vProcess5"/>
    <dgm:cxn modelId="{315F2615-EBF2-404E-BA4F-240CF0924F7E}" type="presParOf" srcId="{C4D7C2DE-8A7A-E944-A615-3B832F25CDBD}" destId="{58B1866C-B6F8-B14F-B409-2F0C08A39510}" srcOrd="0" destOrd="0" presId="urn:microsoft.com/office/officeart/2005/8/layout/vProcess5"/>
    <dgm:cxn modelId="{07F49D55-2653-4D47-93CE-EBB727673DF6}" type="presParOf" srcId="{C4D7C2DE-8A7A-E944-A615-3B832F25CDBD}" destId="{2DBA7169-3FCD-6841-9DAB-08FDA4FFF0B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EC163-1E0B-4D43-BD5F-D59C56B35F5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C3D49-1FB8-5A4F-BD07-6576B7CF7EDA}">
      <dgm:prSet phldrT="[Text]"/>
      <dgm:spPr/>
      <dgm:t>
        <a:bodyPr/>
        <a:lstStyle/>
        <a:p>
          <a:r>
            <a:rPr lang="en-US" dirty="0"/>
            <a:t>Difficult to comprehend scale of large/small absolute numeric mentions</a:t>
          </a:r>
        </a:p>
      </dgm:t>
    </dgm:pt>
    <dgm:pt modelId="{2ABE7CC6-6054-394B-A9E3-EA3E0E52C58E}" type="parTrans" cxnId="{D0B7633C-06D9-6846-8266-6C937175DA15}">
      <dgm:prSet/>
      <dgm:spPr/>
      <dgm:t>
        <a:bodyPr/>
        <a:lstStyle/>
        <a:p>
          <a:endParaRPr lang="en-US"/>
        </a:p>
      </dgm:t>
    </dgm:pt>
    <dgm:pt modelId="{FDF820EF-FB87-C642-B6AC-3373D94295F6}" type="sibTrans" cxnId="{D0B7633C-06D9-6846-8266-6C937175DA15}">
      <dgm:prSet/>
      <dgm:spPr/>
      <dgm:t>
        <a:bodyPr/>
        <a:lstStyle/>
        <a:p>
          <a:endParaRPr lang="en-US"/>
        </a:p>
      </dgm:t>
    </dgm:pt>
    <dgm:pt modelId="{7CD32649-A8E3-CF4B-8CD2-494BF57DD25E}">
      <dgm:prSet phldrT="[Text]"/>
      <dgm:spPr/>
      <dgm:t>
        <a:bodyPr/>
        <a:lstStyle/>
        <a:p>
          <a:r>
            <a:rPr lang="en-US" dirty="0"/>
            <a:t>$131 million </a:t>
          </a:r>
        </a:p>
      </dgm:t>
    </dgm:pt>
    <dgm:pt modelId="{A56C8F52-323B-484B-AD5D-F90794D91CEA}" type="parTrans" cxnId="{E0FFA8BD-9323-0441-8ACE-AF70A8C1FAEF}">
      <dgm:prSet/>
      <dgm:spPr/>
      <dgm:t>
        <a:bodyPr/>
        <a:lstStyle/>
        <a:p>
          <a:endParaRPr lang="en-US"/>
        </a:p>
      </dgm:t>
    </dgm:pt>
    <dgm:pt modelId="{E1F1F884-F6B1-7647-8B0A-0ABE17DFEE9E}" type="sibTrans" cxnId="{E0FFA8BD-9323-0441-8ACE-AF70A8C1FAEF}">
      <dgm:prSet/>
      <dgm:spPr/>
      <dgm:t>
        <a:bodyPr/>
        <a:lstStyle/>
        <a:p>
          <a:endParaRPr lang="en-US"/>
        </a:p>
      </dgm:t>
    </dgm:pt>
    <dgm:pt modelId="{90AB226D-DCCE-A94E-BA98-78B8BA38255C}">
      <dgm:prSet phldrT="[Text]"/>
      <dgm:spPr/>
      <dgm:t>
        <a:bodyPr/>
        <a:lstStyle/>
        <a:p>
          <a:r>
            <a:rPr lang="en-US" dirty="0"/>
            <a:t>Relative comparisons improve comprehension significantly</a:t>
          </a:r>
        </a:p>
      </dgm:t>
    </dgm:pt>
    <dgm:pt modelId="{6F99D85E-3980-5041-BED2-529EC3276278}" type="parTrans" cxnId="{C832C929-FC24-6142-97D1-1FC8DD63041B}">
      <dgm:prSet/>
      <dgm:spPr/>
      <dgm:t>
        <a:bodyPr/>
        <a:lstStyle/>
        <a:p>
          <a:endParaRPr lang="en-US"/>
        </a:p>
      </dgm:t>
    </dgm:pt>
    <dgm:pt modelId="{FC84EBBE-EF91-A347-8468-8254D3BD02D8}" type="sibTrans" cxnId="{C832C929-FC24-6142-97D1-1FC8DD63041B}">
      <dgm:prSet/>
      <dgm:spPr/>
      <dgm:t>
        <a:bodyPr/>
        <a:lstStyle/>
        <a:p>
          <a:endParaRPr lang="en-US"/>
        </a:p>
      </dgm:t>
    </dgm:pt>
    <dgm:pt modelId="{CE03F247-19AC-894F-8D6E-2131D01D53D9}">
      <dgm:prSet phldrT="[Text]"/>
      <dgm:spPr/>
      <dgm:t>
        <a:bodyPr/>
        <a:lstStyle/>
        <a:p>
          <a:r>
            <a:rPr lang="en-US" dirty="0"/>
            <a:t>About the cost to employ everyone in Texas over a lunch period</a:t>
          </a:r>
        </a:p>
      </dgm:t>
    </dgm:pt>
    <dgm:pt modelId="{E135F6F8-FB70-E04C-A12D-55BE7CE7AF5D}" type="parTrans" cxnId="{2CC6CED5-E88B-3C44-93A1-9BA23EB74458}">
      <dgm:prSet/>
      <dgm:spPr/>
      <dgm:t>
        <a:bodyPr/>
        <a:lstStyle/>
        <a:p>
          <a:endParaRPr lang="en-US"/>
        </a:p>
      </dgm:t>
    </dgm:pt>
    <dgm:pt modelId="{D45BD2C3-950D-8046-A8E8-073B9F8B4291}" type="sibTrans" cxnId="{2CC6CED5-E88B-3C44-93A1-9BA23EB74458}">
      <dgm:prSet/>
      <dgm:spPr/>
      <dgm:t>
        <a:bodyPr/>
        <a:lstStyle/>
        <a:p>
          <a:endParaRPr lang="en-US"/>
        </a:p>
      </dgm:t>
    </dgm:pt>
    <dgm:pt modelId="{8B547DFC-D0BD-FE4E-877A-DAC9DA740C83}" type="pres">
      <dgm:prSet presAssocID="{8BAEC163-1E0B-4D43-BD5F-D59C56B35F57}" presName="Name0" presStyleCnt="0">
        <dgm:presLayoutVars>
          <dgm:dir/>
          <dgm:animLvl val="lvl"/>
          <dgm:resizeHandles val="exact"/>
        </dgm:presLayoutVars>
      </dgm:prSet>
      <dgm:spPr/>
    </dgm:pt>
    <dgm:pt modelId="{9374CE8E-F661-044E-8A7A-8E366888D93F}" type="pres">
      <dgm:prSet presAssocID="{90AB226D-DCCE-A94E-BA98-78B8BA38255C}" presName="boxAndChildren" presStyleCnt="0"/>
      <dgm:spPr/>
    </dgm:pt>
    <dgm:pt modelId="{84162B39-58D2-5A4C-8DD9-41D6D1AFD16D}" type="pres">
      <dgm:prSet presAssocID="{90AB226D-DCCE-A94E-BA98-78B8BA38255C}" presName="parentTextBox" presStyleLbl="node1" presStyleIdx="0" presStyleCnt="2"/>
      <dgm:spPr/>
    </dgm:pt>
    <dgm:pt modelId="{66D6680B-37ED-7749-B9F8-37596FCC57EB}" type="pres">
      <dgm:prSet presAssocID="{90AB226D-DCCE-A94E-BA98-78B8BA38255C}" presName="entireBox" presStyleLbl="node1" presStyleIdx="0" presStyleCnt="2"/>
      <dgm:spPr/>
    </dgm:pt>
    <dgm:pt modelId="{4ED9F93C-C772-A842-BBF8-80958A8488BE}" type="pres">
      <dgm:prSet presAssocID="{90AB226D-DCCE-A94E-BA98-78B8BA38255C}" presName="descendantBox" presStyleCnt="0"/>
      <dgm:spPr/>
    </dgm:pt>
    <dgm:pt modelId="{8C61065B-5713-AA4D-88D3-1D0F1EE1CE1B}" type="pres">
      <dgm:prSet presAssocID="{CE03F247-19AC-894F-8D6E-2131D01D53D9}" presName="childTextBox" presStyleLbl="fgAccFollowNode1" presStyleIdx="0" presStyleCnt="2">
        <dgm:presLayoutVars>
          <dgm:bulletEnabled val="1"/>
        </dgm:presLayoutVars>
      </dgm:prSet>
      <dgm:spPr/>
    </dgm:pt>
    <dgm:pt modelId="{A0EC0241-EFB5-0245-B1C2-257ABF499509}" type="pres">
      <dgm:prSet presAssocID="{FDF820EF-FB87-C642-B6AC-3373D94295F6}" presName="sp" presStyleCnt="0"/>
      <dgm:spPr/>
    </dgm:pt>
    <dgm:pt modelId="{94A802AA-D97C-3A4E-B25F-FC1472E8B203}" type="pres">
      <dgm:prSet presAssocID="{BF0C3D49-1FB8-5A4F-BD07-6576B7CF7EDA}" presName="arrowAndChildren" presStyleCnt="0"/>
      <dgm:spPr/>
    </dgm:pt>
    <dgm:pt modelId="{925DC604-34F8-A845-90B6-1E7DE734AC2C}" type="pres">
      <dgm:prSet presAssocID="{BF0C3D49-1FB8-5A4F-BD07-6576B7CF7EDA}" presName="parentTextArrow" presStyleLbl="node1" presStyleIdx="0" presStyleCnt="2"/>
      <dgm:spPr/>
    </dgm:pt>
    <dgm:pt modelId="{9A789407-E725-EA4B-B2E7-09B51D32952A}" type="pres">
      <dgm:prSet presAssocID="{BF0C3D49-1FB8-5A4F-BD07-6576B7CF7EDA}" presName="arrow" presStyleLbl="node1" presStyleIdx="1" presStyleCnt="2"/>
      <dgm:spPr/>
    </dgm:pt>
    <dgm:pt modelId="{1EC6F27D-4751-424B-847D-98FD7740B54A}" type="pres">
      <dgm:prSet presAssocID="{BF0C3D49-1FB8-5A4F-BD07-6576B7CF7EDA}" presName="descendantArrow" presStyleCnt="0"/>
      <dgm:spPr/>
    </dgm:pt>
    <dgm:pt modelId="{41A09B45-126D-D541-827C-038721116730}" type="pres">
      <dgm:prSet presAssocID="{7CD32649-A8E3-CF4B-8CD2-494BF57DD25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A197D02-A400-7A43-8597-F73CDD1EDB81}" type="presOf" srcId="{7CD32649-A8E3-CF4B-8CD2-494BF57DD25E}" destId="{41A09B45-126D-D541-827C-038721116730}" srcOrd="0" destOrd="0" presId="urn:microsoft.com/office/officeart/2005/8/layout/process4"/>
    <dgm:cxn modelId="{6DDF1415-E41D-D84D-AE6C-FA01FED579FA}" type="presOf" srcId="{8BAEC163-1E0B-4D43-BD5F-D59C56B35F57}" destId="{8B547DFC-D0BD-FE4E-877A-DAC9DA740C83}" srcOrd="0" destOrd="0" presId="urn:microsoft.com/office/officeart/2005/8/layout/process4"/>
    <dgm:cxn modelId="{C832C929-FC24-6142-97D1-1FC8DD63041B}" srcId="{8BAEC163-1E0B-4D43-BD5F-D59C56B35F57}" destId="{90AB226D-DCCE-A94E-BA98-78B8BA38255C}" srcOrd="1" destOrd="0" parTransId="{6F99D85E-3980-5041-BED2-529EC3276278}" sibTransId="{FC84EBBE-EF91-A347-8468-8254D3BD02D8}"/>
    <dgm:cxn modelId="{0D8E3A38-BAE5-DE4E-BF6B-21AC85AD6C49}" type="presOf" srcId="{90AB226D-DCCE-A94E-BA98-78B8BA38255C}" destId="{66D6680B-37ED-7749-B9F8-37596FCC57EB}" srcOrd="1" destOrd="0" presId="urn:microsoft.com/office/officeart/2005/8/layout/process4"/>
    <dgm:cxn modelId="{D0B7633C-06D9-6846-8266-6C937175DA15}" srcId="{8BAEC163-1E0B-4D43-BD5F-D59C56B35F57}" destId="{BF0C3D49-1FB8-5A4F-BD07-6576B7CF7EDA}" srcOrd="0" destOrd="0" parTransId="{2ABE7CC6-6054-394B-A9E3-EA3E0E52C58E}" sibTransId="{FDF820EF-FB87-C642-B6AC-3373D94295F6}"/>
    <dgm:cxn modelId="{8C96AB3D-2EEC-3341-8B0F-EB5A2D60AB32}" type="presOf" srcId="{BF0C3D49-1FB8-5A4F-BD07-6576B7CF7EDA}" destId="{925DC604-34F8-A845-90B6-1E7DE734AC2C}" srcOrd="0" destOrd="0" presId="urn:microsoft.com/office/officeart/2005/8/layout/process4"/>
    <dgm:cxn modelId="{E0FFA8BD-9323-0441-8ACE-AF70A8C1FAEF}" srcId="{BF0C3D49-1FB8-5A4F-BD07-6576B7CF7EDA}" destId="{7CD32649-A8E3-CF4B-8CD2-494BF57DD25E}" srcOrd="0" destOrd="0" parTransId="{A56C8F52-323B-484B-AD5D-F90794D91CEA}" sibTransId="{E1F1F884-F6B1-7647-8B0A-0ABE17DFEE9E}"/>
    <dgm:cxn modelId="{F13F36CC-01E2-1F4A-8DFD-8829F45087B7}" type="presOf" srcId="{BF0C3D49-1FB8-5A4F-BD07-6576B7CF7EDA}" destId="{9A789407-E725-EA4B-B2E7-09B51D32952A}" srcOrd="1" destOrd="0" presId="urn:microsoft.com/office/officeart/2005/8/layout/process4"/>
    <dgm:cxn modelId="{35EA10D2-6192-4D46-9464-03FD4C8A8B1C}" type="presOf" srcId="{90AB226D-DCCE-A94E-BA98-78B8BA38255C}" destId="{84162B39-58D2-5A4C-8DD9-41D6D1AFD16D}" srcOrd="0" destOrd="0" presId="urn:microsoft.com/office/officeart/2005/8/layout/process4"/>
    <dgm:cxn modelId="{2CC6CED5-E88B-3C44-93A1-9BA23EB74458}" srcId="{90AB226D-DCCE-A94E-BA98-78B8BA38255C}" destId="{CE03F247-19AC-894F-8D6E-2131D01D53D9}" srcOrd="0" destOrd="0" parTransId="{E135F6F8-FB70-E04C-A12D-55BE7CE7AF5D}" sibTransId="{D45BD2C3-950D-8046-A8E8-073B9F8B4291}"/>
    <dgm:cxn modelId="{8E7788FF-9C8A-D245-A5BF-0C53ACC2DA29}" type="presOf" srcId="{CE03F247-19AC-894F-8D6E-2131D01D53D9}" destId="{8C61065B-5713-AA4D-88D3-1D0F1EE1CE1B}" srcOrd="0" destOrd="0" presId="urn:microsoft.com/office/officeart/2005/8/layout/process4"/>
    <dgm:cxn modelId="{0CADEEF1-12F4-7A4C-A26B-7A5F4C796BF9}" type="presParOf" srcId="{8B547DFC-D0BD-FE4E-877A-DAC9DA740C83}" destId="{9374CE8E-F661-044E-8A7A-8E366888D93F}" srcOrd="0" destOrd="0" presId="urn:microsoft.com/office/officeart/2005/8/layout/process4"/>
    <dgm:cxn modelId="{C2E9674F-DBB7-974E-98A3-6F94629E2153}" type="presParOf" srcId="{9374CE8E-F661-044E-8A7A-8E366888D93F}" destId="{84162B39-58D2-5A4C-8DD9-41D6D1AFD16D}" srcOrd="0" destOrd="0" presId="urn:microsoft.com/office/officeart/2005/8/layout/process4"/>
    <dgm:cxn modelId="{867B05DA-1F30-5549-AB96-A34E3F6CC720}" type="presParOf" srcId="{9374CE8E-F661-044E-8A7A-8E366888D93F}" destId="{66D6680B-37ED-7749-B9F8-37596FCC57EB}" srcOrd="1" destOrd="0" presId="urn:microsoft.com/office/officeart/2005/8/layout/process4"/>
    <dgm:cxn modelId="{E15671E7-4573-1545-9553-A485F044825B}" type="presParOf" srcId="{9374CE8E-F661-044E-8A7A-8E366888D93F}" destId="{4ED9F93C-C772-A842-BBF8-80958A8488BE}" srcOrd="2" destOrd="0" presId="urn:microsoft.com/office/officeart/2005/8/layout/process4"/>
    <dgm:cxn modelId="{940E6204-7B60-2A4E-994C-0D063308E939}" type="presParOf" srcId="{4ED9F93C-C772-A842-BBF8-80958A8488BE}" destId="{8C61065B-5713-AA4D-88D3-1D0F1EE1CE1B}" srcOrd="0" destOrd="0" presId="urn:microsoft.com/office/officeart/2005/8/layout/process4"/>
    <dgm:cxn modelId="{96CCF71E-3A72-A048-B135-992229F8F294}" type="presParOf" srcId="{8B547DFC-D0BD-FE4E-877A-DAC9DA740C83}" destId="{A0EC0241-EFB5-0245-B1C2-257ABF499509}" srcOrd="1" destOrd="0" presId="urn:microsoft.com/office/officeart/2005/8/layout/process4"/>
    <dgm:cxn modelId="{DC4E9EAB-FCD7-FF4F-991B-7DDE374C50F7}" type="presParOf" srcId="{8B547DFC-D0BD-FE4E-877A-DAC9DA740C83}" destId="{94A802AA-D97C-3A4E-B25F-FC1472E8B203}" srcOrd="2" destOrd="0" presId="urn:microsoft.com/office/officeart/2005/8/layout/process4"/>
    <dgm:cxn modelId="{4597E02E-C3FC-474A-B345-76B2D161DE13}" type="presParOf" srcId="{94A802AA-D97C-3A4E-B25F-FC1472E8B203}" destId="{925DC604-34F8-A845-90B6-1E7DE734AC2C}" srcOrd="0" destOrd="0" presId="urn:microsoft.com/office/officeart/2005/8/layout/process4"/>
    <dgm:cxn modelId="{10EA0C2D-7010-7741-BC69-109593EB7954}" type="presParOf" srcId="{94A802AA-D97C-3A4E-B25F-FC1472E8B203}" destId="{9A789407-E725-EA4B-B2E7-09B51D32952A}" srcOrd="1" destOrd="0" presId="urn:microsoft.com/office/officeart/2005/8/layout/process4"/>
    <dgm:cxn modelId="{66DC56CD-9792-DB48-A77B-156F5E94A0F9}" type="presParOf" srcId="{94A802AA-D97C-3A4E-B25F-FC1472E8B203}" destId="{1EC6F27D-4751-424B-847D-98FD7740B54A}" srcOrd="2" destOrd="0" presId="urn:microsoft.com/office/officeart/2005/8/layout/process4"/>
    <dgm:cxn modelId="{66129B0B-F0B8-2241-B0FF-72B2C91DBF6C}" type="presParOf" srcId="{1EC6F27D-4751-424B-847D-98FD7740B54A}" destId="{41A09B45-126D-D541-827C-0387211167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Baseline</a:t>
          </a:r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Combine tuples in the formula with neutral prepositions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75898437-065B-4387-A708-7F8A3AB64950}">
      <dgm:prSet/>
      <dgm:spPr/>
      <dgm:t>
        <a:bodyPr/>
        <a:lstStyle/>
        <a:p>
          <a:r>
            <a:rPr lang="en-US" dirty="0"/>
            <a:t>Seq2seq RNN</a:t>
          </a:r>
        </a:p>
      </dgm:t>
    </dgm:pt>
    <dgm:pt modelId="{CEB88981-F2AF-4964-BB32-572ED9D37DA3}" type="parTrans" cxnId="{94A62BAE-7DB0-4255-B700-CE8D4A79FAE8}">
      <dgm:prSet/>
      <dgm:spPr/>
      <dgm:t>
        <a:bodyPr/>
        <a:lstStyle/>
        <a:p>
          <a:endParaRPr lang="en-US"/>
        </a:p>
      </dgm:t>
    </dgm:pt>
    <dgm:pt modelId="{8605494B-28AA-4169-A463-AC4079C38A03}" type="sibTrans" cxnId="{94A62BAE-7DB0-4255-B700-CE8D4A79FAE8}">
      <dgm:prSet/>
      <dgm:spPr/>
      <dgm:t>
        <a:bodyPr/>
        <a:lstStyle/>
        <a:p>
          <a:endParaRPr lang="en-US"/>
        </a:p>
      </dgm:t>
    </dgm:pt>
    <dgm:pt modelId="{99C51811-8203-4956-8495-127F88FC5D9C}">
      <dgm:prSet custT="1"/>
      <dgm:spPr/>
      <dgm:t>
        <a:bodyPr/>
        <a:lstStyle/>
        <a:p>
          <a:pPr>
            <a:buNone/>
          </a:pPr>
          <a:r>
            <a:rPr lang="en-US" sz="1600" dirty="0"/>
            <a:t>RNN with an attention-based copying mechanism to generate perspectives</a:t>
          </a:r>
        </a:p>
        <a:p>
          <a:pPr>
            <a:buNone/>
          </a:pPr>
          <a:r>
            <a:rPr lang="en-US" sz="1100" dirty="0"/>
            <a:t>Jia and Lang (2016)*</a:t>
          </a:r>
        </a:p>
      </dgm:t>
    </dgm:pt>
    <dgm:pt modelId="{3FD26CB7-728D-4309-B5E3-7407F5FAD324}" type="parTrans" cxnId="{BF7BFC9B-7793-49F4-BCEB-EF4FB8C44959}">
      <dgm:prSet/>
      <dgm:spPr/>
      <dgm:t>
        <a:bodyPr/>
        <a:lstStyle/>
        <a:p>
          <a:endParaRPr lang="en-US"/>
        </a:p>
      </dgm:t>
    </dgm:pt>
    <dgm:pt modelId="{7C296470-2279-47BD-840E-5FD16475BDC2}" type="sibTrans" cxnId="{BF7BFC9B-7793-49F4-BCEB-EF4FB8C44959}">
      <dgm:prSet/>
      <dgm:spPr/>
      <dgm:t>
        <a:bodyPr/>
        <a:lstStyle/>
        <a:p>
          <a:endParaRPr lang="en-US"/>
        </a:p>
      </dgm:t>
    </dgm:pt>
    <dgm:pt modelId="{F8F4AA34-0F34-4046-A2ED-80DD21314F78}">
      <dgm:prSet/>
      <dgm:spPr/>
      <dgm:t>
        <a:bodyPr/>
        <a:lstStyle/>
        <a:p>
          <a:r>
            <a:rPr lang="en-US" dirty="0"/>
            <a:t>1/5</a:t>
          </a:r>
          <a:r>
            <a:rPr lang="en-US" baseline="30000" dirty="0"/>
            <a:t>th</a:t>
          </a:r>
          <a:r>
            <a:rPr lang="en-US" dirty="0"/>
            <a:t> </a:t>
          </a:r>
          <a:r>
            <a:rPr lang="en-US" b="1" i="1" dirty="0"/>
            <a:t>of</a:t>
          </a:r>
          <a:r>
            <a:rPr lang="en-US" i="1" dirty="0"/>
            <a:t> </a:t>
          </a:r>
          <a:r>
            <a:rPr lang="en-US" i="0" dirty="0"/>
            <a:t>the cost of an employee </a:t>
          </a:r>
          <a:r>
            <a:rPr lang="en-US" b="1" i="1" dirty="0"/>
            <a:t>for</a:t>
          </a:r>
          <a:r>
            <a:rPr lang="en-US" i="1" dirty="0"/>
            <a:t> </a:t>
          </a:r>
          <a:r>
            <a:rPr lang="en-US" i="0" dirty="0"/>
            <a:t>the population of Texas </a:t>
          </a:r>
          <a:r>
            <a:rPr lang="en-US" b="1" i="1" dirty="0"/>
            <a:t>for</a:t>
          </a:r>
          <a:r>
            <a:rPr lang="en-US" i="1" dirty="0"/>
            <a:t> </a:t>
          </a:r>
          <a:r>
            <a:rPr lang="en-US" i="0" dirty="0"/>
            <a:t>time taken for lunch</a:t>
          </a:r>
          <a:endParaRPr lang="en-US" dirty="0"/>
        </a:p>
      </dgm:t>
    </dgm:pt>
    <dgm:pt modelId="{9AA3029A-098F-DB4E-8AF3-A37938A2BE41}" type="parTrans" cxnId="{EE8E3C5D-83B3-4B43-8DE2-6CE2CD3ABED9}">
      <dgm:prSet/>
      <dgm:spPr/>
      <dgm:t>
        <a:bodyPr/>
        <a:lstStyle/>
        <a:p>
          <a:endParaRPr lang="en-US"/>
        </a:p>
      </dgm:t>
    </dgm:pt>
    <dgm:pt modelId="{548B39EA-933E-2744-8E58-8D472A558ADB}" type="sibTrans" cxnId="{EE8E3C5D-83B3-4B43-8DE2-6CE2CD3ABED9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2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2">
        <dgm:presLayoutVars/>
      </dgm:prSet>
      <dgm:spPr/>
    </dgm:pt>
    <dgm:pt modelId="{2BAAB83A-48EA-1C48-9178-B8FD20AF5ADA}" type="pres">
      <dgm:prSet presAssocID="{A34A3518-8B6C-4A16-9C0B-C48332B1FEFF}" presName="space" presStyleCnt="0"/>
      <dgm:spPr/>
    </dgm:pt>
    <dgm:pt modelId="{BFAD3C22-C1AA-DB4D-889F-682067F289C3}" type="pres">
      <dgm:prSet presAssocID="{75898437-065B-4387-A708-7F8A3AB64950}" presName="composite" presStyleCnt="0"/>
      <dgm:spPr/>
    </dgm:pt>
    <dgm:pt modelId="{4FA8E418-1B7F-B848-A111-22A3A9A36C83}" type="pres">
      <dgm:prSet presAssocID="{75898437-065B-4387-A708-7F8A3AB64950}" presName="parTx" presStyleLbl="alignNode1" presStyleIdx="1" presStyleCnt="2">
        <dgm:presLayoutVars>
          <dgm:chMax val="0"/>
          <dgm:chPref val="0"/>
        </dgm:presLayoutVars>
      </dgm:prSet>
      <dgm:spPr/>
    </dgm:pt>
    <dgm:pt modelId="{724031B1-03F8-9F47-9F1E-FE3178EE36B5}" type="pres">
      <dgm:prSet presAssocID="{75898437-065B-4387-A708-7F8A3AB64950}" presName="desTx" presStyleLbl="alignAccFollowNode1" presStyleIdx="1" presStyleCnt="2">
        <dgm:presLayoutVars/>
      </dgm:prSet>
      <dgm:spPr/>
    </dgm:pt>
  </dgm:ptLst>
  <dgm:cxnLst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EE8E3C5D-83B3-4B43-8DE2-6CE2CD3ABED9}" srcId="{411AD2A0-E107-49CB-A159-333D24B58D8B}" destId="{F8F4AA34-0F34-4046-A2ED-80DD21314F78}" srcOrd="0" destOrd="0" parTransId="{9AA3029A-098F-DB4E-8AF3-A37938A2BE41}" sibTransId="{548B39EA-933E-2744-8E58-8D472A558ADB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BF7BFC9B-7793-49F4-BCEB-EF4FB8C44959}" srcId="{75898437-065B-4387-A708-7F8A3AB64950}" destId="{99C51811-8203-4956-8495-127F88FC5D9C}" srcOrd="0" destOrd="0" parTransId="{3FD26CB7-728D-4309-B5E3-7407F5FAD324}" sibTransId="{7C296470-2279-47BD-840E-5FD16475BDC2}"/>
    <dgm:cxn modelId="{BB0E10A4-26C0-2046-A64C-1E5A3BF5D632}" type="presOf" srcId="{75898437-065B-4387-A708-7F8A3AB64950}" destId="{4FA8E418-1B7F-B848-A111-22A3A9A36C83}" srcOrd="0" destOrd="0" presId="urn:microsoft.com/office/officeart/2016/7/layout/HorizontalActionList"/>
    <dgm:cxn modelId="{94A62BAE-7DB0-4255-B700-CE8D4A79FAE8}" srcId="{DC1503ED-3C54-4605-84C5-DEC59556679F}" destId="{75898437-065B-4387-A708-7F8A3AB64950}" srcOrd="1" destOrd="0" parTransId="{CEB88981-F2AF-4964-BB32-572ED9D37DA3}" sibTransId="{8605494B-28AA-4169-A463-AC4079C38A03}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7D5AF2E9-FAD9-E94D-8294-1771463CC8CC}" type="presOf" srcId="{99C51811-8203-4956-8495-127F88FC5D9C}" destId="{724031B1-03F8-9F47-9F1E-FE3178EE36B5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ED0CEDFD-8D66-304B-A9EE-C96902D125D8}" type="presOf" srcId="{F8F4AA34-0F34-4046-A2ED-80DD21314F78}" destId="{C104FFDB-F3EE-A74E-8DC6-967E6C09B05C}" srcOrd="0" destOrd="1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  <dgm:cxn modelId="{D93425BE-387E-7243-8EB8-F1B8B7D863B8}" type="presParOf" srcId="{6EEED050-C851-2147-8206-303E26542AD9}" destId="{2BAAB83A-48EA-1C48-9178-B8FD20AF5ADA}" srcOrd="1" destOrd="0" presId="urn:microsoft.com/office/officeart/2016/7/layout/HorizontalActionList"/>
    <dgm:cxn modelId="{0D451853-2CB5-AA4A-AE08-608AF44AC169}" type="presParOf" srcId="{6EEED050-C851-2147-8206-303E26542AD9}" destId="{BFAD3C22-C1AA-DB4D-889F-682067F289C3}" srcOrd="2" destOrd="0" presId="urn:microsoft.com/office/officeart/2016/7/layout/HorizontalActionList"/>
    <dgm:cxn modelId="{31FFF2A9-ED97-F84F-9483-E18686B74E50}" type="presParOf" srcId="{BFAD3C22-C1AA-DB4D-889F-682067F289C3}" destId="{4FA8E418-1B7F-B848-A111-22A3A9A36C83}" srcOrd="0" destOrd="0" presId="urn:microsoft.com/office/officeart/2016/7/layout/HorizontalActionList"/>
    <dgm:cxn modelId="{3E0F2E8E-5EF4-464B-98C8-FD172F926674}" type="presParOf" srcId="{BFAD3C22-C1AA-DB4D-889F-682067F289C3}" destId="{724031B1-03F8-9F47-9F1E-FE3178EE36B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Key Takeaway:</a:t>
          </a:r>
        </a:p>
        <a:p>
          <a:r>
            <a:rPr lang="en-US" dirty="0" err="1"/>
            <a:t>Seq</a:t>
          </a:r>
          <a:r>
            <a:rPr lang="en-US" dirty="0"/>
            <a:t>-to-</a:t>
          </a:r>
          <a:r>
            <a:rPr lang="en-US" dirty="0" err="1"/>
            <a:t>seq</a:t>
          </a:r>
          <a:r>
            <a:rPr lang="en-US" dirty="0"/>
            <a:t> RNN gives more ‘natural’ </a:t>
          </a:r>
          <a:r>
            <a:rPr lang="en-US" dirty="0" err="1"/>
            <a:t>rephrasings</a:t>
          </a:r>
          <a:endParaRPr lang="en-US" dirty="0"/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7 x the cost of an employee x a week : 7 times the cost of employing one person for one week</a:t>
          </a:r>
        </a:p>
        <a:p>
          <a:endParaRPr lang="en-US" dirty="0"/>
        </a:p>
        <a:p>
          <a:r>
            <a:rPr lang="en-US" dirty="0"/>
            <a:t>6 x weight of a person x population of California : six times the weight of the people who is worth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1" custLinFactNeighborX="-49" custLinFactNeighborY="22326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1" custLinFactNeighborX="-49" custLinFactNeighborY="-6018">
        <dgm:presLayoutVars/>
      </dgm:prSet>
      <dgm:spPr/>
    </dgm:pt>
  </dgm:ptLst>
  <dgm:cxnLst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C1503ED-3C54-4605-84C5-DEC59556679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D106-070A-4A12-AF59-48E15BC6E537}">
      <dgm:prSet/>
      <dgm:spPr/>
      <dgm:t>
        <a:bodyPr/>
        <a:lstStyle/>
        <a:p>
          <a:r>
            <a:rPr lang="en-US" dirty="0"/>
            <a:t>Key Takeaway:</a:t>
          </a:r>
        </a:p>
        <a:p>
          <a:r>
            <a:rPr lang="en-US" dirty="0" err="1"/>
            <a:t>Seq</a:t>
          </a:r>
          <a:r>
            <a:rPr lang="en-US" dirty="0"/>
            <a:t>-to-</a:t>
          </a:r>
          <a:r>
            <a:rPr lang="en-US" dirty="0" err="1"/>
            <a:t>seq</a:t>
          </a:r>
          <a:r>
            <a:rPr lang="en-US" dirty="0"/>
            <a:t> RNN gives more ‘natural’ </a:t>
          </a:r>
          <a:r>
            <a:rPr lang="en-US" dirty="0" err="1"/>
            <a:t>rephrasings</a:t>
          </a:r>
          <a:endParaRPr lang="en-US" dirty="0"/>
        </a:p>
      </dgm:t>
    </dgm:pt>
    <dgm:pt modelId="{BD9AA4F4-D1F7-4D14-84A3-337AF08CD19B}" type="parTrans" cxnId="{30D528B7-7C82-4C1A-9FEF-00ABF54DA3BA}">
      <dgm:prSet/>
      <dgm:spPr/>
      <dgm:t>
        <a:bodyPr/>
        <a:lstStyle/>
        <a:p>
          <a:endParaRPr lang="en-US"/>
        </a:p>
      </dgm:t>
    </dgm:pt>
    <dgm:pt modelId="{A34A3518-8B6C-4A16-9C0B-C48332B1FEFF}" type="sibTrans" cxnId="{30D528B7-7C82-4C1A-9FEF-00ABF54DA3BA}">
      <dgm:prSet/>
      <dgm:spPr/>
      <dgm:t>
        <a:bodyPr/>
        <a:lstStyle/>
        <a:p>
          <a:endParaRPr lang="en-US"/>
        </a:p>
      </dgm:t>
    </dgm:pt>
    <dgm:pt modelId="{411AD2A0-E107-49CB-A159-333D24B58D8B}">
      <dgm:prSet/>
      <dgm:spPr/>
      <dgm:t>
        <a:bodyPr/>
        <a:lstStyle/>
        <a:p>
          <a:r>
            <a:rPr lang="en-US" dirty="0"/>
            <a:t>7 x the cost of an employee x a week : 7 times the cost of employing one person for one week</a:t>
          </a:r>
        </a:p>
        <a:p>
          <a:endParaRPr lang="en-US" dirty="0"/>
        </a:p>
        <a:p>
          <a:r>
            <a:rPr lang="en-US" dirty="0"/>
            <a:t>6 x weight of a person x population of California : six times the weight of the people who is worth</a:t>
          </a:r>
        </a:p>
      </dgm:t>
    </dgm:pt>
    <dgm:pt modelId="{7C69479E-99A8-4CC5-A7CA-B1643BDA5A04}" type="parTrans" cxnId="{285A3713-B73E-46EF-B1EF-FF770FDE4572}">
      <dgm:prSet/>
      <dgm:spPr/>
      <dgm:t>
        <a:bodyPr/>
        <a:lstStyle/>
        <a:p>
          <a:endParaRPr lang="en-US"/>
        </a:p>
      </dgm:t>
    </dgm:pt>
    <dgm:pt modelId="{8D1D0E8F-1F23-4FD1-BFD1-F5A75A1AB28A}" type="sibTrans" cxnId="{285A3713-B73E-46EF-B1EF-FF770FDE4572}">
      <dgm:prSet/>
      <dgm:spPr/>
      <dgm:t>
        <a:bodyPr/>
        <a:lstStyle/>
        <a:p>
          <a:endParaRPr lang="en-US"/>
        </a:p>
      </dgm:t>
    </dgm:pt>
    <dgm:pt modelId="{6EEED050-C851-2147-8206-303E26542AD9}" type="pres">
      <dgm:prSet presAssocID="{DC1503ED-3C54-4605-84C5-DEC59556679F}" presName="Name0" presStyleCnt="0">
        <dgm:presLayoutVars>
          <dgm:dir/>
          <dgm:animLvl val="lvl"/>
          <dgm:resizeHandles val="exact"/>
        </dgm:presLayoutVars>
      </dgm:prSet>
      <dgm:spPr/>
    </dgm:pt>
    <dgm:pt modelId="{048E0F2A-8F3B-6A45-B8C1-6C9A119A7BA9}" type="pres">
      <dgm:prSet presAssocID="{1832D106-070A-4A12-AF59-48E15BC6E537}" presName="composite" presStyleCnt="0"/>
      <dgm:spPr/>
    </dgm:pt>
    <dgm:pt modelId="{00474130-593C-554D-B0E8-57D4B3F88C0B}" type="pres">
      <dgm:prSet presAssocID="{1832D106-070A-4A12-AF59-48E15BC6E537}" presName="parTx" presStyleLbl="alignNode1" presStyleIdx="0" presStyleCnt="1" custLinFactNeighborX="-49" custLinFactNeighborY="22326">
        <dgm:presLayoutVars>
          <dgm:chMax val="0"/>
          <dgm:chPref val="0"/>
        </dgm:presLayoutVars>
      </dgm:prSet>
      <dgm:spPr/>
    </dgm:pt>
    <dgm:pt modelId="{C104FFDB-F3EE-A74E-8DC6-967E6C09B05C}" type="pres">
      <dgm:prSet presAssocID="{1832D106-070A-4A12-AF59-48E15BC6E537}" presName="desTx" presStyleLbl="alignAccFollowNode1" presStyleIdx="0" presStyleCnt="1" custLinFactNeighborX="-49" custLinFactNeighborY="-6018">
        <dgm:presLayoutVars/>
      </dgm:prSet>
      <dgm:spPr/>
    </dgm:pt>
  </dgm:ptLst>
  <dgm:cxnLst>
    <dgm:cxn modelId="{285A3713-B73E-46EF-B1EF-FF770FDE4572}" srcId="{1832D106-070A-4A12-AF59-48E15BC6E537}" destId="{411AD2A0-E107-49CB-A159-333D24B58D8B}" srcOrd="0" destOrd="0" parTransId="{7C69479E-99A8-4CC5-A7CA-B1643BDA5A04}" sibTransId="{8D1D0E8F-1F23-4FD1-BFD1-F5A75A1AB28A}"/>
    <dgm:cxn modelId="{07F94888-8553-4B4B-BB5F-09CD8330AF68}" type="presOf" srcId="{411AD2A0-E107-49CB-A159-333D24B58D8B}" destId="{C104FFDB-F3EE-A74E-8DC6-967E6C09B05C}" srcOrd="0" destOrd="0" presId="urn:microsoft.com/office/officeart/2016/7/layout/HorizontalActionList"/>
    <dgm:cxn modelId="{30D528B7-7C82-4C1A-9FEF-00ABF54DA3BA}" srcId="{DC1503ED-3C54-4605-84C5-DEC59556679F}" destId="{1832D106-070A-4A12-AF59-48E15BC6E537}" srcOrd="0" destOrd="0" parTransId="{BD9AA4F4-D1F7-4D14-84A3-337AF08CD19B}" sibTransId="{A34A3518-8B6C-4A16-9C0B-C48332B1FEFF}"/>
    <dgm:cxn modelId="{105C49C4-341A-0045-ACB9-013205F36FB1}" type="presOf" srcId="{1832D106-070A-4A12-AF59-48E15BC6E537}" destId="{00474130-593C-554D-B0E8-57D4B3F88C0B}" srcOrd="0" destOrd="0" presId="urn:microsoft.com/office/officeart/2016/7/layout/HorizontalActionList"/>
    <dgm:cxn modelId="{14CE17F5-DEAB-DD4D-838E-B2F2BFC94643}" type="presOf" srcId="{DC1503ED-3C54-4605-84C5-DEC59556679F}" destId="{6EEED050-C851-2147-8206-303E26542AD9}" srcOrd="0" destOrd="0" presId="urn:microsoft.com/office/officeart/2016/7/layout/HorizontalActionList"/>
    <dgm:cxn modelId="{30B7494E-8CF7-034A-A18F-A7E85AE56A8D}" type="presParOf" srcId="{6EEED050-C851-2147-8206-303E26542AD9}" destId="{048E0F2A-8F3B-6A45-B8C1-6C9A119A7BA9}" srcOrd="0" destOrd="0" presId="urn:microsoft.com/office/officeart/2016/7/layout/HorizontalActionList"/>
    <dgm:cxn modelId="{94E7FD13-688C-6B4A-A501-346328844EEF}" type="presParOf" srcId="{048E0F2A-8F3B-6A45-B8C1-6C9A119A7BA9}" destId="{00474130-593C-554D-B0E8-57D4B3F88C0B}" srcOrd="0" destOrd="0" presId="urn:microsoft.com/office/officeart/2016/7/layout/HorizontalActionList"/>
    <dgm:cxn modelId="{B5664D82-6F24-7E4D-9EAD-1FB214F58631}" type="presParOf" srcId="{048E0F2A-8F3B-6A45-B8C1-6C9A119A7BA9}" destId="{C104FFDB-F3EE-A74E-8DC6-967E6C09B05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9B0D83-ECB2-46DD-82C6-A87E2D6B6F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22994-8AB6-43A2-A01B-C24D6C150A13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0D1A6D35-E37F-4975-A40D-92AFD072B8A2}" type="parTrans" cxnId="{B9AFF629-4230-43F5-8ED5-24BA6CEDCEE4}">
      <dgm:prSet/>
      <dgm:spPr/>
      <dgm:t>
        <a:bodyPr/>
        <a:lstStyle/>
        <a:p>
          <a:endParaRPr lang="en-US"/>
        </a:p>
      </dgm:t>
    </dgm:pt>
    <dgm:pt modelId="{E2275642-E570-40D8-BC1D-8C8DA28CD351}" type="sibTrans" cxnId="{B9AFF629-4230-43F5-8ED5-24BA6CEDCEE4}">
      <dgm:prSet/>
      <dgm:spPr/>
      <dgm:t>
        <a:bodyPr/>
        <a:lstStyle/>
        <a:p>
          <a:endParaRPr lang="en-US"/>
        </a:p>
      </dgm:t>
    </dgm:pt>
    <dgm:pt modelId="{490E4A08-5274-4602-B24B-1646AF891B0F}">
      <dgm:prSet/>
      <dgm:spPr/>
      <dgm:t>
        <a:bodyPr/>
        <a:lstStyle/>
        <a:p>
          <a:r>
            <a:rPr lang="en-US" dirty="0"/>
            <a:t>Proposes system to generate natural language descriptions from sentences with numeric mentions</a:t>
          </a:r>
        </a:p>
      </dgm:t>
    </dgm:pt>
    <dgm:pt modelId="{5EB7E337-2FF7-44E7-85C3-8C70012B6223}" type="parTrans" cxnId="{22002396-93C3-4AC0-BD16-AB4D75DF1426}">
      <dgm:prSet/>
      <dgm:spPr/>
      <dgm:t>
        <a:bodyPr/>
        <a:lstStyle/>
        <a:p>
          <a:endParaRPr lang="en-US"/>
        </a:p>
      </dgm:t>
    </dgm:pt>
    <dgm:pt modelId="{B26A1A48-36FD-4C44-9D4B-D3098F2FBF95}" type="sibTrans" cxnId="{22002396-93C3-4AC0-BD16-AB4D75DF1426}">
      <dgm:prSet/>
      <dgm:spPr/>
      <dgm:t>
        <a:bodyPr/>
        <a:lstStyle/>
        <a:p>
          <a:endParaRPr lang="en-US"/>
        </a:p>
      </dgm:t>
    </dgm:pt>
    <dgm:pt modelId="{08D0ED21-A873-477D-BC49-3E9A679C461A}">
      <dgm:prSet/>
      <dgm:spPr/>
      <dgm:t>
        <a:bodyPr/>
        <a:lstStyle/>
        <a:p>
          <a:r>
            <a:rPr lang="en-US" dirty="0"/>
            <a:t>Shortcomings</a:t>
          </a:r>
        </a:p>
      </dgm:t>
    </dgm:pt>
    <dgm:pt modelId="{F1406FD5-2950-40A8-A570-00B45FB3DCE0}" type="parTrans" cxnId="{219A3B86-EF1C-4069-A7FD-10339BE7D6AA}">
      <dgm:prSet/>
      <dgm:spPr/>
      <dgm:t>
        <a:bodyPr/>
        <a:lstStyle/>
        <a:p>
          <a:endParaRPr lang="en-US"/>
        </a:p>
      </dgm:t>
    </dgm:pt>
    <dgm:pt modelId="{78C66AA1-DAF3-4333-9052-CA7297D53866}" type="sibTrans" cxnId="{219A3B86-EF1C-4069-A7FD-10339BE7D6AA}">
      <dgm:prSet/>
      <dgm:spPr/>
      <dgm:t>
        <a:bodyPr/>
        <a:lstStyle/>
        <a:p>
          <a:endParaRPr lang="en-US"/>
        </a:p>
      </dgm:t>
    </dgm:pt>
    <dgm:pt modelId="{11D8C732-05B2-0044-993B-C84AC8022D2C}">
      <dgm:prSet/>
      <dgm:spPr/>
      <dgm:t>
        <a:bodyPr/>
        <a:lstStyle/>
        <a:p>
          <a:r>
            <a:rPr lang="en-US" dirty="0"/>
            <a:t>Collection of knowledge base, formulae, descriptions and corresponding preferences available for future research</a:t>
          </a:r>
        </a:p>
      </dgm:t>
    </dgm:pt>
    <dgm:pt modelId="{ACDF2B59-1AB7-0D44-A9D1-9BDC5C32A072}" type="parTrans" cxnId="{1C2105FE-94E0-2F42-8DE2-0F8979BD1637}">
      <dgm:prSet/>
      <dgm:spPr/>
      <dgm:t>
        <a:bodyPr/>
        <a:lstStyle/>
        <a:p>
          <a:endParaRPr lang="en-US"/>
        </a:p>
      </dgm:t>
    </dgm:pt>
    <dgm:pt modelId="{CF604475-5323-894B-A93D-1C8CE898B168}" type="sibTrans" cxnId="{1C2105FE-94E0-2F42-8DE2-0F8979BD1637}">
      <dgm:prSet/>
      <dgm:spPr/>
      <dgm:t>
        <a:bodyPr/>
        <a:lstStyle/>
        <a:p>
          <a:endParaRPr lang="en-US"/>
        </a:p>
      </dgm:t>
    </dgm:pt>
    <dgm:pt modelId="{33580158-EDA7-3749-848B-8DCA94025C35}">
      <dgm:prSet/>
      <dgm:spPr/>
      <dgm:t>
        <a:bodyPr/>
        <a:lstStyle/>
        <a:p>
          <a:r>
            <a:rPr lang="en-US" dirty="0"/>
            <a:t>Evaluation conclusions not substantiated</a:t>
          </a:r>
        </a:p>
      </dgm:t>
    </dgm:pt>
    <dgm:pt modelId="{2E348E5D-A7BB-6049-A615-A8176F72A848}" type="parTrans" cxnId="{3D2F7A4C-B397-CC4C-BD0E-DD9CBA5C8E63}">
      <dgm:prSet/>
      <dgm:spPr/>
      <dgm:t>
        <a:bodyPr/>
        <a:lstStyle/>
        <a:p>
          <a:endParaRPr lang="en-US"/>
        </a:p>
      </dgm:t>
    </dgm:pt>
    <dgm:pt modelId="{413EAFB4-183A-7E48-B914-91A425A1C335}" type="sibTrans" cxnId="{3D2F7A4C-B397-CC4C-BD0E-DD9CBA5C8E63}">
      <dgm:prSet/>
      <dgm:spPr/>
      <dgm:t>
        <a:bodyPr/>
        <a:lstStyle/>
        <a:p>
          <a:endParaRPr lang="en-US"/>
        </a:p>
      </dgm:t>
    </dgm:pt>
    <dgm:pt modelId="{916012F8-4F8A-7848-B7C8-B67032DCC40E}">
      <dgm:prSet/>
      <dgm:spPr/>
      <dgm:t>
        <a:bodyPr/>
        <a:lstStyle/>
        <a:p>
          <a:r>
            <a:rPr lang="en-US" dirty="0"/>
            <a:t>Small and biased dataset</a:t>
          </a:r>
        </a:p>
      </dgm:t>
    </dgm:pt>
    <dgm:pt modelId="{F45DE1D8-3F65-0347-A9C8-BAE8EB2F3ABA}" type="parTrans" cxnId="{A668F915-1D16-EB4A-A53F-B2DE7E909A4A}">
      <dgm:prSet/>
      <dgm:spPr/>
      <dgm:t>
        <a:bodyPr/>
        <a:lstStyle/>
        <a:p>
          <a:endParaRPr lang="en-US"/>
        </a:p>
      </dgm:t>
    </dgm:pt>
    <dgm:pt modelId="{28AEDFDB-AACA-7B4A-A9E5-C7EB9AF605C3}" type="sibTrans" cxnId="{A668F915-1D16-EB4A-A53F-B2DE7E909A4A}">
      <dgm:prSet/>
      <dgm:spPr/>
      <dgm:t>
        <a:bodyPr/>
        <a:lstStyle/>
        <a:p>
          <a:endParaRPr lang="en-US"/>
        </a:p>
      </dgm:t>
    </dgm:pt>
    <dgm:pt modelId="{CA01A45B-81C5-1848-9533-CB61120685FE}">
      <dgm:prSet/>
      <dgm:spPr/>
      <dgm:t>
        <a:bodyPr/>
        <a:lstStyle/>
        <a:p>
          <a:r>
            <a:rPr lang="en-US" dirty="0"/>
            <a:t>Facts in knowledge base – course granularity</a:t>
          </a:r>
        </a:p>
      </dgm:t>
    </dgm:pt>
    <dgm:pt modelId="{5B81AE6C-7874-B547-A399-C3ED265C2A7D}" type="parTrans" cxnId="{9F6E88DD-C1F1-514D-B8C9-6837990FD6B8}">
      <dgm:prSet/>
      <dgm:spPr/>
      <dgm:t>
        <a:bodyPr/>
        <a:lstStyle/>
        <a:p>
          <a:endParaRPr lang="en-US"/>
        </a:p>
      </dgm:t>
    </dgm:pt>
    <dgm:pt modelId="{C900233A-C287-F349-AA4B-E6972EEC5802}" type="sibTrans" cxnId="{9F6E88DD-C1F1-514D-B8C9-6837990FD6B8}">
      <dgm:prSet/>
      <dgm:spPr/>
      <dgm:t>
        <a:bodyPr/>
        <a:lstStyle/>
        <a:p>
          <a:endParaRPr lang="en-US"/>
        </a:p>
      </dgm:t>
    </dgm:pt>
    <dgm:pt modelId="{5D1CFC62-2FF8-2642-BCF0-457D57C5B911}">
      <dgm:prSet/>
      <dgm:spPr/>
      <dgm:t>
        <a:bodyPr/>
        <a:lstStyle/>
        <a:p>
          <a:r>
            <a:rPr lang="en-US" dirty="0"/>
            <a:t>Use of BLEU score as an evaluation measure</a:t>
          </a:r>
        </a:p>
      </dgm:t>
    </dgm:pt>
    <dgm:pt modelId="{2383C571-4948-D443-B9D1-87774E6CE92B}" type="parTrans" cxnId="{8086DF3B-51FC-A043-905D-5ACB0B2B01DA}">
      <dgm:prSet/>
      <dgm:spPr/>
      <dgm:t>
        <a:bodyPr/>
        <a:lstStyle/>
        <a:p>
          <a:endParaRPr lang="en-US"/>
        </a:p>
      </dgm:t>
    </dgm:pt>
    <dgm:pt modelId="{7F31069C-A407-494E-BCAF-39F35A49A895}" type="sibTrans" cxnId="{8086DF3B-51FC-A043-905D-5ACB0B2B01DA}">
      <dgm:prSet/>
      <dgm:spPr/>
      <dgm:t>
        <a:bodyPr/>
        <a:lstStyle/>
        <a:p>
          <a:endParaRPr lang="en-US"/>
        </a:p>
      </dgm:t>
    </dgm:pt>
    <dgm:pt modelId="{3E064477-FBC9-0046-AAF4-72738FD22C52}">
      <dgm:prSet/>
      <dgm:spPr/>
      <dgm:t>
        <a:bodyPr/>
        <a:lstStyle/>
        <a:p>
          <a:r>
            <a:rPr lang="en-US" dirty="0"/>
            <a:t>Upon re-implementation, many re-phrasings not ‘natural’ as claimed</a:t>
          </a:r>
        </a:p>
      </dgm:t>
    </dgm:pt>
    <dgm:pt modelId="{A75D3B7C-AC05-1842-AF9B-42DA298DDCBB}" type="parTrans" cxnId="{01893718-4F0E-D14E-A79C-25F837373EFE}">
      <dgm:prSet/>
      <dgm:spPr/>
      <dgm:t>
        <a:bodyPr/>
        <a:lstStyle/>
        <a:p>
          <a:endParaRPr lang="en-US"/>
        </a:p>
      </dgm:t>
    </dgm:pt>
    <dgm:pt modelId="{3BF06506-DD3C-8D4E-9180-0EC6CC3CA58C}" type="sibTrans" cxnId="{01893718-4F0E-D14E-A79C-25F837373EFE}">
      <dgm:prSet/>
      <dgm:spPr/>
      <dgm:t>
        <a:bodyPr/>
        <a:lstStyle/>
        <a:p>
          <a:endParaRPr lang="en-US"/>
        </a:p>
      </dgm:t>
    </dgm:pt>
    <dgm:pt modelId="{48BFA349-7A75-6840-85E1-970BDE21508E}" type="pres">
      <dgm:prSet presAssocID="{EE9B0D83-ECB2-46DD-82C6-A87E2D6B6F3F}" presName="Name0" presStyleCnt="0">
        <dgm:presLayoutVars>
          <dgm:dir/>
          <dgm:animLvl val="lvl"/>
          <dgm:resizeHandles val="exact"/>
        </dgm:presLayoutVars>
      </dgm:prSet>
      <dgm:spPr/>
    </dgm:pt>
    <dgm:pt modelId="{0724335D-A33D-E04E-B93B-10C0E87BAFCE}" type="pres">
      <dgm:prSet presAssocID="{DEF22994-8AB6-43A2-A01B-C24D6C150A13}" presName="linNode" presStyleCnt="0"/>
      <dgm:spPr/>
    </dgm:pt>
    <dgm:pt modelId="{502ED6D1-70AC-F141-A1F1-3D7BEEA5CFDC}" type="pres">
      <dgm:prSet presAssocID="{DEF22994-8AB6-43A2-A01B-C24D6C150A13}" presName="parentText" presStyleLbl="node1" presStyleIdx="0" presStyleCnt="2" custScaleX="72995" custScaleY="76664">
        <dgm:presLayoutVars>
          <dgm:chMax val="1"/>
          <dgm:bulletEnabled val="1"/>
        </dgm:presLayoutVars>
      </dgm:prSet>
      <dgm:spPr/>
    </dgm:pt>
    <dgm:pt modelId="{583983B0-F82A-3D4A-9D0F-0742DD185721}" type="pres">
      <dgm:prSet presAssocID="{DEF22994-8AB6-43A2-A01B-C24D6C150A13}" presName="descendantText" presStyleLbl="alignAccFollowNode1" presStyleIdx="0" presStyleCnt="2">
        <dgm:presLayoutVars>
          <dgm:bulletEnabled val="1"/>
        </dgm:presLayoutVars>
      </dgm:prSet>
      <dgm:spPr/>
    </dgm:pt>
    <dgm:pt modelId="{3D86C47F-BFA8-8B42-A02B-79853889D068}" type="pres">
      <dgm:prSet presAssocID="{E2275642-E570-40D8-BC1D-8C8DA28CD351}" presName="sp" presStyleCnt="0"/>
      <dgm:spPr/>
    </dgm:pt>
    <dgm:pt modelId="{882DDC9E-366B-0F42-AC9C-CA668C02708E}" type="pres">
      <dgm:prSet presAssocID="{08D0ED21-A873-477D-BC49-3E9A679C461A}" presName="linNode" presStyleCnt="0"/>
      <dgm:spPr/>
    </dgm:pt>
    <dgm:pt modelId="{39F4AD36-9302-1744-9B4A-31D1B873544B}" type="pres">
      <dgm:prSet presAssocID="{08D0ED21-A873-477D-BC49-3E9A679C461A}" presName="parentText" presStyleLbl="node1" presStyleIdx="1" presStyleCnt="2" custScaleX="73826" custScaleY="69363">
        <dgm:presLayoutVars>
          <dgm:chMax val="1"/>
          <dgm:bulletEnabled val="1"/>
        </dgm:presLayoutVars>
      </dgm:prSet>
      <dgm:spPr/>
    </dgm:pt>
    <dgm:pt modelId="{604439AD-2243-D245-82C0-90661AFF4481}" type="pres">
      <dgm:prSet presAssocID="{08D0ED21-A873-477D-BC49-3E9A679C461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4C9E004-47A4-9A4E-B283-5AF92E5CFD86}" type="presOf" srcId="{11D8C732-05B2-0044-993B-C84AC8022D2C}" destId="{583983B0-F82A-3D4A-9D0F-0742DD185721}" srcOrd="0" destOrd="1" presId="urn:microsoft.com/office/officeart/2005/8/layout/vList5"/>
    <dgm:cxn modelId="{2BD37F0E-0081-6E47-8DF1-DE1463282B3A}" type="presOf" srcId="{33580158-EDA7-3749-848B-8DCA94025C35}" destId="{604439AD-2243-D245-82C0-90661AFF4481}" srcOrd="0" destOrd="3" presId="urn:microsoft.com/office/officeart/2005/8/layout/vList5"/>
    <dgm:cxn modelId="{A668F915-1D16-EB4A-A53F-B2DE7E909A4A}" srcId="{08D0ED21-A873-477D-BC49-3E9A679C461A}" destId="{916012F8-4F8A-7848-B7C8-B67032DCC40E}" srcOrd="0" destOrd="0" parTransId="{F45DE1D8-3F65-0347-A9C8-BAE8EB2F3ABA}" sibTransId="{28AEDFDB-AACA-7B4A-A9E5-C7EB9AF605C3}"/>
    <dgm:cxn modelId="{01893718-4F0E-D14E-A79C-25F837373EFE}" srcId="{33580158-EDA7-3749-848B-8DCA94025C35}" destId="{3E064477-FBC9-0046-AAF4-72738FD22C52}" srcOrd="0" destOrd="0" parTransId="{A75D3B7C-AC05-1842-AF9B-42DA298DDCBB}" sibTransId="{3BF06506-DD3C-8D4E-9180-0EC6CC3CA58C}"/>
    <dgm:cxn modelId="{56DBEB1D-A299-5E40-9B2E-5240D895B1D1}" type="presOf" srcId="{5D1CFC62-2FF8-2642-BCF0-457D57C5B911}" destId="{604439AD-2243-D245-82C0-90661AFF4481}" srcOrd="0" destOrd="1" presId="urn:microsoft.com/office/officeart/2005/8/layout/vList5"/>
    <dgm:cxn modelId="{B9AFF629-4230-43F5-8ED5-24BA6CEDCEE4}" srcId="{EE9B0D83-ECB2-46DD-82C6-A87E2D6B6F3F}" destId="{DEF22994-8AB6-43A2-A01B-C24D6C150A13}" srcOrd="0" destOrd="0" parTransId="{0D1A6D35-E37F-4975-A40D-92AFD072B8A2}" sibTransId="{E2275642-E570-40D8-BC1D-8C8DA28CD351}"/>
    <dgm:cxn modelId="{30246F2B-34B3-EC48-ACC2-A5DA53073A25}" type="presOf" srcId="{08D0ED21-A873-477D-BC49-3E9A679C461A}" destId="{39F4AD36-9302-1744-9B4A-31D1B873544B}" srcOrd="0" destOrd="0" presId="urn:microsoft.com/office/officeart/2005/8/layout/vList5"/>
    <dgm:cxn modelId="{8086DF3B-51FC-A043-905D-5ACB0B2B01DA}" srcId="{08D0ED21-A873-477D-BC49-3E9A679C461A}" destId="{5D1CFC62-2FF8-2642-BCF0-457D57C5B911}" srcOrd="1" destOrd="0" parTransId="{2383C571-4948-D443-B9D1-87774E6CE92B}" sibTransId="{7F31069C-A407-494E-BCAF-39F35A49A895}"/>
    <dgm:cxn modelId="{3D2F7A4C-B397-CC4C-BD0E-DD9CBA5C8E63}" srcId="{08D0ED21-A873-477D-BC49-3E9A679C461A}" destId="{33580158-EDA7-3749-848B-8DCA94025C35}" srcOrd="3" destOrd="0" parTransId="{2E348E5D-A7BB-6049-A615-A8176F72A848}" sibTransId="{413EAFB4-183A-7E48-B914-91A425A1C335}"/>
    <dgm:cxn modelId="{8C41216C-4961-A64F-94AC-6417B0A157B2}" type="presOf" srcId="{CA01A45B-81C5-1848-9533-CB61120685FE}" destId="{604439AD-2243-D245-82C0-90661AFF4481}" srcOrd="0" destOrd="2" presId="urn:microsoft.com/office/officeart/2005/8/layout/vList5"/>
    <dgm:cxn modelId="{2F4F0B6F-6212-4C47-948C-4EBA96DA2892}" type="presOf" srcId="{EE9B0D83-ECB2-46DD-82C6-A87E2D6B6F3F}" destId="{48BFA349-7A75-6840-85E1-970BDE21508E}" srcOrd="0" destOrd="0" presId="urn:microsoft.com/office/officeart/2005/8/layout/vList5"/>
    <dgm:cxn modelId="{219A3B86-EF1C-4069-A7FD-10339BE7D6AA}" srcId="{EE9B0D83-ECB2-46DD-82C6-A87E2D6B6F3F}" destId="{08D0ED21-A873-477D-BC49-3E9A679C461A}" srcOrd="1" destOrd="0" parTransId="{F1406FD5-2950-40A8-A570-00B45FB3DCE0}" sibTransId="{78C66AA1-DAF3-4333-9052-CA7297D53866}"/>
    <dgm:cxn modelId="{22002396-93C3-4AC0-BD16-AB4D75DF1426}" srcId="{DEF22994-8AB6-43A2-A01B-C24D6C150A13}" destId="{490E4A08-5274-4602-B24B-1646AF891B0F}" srcOrd="0" destOrd="0" parTransId="{5EB7E337-2FF7-44E7-85C3-8C70012B6223}" sibTransId="{B26A1A48-36FD-4C44-9D4B-D3098F2FBF95}"/>
    <dgm:cxn modelId="{6BCF599F-A94D-C94C-ABBA-8B0F6C0247E8}" type="presOf" srcId="{DEF22994-8AB6-43A2-A01B-C24D6C150A13}" destId="{502ED6D1-70AC-F141-A1F1-3D7BEEA5CFDC}" srcOrd="0" destOrd="0" presId="urn:microsoft.com/office/officeart/2005/8/layout/vList5"/>
    <dgm:cxn modelId="{2D9717B7-AB88-4846-A533-FA7129D0FFE4}" type="presOf" srcId="{916012F8-4F8A-7848-B7C8-B67032DCC40E}" destId="{604439AD-2243-D245-82C0-90661AFF4481}" srcOrd="0" destOrd="0" presId="urn:microsoft.com/office/officeart/2005/8/layout/vList5"/>
    <dgm:cxn modelId="{773473D4-9857-1E40-88E3-7ADBCCFB806E}" type="presOf" srcId="{490E4A08-5274-4602-B24B-1646AF891B0F}" destId="{583983B0-F82A-3D4A-9D0F-0742DD185721}" srcOrd="0" destOrd="0" presId="urn:microsoft.com/office/officeart/2005/8/layout/vList5"/>
    <dgm:cxn modelId="{A7F311DB-3951-474E-B6F7-CCDFDDB10694}" type="presOf" srcId="{3E064477-FBC9-0046-AAF4-72738FD22C52}" destId="{604439AD-2243-D245-82C0-90661AFF4481}" srcOrd="0" destOrd="4" presId="urn:microsoft.com/office/officeart/2005/8/layout/vList5"/>
    <dgm:cxn modelId="{9F6E88DD-C1F1-514D-B8C9-6837990FD6B8}" srcId="{08D0ED21-A873-477D-BC49-3E9A679C461A}" destId="{CA01A45B-81C5-1848-9533-CB61120685FE}" srcOrd="2" destOrd="0" parTransId="{5B81AE6C-7874-B547-A399-C3ED265C2A7D}" sibTransId="{C900233A-C287-F349-AA4B-E6972EEC5802}"/>
    <dgm:cxn modelId="{1C2105FE-94E0-2F42-8DE2-0F8979BD1637}" srcId="{DEF22994-8AB6-43A2-A01B-C24D6C150A13}" destId="{11D8C732-05B2-0044-993B-C84AC8022D2C}" srcOrd="1" destOrd="0" parTransId="{ACDF2B59-1AB7-0D44-A9D1-9BDC5C32A072}" sibTransId="{CF604475-5323-894B-A93D-1C8CE898B168}"/>
    <dgm:cxn modelId="{B421703B-B9A3-4949-8967-0D2C0040EB23}" type="presParOf" srcId="{48BFA349-7A75-6840-85E1-970BDE21508E}" destId="{0724335D-A33D-E04E-B93B-10C0E87BAFCE}" srcOrd="0" destOrd="0" presId="urn:microsoft.com/office/officeart/2005/8/layout/vList5"/>
    <dgm:cxn modelId="{7C17281C-933A-2D4E-902B-41024903867B}" type="presParOf" srcId="{0724335D-A33D-E04E-B93B-10C0E87BAFCE}" destId="{502ED6D1-70AC-F141-A1F1-3D7BEEA5CFDC}" srcOrd="0" destOrd="0" presId="urn:microsoft.com/office/officeart/2005/8/layout/vList5"/>
    <dgm:cxn modelId="{AB6DC8C7-4AB7-D748-85CB-2EB805F9ABF5}" type="presParOf" srcId="{0724335D-A33D-E04E-B93B-10C0E87BAFCE}" destId="{583983B0-F82A-3D4A-9D0F-0742DD185721}" srcOrd="1" destOrd="0" presId="urn:microsoft.com/office/officeart/2005/8/layout/vList5"/>
    <dgm:cxn modelId="{7811229F-7946-7B4F-8DD8-24E614D3BCDA}" type="presParOf" srcId="{48BFA349-7A75-6840-85E1-970BDE21508E}" destId="{3D86C47F-BFA8-8B42-A02B-79853889D068}" srcOrd="1" destOrd="0" presId="urn:microsoft.com/office/officeart/2005/8/layout/vList5"/>
    <dgm:cxn modelId="{DC2F30BC-BA4F-F547-8322-F1B3AD285A46}" type="presParOf" srcId="{48BFA349-7A75-6840-85E1-970BDE21508E}" destId="{882DDC9E-366B-0F42-AC9C-CA668C02708E}" srcOrd="2" destOrd="0" presId="urn:microsoft.com/office/officeart/2005/8/layout/vList5"/>
    <dgm:cxn modelId="{DCFCECAF-3800-2B4B-B310-4F742CF5CFBC}" type="presParOf" srcId="{882DDC9E-366B-0F42-AC9C-CA668C02708E}" destId="{39F4AD36-9302-1744-9B4A-31D1B873544B}" srcOrd="0" destOrd="0" presId="urn:microsoft.com/office/officeart/2005/8/layout/vList5"/>
    <dgm:cxn modelId="{7F2745E8-3F49-6047-864D-100F2A38911C}" type="presParOf" srcId="{882DDC9E-366B-0F42-AC9C-CA668C02708E}" destId="{604439AD-2243-D245-82C0-90661AFF44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AEC163-1E0B-4D43-BD5F-D59C56B35F5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C3D49-1FB8-5A4F-BD07-6576B7CF7EDA}">
      <dgm:prSet phldrT="[Text]"/>
      <dgm:spPr/>
      <dgm:t>
        <a:bodyPr/>
        <a:lstStyle/>
        <a:p>
          <a:r>
            <a:rPr lang="en-US" dirty="0"/>
            <a:t>Difficult to comprehend scale of large/small absolute numeric mentions</a:t>
          </a:r>
        </a:p>
      </dgm:t>
    </dgm:pt>
    <dgm:pt modelId="{2ABE7CC6-6054-394B-A9E3-EA3E0E52C58E}" type="parTrans" cxnId="{D0B7633C-06D9-6846-8266-6C937175DA15}">
      <dgm:prSet/>
      <dgm:spPr/>
      <dgm:t>
        <a:bodyPr/>
        <a:lstStyle/>
        <a:p>
          <a:endParaRPr lang="en-US"/>
        </a:p>
      </dgm:t>
    </dgm:pt>
    <dgm:pt modelId="{FDF820EF-FB87-C642-B6AC-3373D94295F6}" type="sibTrans" cxnId="{D0B7633C-06D9-6846-8266-6C937175DA15}">
      <dgm:prSet/>
      <dgm:spPr/>
      <dgm:t>
        <a:bodyPr/>
        <a:lstStyle/>
        <a:p>
          <a:endParaRPr lang="en-US"/>
        </a:p>
      </dgm:t>
    </dgm:pt>
    <dgm:pt modelId="{7CD32649-A8E3-CF4B-8CD2-494BF57DD25E}">
      <dgm:prSet phldrT="[Text]"/>
      <dgm:spPr/>
      <dgm:t>
        <a:bodyPr/>
        <a:lstStyle/>
        <a:p>
          <a:r>
            <a:rPr lang="en-US" dirty="0"/>
            <a:t>$131 million </a:t>
          </a:r>
        </a:p>
      </dgm:t>
    </dgm:pt>
    <dgm:pt modelId="{A56C8F52-323B-484B-AD5D-F90794D91CEA}" type="parTrans" cxnId="{E0FFA8BD-9323-0441-8ACE-AF70A8C1FAEF}">
      <dgm:prSet/>
      <dgm:spPr/>
      <dgm:t>
        <a:bodyPr/>
        <a:lstStyle/>
        <a:p>
          <a:endParaRPr lang="en-US"/>
        </a:p>
      </dgm:t>
    </dgm:pt>
    <dgm:pt modelId="{E1F1F884-F6B1-7647-8B0A-0ABE17DFEE9E}" type="sibTrans" cxnId="{E0FFA8BD-9323-0441-8ACE-AF70A8C1FAEF}">
      <dgm:prSet/>
      <dgm:spPr/>
      <dgm:t>
        <a:bodyPr/>
        <a:lstStyle/>
        <a:p>
          <a:endParaRPr lang="en-US"/>
        </a:p>
      </dgm:t>
    </dgm:pt>
    <dgm:pt modelId="{90AB226D-DCCE-A94E-BA98-78B8BA38255C}">
      <dgm:prSet phldrT="[Text]"/>
      <dgm:spPr/>
      <dgm:t>
        <a:bodyPr/>
        <a:lstStyle/>
        <a:p>
          <a:r>
            <a:rPr lang="en-US" dirty="0"/>
            <a:t>Relative comparisons improve comprehension significantly</a:t>
          </a:r>
        </a:p>
      </dgm:t>
    </dgm:pt>
    <dgm:pt modelId="{6F99D85E-3980-5041-BED2-529EC3276278}" type="parTrans" cxnId="{C832C929-FC24-6142-97D1-1FC8DD63041B}">
      <dgm:prSet/>
      <dgm:spPr/>
      <dgm:t>
        <a:bodyPr/>
        <a:lstStyle/>
        <a:p>
          <a:endParaRPr lang="en-US"/>
        </a:p>
      </dgm:t>
    </dgm:pt>
    <dgm:pt modelId="{FC84EBBE-EF91-A347-8468-8254D3BD02D8}" type="sibTrans" cxnId="{C832C929-FC24-6142-97D1-1FC8DD63041B}">
      <dgm:prSet/>
      <dgm:spPr/>
      <dgm:t>
        <a:bodyPr/>
        <a:lstStyle/>
        <a:p>
          <a:endParaRPr lang="en-US"/>
        </a:p>
      </dgm:t>
    </dgm:pt>
    <dgm:pt modelId="{CE03F247-19AC-894F-8D6E-2131D01D53D9}">
      <dgm:prSet phldrT="[Text]"/>
      <dgm:spPr/>
      <dgm:t>
        <a:bodyPr/>
        <a:lstStyle/>
        <a:p>
          <a:r>
            <a:rPr lang="en-US" dirty="0"/>
            <a:t>About the cost to employ everyone in Texas over a lunch period</a:t>
          </a:r>
        </a:p>
      </dgm:t>
    </dgm:pt>
    <dgm:pt modelId="{E135F6F8-FB70-E04C-A12D-55BE7CE7AF5D}" type="parTrans" cxnId="{2CC6CED5-E88B-3C44-93A1-9BA23EB74458}">
      <dgm:prSet/>
      <dgm:spPr/>
      <dgm:t>
        <a:bodyPr/>
        <a:lstStyle/>
        <a:p>
          <a:endParaRPr lang="en-US"/>
        </a:p>
      </dgm:t>
    </dgm:pt>
    <dgm:pt modelId="{D45BD2C3-950D-8046-A8E8-073B9F8B4291}" type="sibTrans" cxnId="{2CC6CED5-E88B-3C44-93A1-9BA23EB74458}">
      <dgm:prSet/>
      <dgm:spPr/>
      <dgm:t>
        <a:bodyPr/>
        <a:lstStyle/>
        <a:p>
          <a:endParaRPr lang="en-US"/>
        </a:p>
      </dgm:t>
    </dgm:pt>
    <dgm:pt modelId="{8B547DFC-D0BD-FE4E-877A-DAC9DA740C83}" type="pres">
      <dgm:prSet presAssocID="{8BAEC163-1E0B-4D43-BD5F-D59C56B35F57}" presName="Name0" presStyleCnt="0">
        <dgm:presLayoutVars>
          <dgm:dir/>
          <dgm:animLvl val="lvl"/>
          <dgm:resizeHandles val="exact"/>
        </dgm:presLayoutVars>
      </dgm:prSet>
      <dgm:spPr/>
    </dgm:pt>
    <dgm:pt modelId="{9374CE8E-F661-044E-8A7A-8E366888D93F}" type="pres">
      <dgm:prSet presAssocID="{90AB226D-DCCE-A94E-BA98-78B8BA38255C}" presName="boxAndChildren" presStyleCnt="0"/>
      <dgm:spPr/>
    </dgm:pt>
    <dgm:pt modelId="{84162B39-58D2-5A4C-8DD9-41D6D1AFD16D}" type="pres">
      <dgm:prSet presAssocID="{90AB226D-DCCE-A94E-BA98-78B8BA38255C}" presName="parentTextBox" presStyleLbl="node1" presStyleIdx="0" presStyleCnt="2"/>
      <dgm:spPr/>
    </dgm:pt>
    <dgm:pt modelId="{66D6680B-37ED-7749-B9F8-37596FCC57EB}" type="pres">
      <dgm:prSet presAssocID="{90AB226D-DCCE-A94E-BA98-78B8BA38255C}" presName="entireBox" presStyleLbl="node1" presStyleIdx="0" presStyleCnt="2"/>
      <dgm:spPr/>
    </dgm:pt>
    <dgm:pt modelId="{4ED9F93C-C772-A842-BBF8-80958A8488BE}" type="pres">
      <dgm:prSet presAssocID="{90AB226D-DCCE-A94E-BA98-78B8BA38255C}" presName="descendantBox" presStyleCnt="0"/>
      <dgm:spPr/>
    </dgm:pt>
    <dgm:pt modelId="{8C61065B-5713-AA4D-88D3-1D0F1EE1CE1B}" type="pres">
      <dgm:prSet presAssocID="{CE03F247-19AC-894F-8D6E-2131D01D53D9}" presName="childTextBox" presStyleLbl="fgAccFollowNode1" presStyleIdx="0" presStyleCnt="2">
        <dgm:presLayoutVars>
          <dgm:bulletEnabled val="1"/>
        </dgm:presLayoutVars>
      </dgm:prSet>
      <dgm:spPr/>
    </dgm:pt>
    <dgm:pt modelId="{A0EC0241-EFB5-0245-B1C2-257ABF499509}" type="pres">
      <dgm:prSet presAssocID="{FDF820EF-FB87-C642-B6AC-3373D94295F6}" presName="sp" presStyleCnt="0"/>
      <dgm:spPr/>
    </dgm:pt>
    <dgm:pt modelId="{94A802AA-D97C-3A4E-B25F-FC1472E8B203}" type="pres">
      <dgm:prSet presAssocID="{BF0C3D49-1FB8-5A4F-BD07-6576B7CF7EDA}" presName="arrowAndChildren" presStyleCnt="0"/>
      <dgm:spPr/>
    </dgm:pt>
    <dgm:pt modelId="{925DC604-34F8-A845-90B6-1E7DE734AC2C}" type="pres">
      <dgm:prSet presAssocID="{BF0C3D49-1FB8-5A4F-BD07-6576B7CF7EDA}" presName="parentTextArrow" presStyleLbl="node1" presStyleIdx="0" presStyleCnt="2"/>
      <dgm:spPr/>
    </dgm:pt>
    <dgm:pt modelId="{9A789407-E725-EA4B-B2E7-09B51D32952A}" type="pres">
      <dgm:prSet presAssocID="{BF0C3D49-1FB8-5A4F-BD07-6576B7CF7EDA}" presName="arrow" presStyleLbl="node1" presStyleIdx="1" presStyleCnt="2"/>
      <dgm:spPr/>
    </dgm:pt>
    <dgm:pt modelId="{1EC6F27D-4751-424B-847D-98FD7740B54A}" type="pres">
      <dgm:prSet presAssocID="{BF0C3D49-1FB8-5A4F-BD07-6576B7CF7EDA}" presName="descendantArrow" presStyleCnt="0"/>
      <dgm:spPr/>
    </dgm:pt>
    <dgm:pt modelId="{41A09B45-126D-D541-827C-038721116730}" type="pres">
      <dgm:prSet presAssocID="{7CD32649-A8E3-CF4B-8CD2-494BF57DD25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A197D02-A400-7A43-8597-F73CDD1EDB81}" type="presOf" srcId="{7CD32649-A8E3-CF4B-8CD2-494BF57DD25E}" destId="{41A09B45-126D-D541-827C-038721116730}" srcOrd="0" destOrd="0" presId="urn:microsoft.com/office/officeart/2005/8/layout/process4"/>
    <dgm:cxn modelId="{6DDF1415-E41D-D84D-AE6C-FA01FED579FA}" type="presOf" srcId="{8BAEC163-1E0B-4D43-BD5F-D59C56B35F57}" destId="{8B547DFC-D0BD-FE4E-877A-DAC9DA740C83}" srcOrd="0" destOrd="0" presId="urn:microsoft.com/office/officeart/2005/8/layout/process4"/>
    <dgm:cxn modelId="{C832C929-FC24-6142-97D1-1FC8DD63041B}" srcId="{8BAEC163-1E0B-4D43-BD5F-D59C56B35F57}" destId="{90AB226D-DCCE-A94E-BA98-78B8BA38255C}" srcOrd="1" destOrd="0" parTransId="{6F99D85E-3980-5041-BED2-529EC3276278}" sibTransId="{FC84EBBE-EF91-A347-8468-8254D3BD02D8}"/>
    <dgm:cxn modelId="{0D8E3A38-BAE5-DE4E-BF6B-21AC85AD6C49}" type="presOf" srcId="{90AB226D-DCCE-A94E-BA98-78B8BA38255C}" destId="{66D6680B-37ED-7749-B9F8-37596FCC57EB}" srcOrd="1" destOrd="0" presId="urn:microsoft.com/office/officeart/2005/8/layout/process4"/>
    <dgm:cxn modelId="{D0B7633C-06D9-6846-8266-6C937175DA15}" srcId="{8BAEC163-1E0B-4D43-BD5F-D59C56B35F57}" destId="{BF0C3D49-1FB8-5A4F-BD07-6576B7CF7EDA}" srcOrd="0" destOrd="0" parTransId="{2ABE7CC6-6054-394B-A9E3-EA3E0E52C58E}" sibTransId="{FDF820EF-FB87-C642-B6AC-3373D94295F6}"/>
    <dgm:cxn modelId="{8C96AB3D-2EEC-3341-8B0F-EB5A2D60AB32}" type="presOf" srcId="{BF0C3D49-1FB8-5A4F-BD07-6576B7CF7EDA}" destId="{925DC604-34F8-A845-90B6-1E7DE734AC2C}" srcOrd="0" destOrd="0" presId="urn:microsoft.com/office/officeart/2005/8/layout/process4"/>
    <dgm:cxn modelId="{E0FFA8BD-9323-0441-8ACE-AF70A8C1FAEF}" srcId="{BF0C3D49-1FB8-5A4F-BD07-6576B7CF7EDA}" destId="{7CD32649-A8E3-CF4B-8CD2-494BF57DD25E}" srcOrd="0" destOrd="0" parTransId="{A56C8F52-323B-484B-AD5D-F90794D91CEA}" sibTransId="{E1F1F884-F6B1-7647-8B0A-0ABE17DFEE9E}"/>
    <dgm:cxn modelId="{F13F36CC-01E2-1F4A-8DFD-8829F45087B7}" type="presOf" srcId="{BF0C3D49-1FB8-5A4F-BD07-6576B7CF7EDA}" destId="{9A789407-E725-EA4B-B2E7-09B51D32952A}" srcOrd="1" destOrd="0" presId="urn:microsoft.com/office/officeart/2005/8/layout/process4"/>
    <dgm:cxn modelId="{35EA10D2-6192-4D46-9464-03FD4C8A8B1C}" type="presOf" srcId="{90AB226D-DCCE-A94E-BA98-78B8BA38255C}" destId="{84162B39-58D2-5A4C-8DD9-41D6D1AFD16D}" srcOrd="0" destOrd="0" presId="urn:microsoft.com/office/officeart/2005/8/layout/process4"/>
    <dgm:cxn modelId="{2CC6CED5-E88B-3C44-93A1-9BA23EB74458}" srcId="{90AB226D-DCCE-A94E-BA98-78B8BA38255C}" destId="{CE03F247-19AC-894F-8D6E-2131D01D53D9}" srcOrd="0" destOrd="0" parTransId="{E135F6F8-FB70-E04C-A12D-55BE7CE7AF5D}" sibTransId="{D45BD2C3-950D-8046-A8E8-073B9F8B4291}"/>
    <dgm:cxn modelId="{8E7788FF-9C8A-D245-A5BF-0C53ACC2DA29}" type="presOf" srcId="{CE03F247-19AC-894F-8D6E-2131D01D53D9}" destId="{8C61065B-5713-AA4D-88D3-1D0F1EE1CE1B}" srcOrd="0" destOrd="0" presId="urn:microsoft.com/office/officeart/2005/8/layout/process4"/>
    <dgm:cxn modelId="{0CADEEF1-12F4-7A4C-A26B-7A5F4C796BF9}" type="presParOf" srcId="{8B547DFC-D0BD-FE4E-877A-DAC9DA740C83}" destId="{9374CE8E-F661-044E-8A7A-8E366888D93F}" srcOrd="0" destOrd="0" presId="urn:microsoft.com/office/officeart/2005/8/layout/process4"/>
    <dgm:cxn modelId="{C2E9674F-DBB7-974E-98A3-6F94629E2153}" type="presParOf" srcId="{9374CE8E-F661-044E-8A7A-8E366888D93F}" destId="{84162B39-58D2-5A4C-8DD9-41D6D1AFD16D}" srcOrd="0" destOrd="0" presId="urn:microsoft.com/office/officeart/2005/8/layout/process4"/>
    <dgm:cxn modelId="{867B05DA-1F30-5549-AB96-A34E3F6CC720}" type="presParOf" srcId="{9374CE8E-F661-044E-8A7A-8E366888D93F}" destId="{66D6680B-37ED-7749-B9F8-37596FCC57EB}" srcOrd="1" destOrd="0" presId="urn:microsoft.com/office/officeart/2005/8/layout/process4"/>
    <dgm:cxn modelId="{E15671E7-4573-1545-9553-A485F044825B}" type="presParOf" srcId="{9374CE8E-F661-044E-8A7A-8E366888D93F}" destId="{4ED9F93C-C772-A842-BBF8-80958A8488BE}" srcOrd="2" destOrd="0" presId="urn:microsoft.com/office/officeart/2005/8/layout/process4"/>
    <dgm:cxn modelId="{940E6204-7B60-2A4E-994C-0D063308E939}" type="presParOf" srcId="{4ED9F93C-C772-A842-BBF8-80958A8488BE}" destId="{8C61065B-5713-AA4D-88D3-1D0F1EE1CE1B}" srcOrd="0" destOrd="0" presId="urn:microsoft.com/office/officeart/2005/8/layout/process4"/>
    <dgm:cxn modelId="{96CCF71E-3A72-A048-B135-992229F8F294}" type="presParOf" srcId="{8B547DFC-D0BD-FE4E-877A-DAC9DA740C83}" destId="{A0EC0241-EFB5-0245-B1C2-257ABF499509}" srcOrd="1" destOrd="0" presId="urn:microsoft.com/office/officeart/2005/8/layout/process4"/>
    <dgm:cxn modelId="{DC4E9EAB-FCD7-FF4F-991B-7DDE374C50F7}" type="presParOf" srcId="{8B547DFC-D0BD-FE4E-877A-DAC9DA740C83}" destId="{94A802AA-D97C-3A4E-B25F-FC1472E8B203}" srcOrd="2" destOrd="0" presId="urn:microsoft.com/office/officeart/2005/8/layout/process4"/>
    <dgm:cxn modelId="{4597E02E-C3FC-474A-B345-76B2D161DE13}" type="presParOf" srcId="{94A802AA-D97C-3A4E-B25F-FC1472E8B203}" destId="{925DC604-34F8-A845-90B6-1E7DE734AC2C}" srcOrd="0" destOrd="0" presId="urn:microsoft.com/office/officeart/2005/8/layout/process4"/>
    <dgm:cxn modelId="{10EA0C2D-7010-7741-BC69-109593EB7954}" type="presParOf" srcId="{94A802AA-D97C-3A4E-B25F-FC1472E8B203}" destId="{9A789407-E725-EA4B-B2E7-09B51D32952A}" srcOrd="1" destOrd="0" presId="urn:microsoft.com/office/officeart/2005/8/layout/process4"/>
    <dgm:cxn modelId="{66DC56CD-9792-DB48-A77B-156F5E94A0F9}" type="presParOf" srcId="{94A802AA-D97C-3A4E-B25F-FC1472E8B203}" destId="{1EC6F27D-4751-424B-847D-98FD7740B54A}" srcOrd="2" destOrd="0" presId="urn:microsoft.com/office/officeart/2005/8/layout/process4"/>
    <dgm:cxn modelId="{66129B0B-F0B8-2241-B0FF-72B2C91DBF6C}" type="presParOf" srcId="{1EC6F27D-4751-424B-847D-98FD7740B54A}" destId="{41A09B45-126D-D541-827C-0387211167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AEC163-1E0B-4D43-BD5F-D59C56B35F5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C3D49-1FB8-5A4F-BD07-6576B7CF7EDA}">
      <dgm:prSet phldrT="[Text]"/>
      <dgm:spPr/>
      <dgm:t>
        <a:bodyPr/>
        <a:lstStyle/>
        <a:p>
          <a:r>
            <a:rPr lang="en-US" dirty="0"/>
            <a:t>Difficult to comprehend scale of large/small absolute numeric mentions</a:t>
          </a:r>
        </a:p>
      </dgm:t>
    </dgm:pt>
    <dgm:pt modelId="{2ABE7CC6-6054-394B-A9E3-EA3E0E52C58E}" type="parTrans" cxnId="{D0B7633C-06D9-6846-8266-6C937175DA15}">
      <dgm:prSet/>
      <dgm:spPr/>
      <dgm:t>
        <a:bodyPr/>
        <a:lstStyle/>
        <a:p>
          <a:endParaRPr lang="en-US"/>
        </a:p>
      </dgm:t>
    </dgm:pt>
    <dgm:pt modelId="{FDF820EF-FB87-C642-B6AC-3373D94295F6}" type="sibTrans" cxnId="{D0B7633C-06D9-6846-8266-6C937175DA15}">
      <dgm:prSet/>
      <dgm:spPr/>
      <dgm:t>
        <a:bodyPr/>
        <a:lstStyle/>
        <a:p>
          <a:endParaRPr lang="en-US"/>
        </a:p>
      </dgm:t>
    </dgm:pt>
    <dgm:pt modelId="{7CD32649-A8E3-CF4B-8CD2-494BF57DD25E}">
      <dgm:prSet phldrT="[Text]"/>
      <dgm:spPr/>
      <dgm:t>
        <a:bodyPr/>
        <a:lstStyle/>
        <a:p>
          <a:r>
            <a:rPr lang="en-US" dirty="0"/>
            <a:t>601,000 ounces of platinum</a:t>
          </a:r>
        </a:p>
      </dgm:t>
    </dgm:pt>
    <dgm:pt modelId="{A56C8F52-323B-484B-AD5D-F90794D91CEA}" type="parTrans" cxnId="{E0FFA8BD-9323-0441-8ACE-AF70A8C1FAEF}">
      <dgm:prSet/>
      <dgm:spPr/>
      <dgm:t>
        <a:bodyPr/>
        <a:lstStyle/>
        <a:p>
          <a:endParaRPr lang="en-US"/>
        </a:p>
      </dgm:t>
    </dgm:pt>
    <dgm:pt modelId="{E1F1F884-F6B1-7647-8B0A-0ABE17DFEE9E}" type="sibTrans" cxnId="{E0FFA8BD-9323-0441-8ACE-AF70A8C1FAEF}">
      <dgm:prSet/>
      <dgm:spPr/>
      <dgm:t>
        <a:bodyPr/>
        <a:lstStyle/>
        <a:p>
          <a:endParaRPr lang="en-US"/>
        </a:p>
      </dgm:t>
    </dgm:pt>
    <dgm:pt modelId="{90AB226D-DCCE-A94E-BA98-78B8BA38255C}">
      <dgm:prSet phldrT="[Text]"/>
      <dgm:spPr/>
      <dgm:t>
        <a:bodyPr/>
        <a:lstStyle/>
        <a:p>
          <a:r>
            <a:rPr lang="en-US" dirty="0"/>
            <a:t>Relative comparisons improve comprehension significantly</a:t>
          </a:r>
        </a:p>
      </dgm:t>
    </dgm:pt>
    <dgm:pt modelId="{6F99D85E-3980-5041-BED2-529EC3276278}" type="parTrans" cxnId="{C832C929-FC24-6142-97D1-1FC8DD63041B}">
      <dgm:prSet/>
      <dgm:spPr/>
      <dgm:t>
        <a:bodyPr/>
        <a:lstStyle/>
        <a:p>
          <a:endParaRPr lang="en-US"/>
        </a:p>
      </dgm:t>
    </dgm:pt>
    <dgm:pt modelId="{FC84EBBE-EF91-A347-8468-8254D3BD02D8}" type="sibTrans" cxnId="{C832C929-FC24-6142-97D1-1FC8DD63041B}">
      <dgm:prSet/>
      <dgm:spPr/>
      <dgm:t>
        <a:bodyPr/>
        <a:lstStyle/>
        <a:p>
          <a:endParaRPr lang="en-US"/>
        </a:p>
      </dgm:t>
    </dgm:pt>
    <dgm:pt modelId="{CE03F247-19AC-894F-8D6E-2131D01D53D9}">
      <dgm:prSet phldrT="[Text]"/>
      <dgm:spPr/>
      <dgm:t>
        <a:bodyPr/>
        <a:lstStyle/>
        <a:p>
          <a:r>
            <a:rPr lang="en-US" dirty="0"/>
            <a:t>About 4 times the weight of an elephant</a:t>
          </a:r>
        </a:p>
      </dgm:t>
    </dgm:pt>
    <dgm:pt modelId="{E135F6F8-FB70-E04C-A12D-55BE7CE7AF5D}" type="parTrans" cxnId="{2CC6CED5-E88B-3C44-93A1-9BA23EB74458}">
      <dgm:prSet/>
      <dgm:spPr/>
      <dgm:t>
        <a:bodyPr/>
        <a:lstStyle/>
        <a:p>
          <a:endParaRPr lang="en-US"/>
        </a:p>
      </dgm:t>
    </dgm:pt>
    <dgm:pt modelId="{D45BD2C3-950D-8046-A8E8-073B9F8B4291}" type="sibTrans" cxnId="{2CC6CED5-E88B-3C44-93A1-9BA23EB74458}">
      <dgm:prSet/>
      <dgm:spPr/>
      <dgm:t>
        <a:bodyPr/>
        <a:lstStyle/>
        <a:p>
          <a:endParaRPr lang="en-US"/>
        </a:p>
      </dgm:t>
    </dgm:pt>
    <dgm:pt modelId="{8B547DFC-D0BD-FE4E-877A-DAC9DA740C83}" type="pres">
      <dgm:prSet presAssocID="{8BAEC163-1E0B-4D43-BD5F-D59C56B35F57}" presName="Name0" presStyleCnt="0">
        <dgm:presLayoutVars>
          <dgm:dir/>
          <dgm:animLvl val="lvl"/>
          <dgm:resizeHandles val="exact"/>
        </dgm:presLayoutVars>
      </dgm:prSet>
      <dgm:spPr/>
    </dgm:pt>
    <dgm:pt modelId="{9374CE8E-F661-044E-8A7A-8E366888D93F}" type="pres">
      <dgm:prSet presAssocID="{90AB226D-DCCE-A94E-BA98-78B8BA38255C}" presName="boxAndChildren" presStyleCnt="0"/>
      <dgm:spPr/>
    </dgm:pt>
    <dgm:pt modelId="{84162B39-58D2-5A4C-8DD9-41D6D1AFD16D}" type="pres">
      <dgm:prSet presAssocID="{90AB226D-DCCE-A94E-BA98-78B8BA38255C}" presName="parentTextBox" presStyleLbl="node1" presStyleIdx="0" presStyleCnt="2"/>
      <dgm:spPr/>
    </dgm:pt>
    <dgm:pt modelId="{66D6680B-37ED-7749-B9F8-37596FCC57EB}" type="pres">
      <dgm:prSet presAssocID="{90AB226D-DCCE-A94E-BA98-78B8BA38255C}" presName="entireBox" presStyleLbl="node1" presStyleIdx="0" presStyleCnt="2"/>
      <dgm:spPr/>
    </dgm:pt>
    <dgm:pt modelId="{4ED9F93C-C772-A842-BBF8-80958A8488BE}" type="pres">
      <dgm:prSet presAssocID="{90AB226D-DCCE-A94E-BA98-78B8BA38255C}" presName="descendantBox" presStyleCnt="0"/>
      <dgm:spPr/>
    </dgm:pt>
    <dgm:pt modelId="{8C61065B-5713-AA4D-88D3-1D0F1EE1CE1B}" type="pres">
      <dgm:prSet presAssocID="{CE03F247-19AC-894F-8D6E-2131D01D53D9}" presName="childTextBox" presStyleLbl="fgAccFollowNode1" presStyleIdx="0" presStyleCnt="2">
        <dgm:presLayoutVars>
          <dgm:bulletEnabled val="1"/>
        </dgm:presLayoutVars>
      </dgm:prSet>
      <dgm:spPr/>
    </dgm:pt>
    <dgm:pt modelId="{A0EC0241-EFB5-0245-B1C2-257ABF499509}" type="pres">
      <dgm:prSet presAssocID="{FDF820EF-FB87-C642-B6AC-3373D94295F6}" presName="sp" presStyleCnt="0"/>
      <dgm:spPr/>
    </dgm:pt>
    <dgm:pt modelId="{94A802AA-D97C-3A4E-B25F-FC1472E8B203}" type="pres">
      <dgm:prSet presAssocID="{BF0C3D49-1FB8-5A4F-BD07-6576B7CF7EDA}" presName="arrowAndChildren" presStyleCnt="0"/>
      <dgm:spPr/>
    </dgm:pt>
    <dgm:pt modelId="{925DC604-34F8-A845-90B6-1E7DE734AC2C}" type="pres">
      <dgm:prSet presAssocID="{BF0C3D49-1FB8-5A4F-BD07-6576B7CF7EDA}" presName="parentTextArrow" presStyleLbl="node1" presStyleIdx="0" presStyleCnt="2"/>
      <dgm:spPr/>
    </dgm:pt>
    <dgm:pt modelId="{9A789407-E725-EA4B-B2E7-09B51D32952A}" type="pres">
      <dgm:prSet presAssocID="{BF0C3D49-1FB8-5A4F-BD07-6576B7CF7EDA}" presName="arrow" presStyleLbl="node1" presStyleIdx="1" presStyleCnt="2"/>
      <dgm:spPr/>
    </dgm:pt>
    <dgm:pt modelId="{1EC6F27D-4751-424B-847D-98FD7740B54A}" type="pres">
      <dgm:prSet presAssocID="{BF0C3D49-1FB8-5A4F-BD07-6576B7CF7EDA}" presName="descendantArrow" presStyleCnt="0"/>
      <dgm:spPr/>
    </dgm:pt>
    <dgm:pt modelId="{41A09B45-126D-D541-827C-038721116730}" type="pres">
      <dgm:prSet presAssocID="{7CD32649-A8E3-CF4B-8CD2-494BF57DD25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A197D02-A400-7A43-8597-F73CDD1EDB81}" type="presOf" srcId="{7CD32649-A8E3-CF4B-8CD2-494BF57DD25E}" destId="{41A09B45-126D-D541-827C-038721116730}" srcOrd="0" destOrd="0" presId="urn:microsoft.com/office/officeart/2005/8/layout/process4"/>
    <dgm:cxn modelId="{6DDF1415-E41D-D84D-AE6C-FA01FED579FA}" type="presOf" srcId="{8BAEC163-1E0B-4D43-BD5F-D59C56B35F57}" destId="{8B547DFC-D0BD-FE4E-877A-DAC9DA740C83}" srcOrd="0" destOrd="0" presId="urn:microsoft.com/office/officeart/2005/8/layout/process4"/>
    <dgm:cxn modelId="{C832C929-FC24-6142-97D1-1FC8DD63041B}" srcId="{8BAEC163-1E0B-4D43-BD5F-D59C56B35F57}" destId="{90AB226D-DCCE-A94E-BA98-78B8BA38255C}" srcOrd="1" destOrd="0" parTransId="{6F99D85E-3980-5041-BED2-529EC3276278}" sibTransId="{FC84EBBE-EF91-A347-8468-8254D3BD02D8}"/>
    <dgm:cxn modelId="{0D8E3A38-BAE5-DE4E-BF6B-21AC85AD6C49}" type="presOf" srcId="{90AB226D-DCCE-A94E-BA98-78B8BA38255C}" destId="{66D6680B-37ED-7749-B9F8-37596FCC57EB}" srcOrd="1" destOrd="0" presId="urn:microsoft.com/office/officeart/2005/8/layout/process4"/>
    <dgm:cxn modelId="{D0B7633C-06D9-6846-8266-6C937175DA15}" srcId="{8BAEC163-1E0B-4D43-BD5F-D59C56B35F57}" destId="{BF0C3D49-1FB8-5A4F-BD07-6576B7CF7EDA}" srcOrd="0" destOrd="0" parTransId="{2ABE7CC6-6054-394B-A9E3-EA3E0E52C58E}" sibTransId="{FDF820EF-FB87-C642-B6AC-3373D94295F6}"/>
    <dgm:cxn modelId="{8C96AB3D-2EEC-3341-8B0F-EB5A2D60AB32}" type="presOf" srcId="{BF0C3D49-1FB8-5A4F-BD07-6576B7CF7EDA}" destId="{925DC604-34F8-A845-90B6-1E7DE734AC2C}" srcOrd="0" destOrd="0" presId="urn:microsoft.com/office/officeart/2005/8/layout/process4"/>
    <dgm:cxn modelId="{E0FFA8BD-9323-0441-8ACE-AF70A8C1FAEF}" srcId="{BF0C3D49-1FB8-5A4F-BD07-6576B7CF7EDA}" destId="{7CD32649-A8E3-CF4B-8CD2-494BF57DD25E}" srcOrd="0" destOrd="0" parTransId="{A56C8F52-323B-484B-AD5D-F90794D91CEA}" sibTransId="{E1F1F884-F6B1-7647-8B0A-0ABE17DFEE9E}"/>
    <dgm:cxn modelId="{F13F36CC-01E2-1F4A-8DFD-8829F45087B7}" type="presOf" srcId="{BF0C3D49-1FB8-5A4F-BD07-6576B7CF7EDA}" destId="{9A789407-E725-EA4B-B2E7-09B51D32952A}" srcOrd="1" destOrd="0" presId="urn:microsoft.com/office/officeart/2005/8/layout/process4"/>
    <dgm:cxn modelId="{35EA10D2-6192-4D46-9464-03FD4C8A8B1C}" type="presOf" srcId="{90AB226D-DCCE-A94E-BA98-78B8BA38255C}" destId="{84162B39-58D2-5A4C-8DD9-41D6D1AFD16D}" srcOrd="0" destOrd="0" presId="urn:microsoft.com/office/officeart/2005/8/layout/process4"/>
    <dgm:cxn modelId="{2CC6CED5-E88B-3C44-93A1-9BA23EB74458}" srcId="{90AB226D-DCCE-A94E-BA98-78B8BA38255C}" destId="{CE03F247-19AC-894F-8D6E-2131D01D53D9}" srcOrd="0" destOrd="0" parTransId="{E135F6F8-FB70-E04C-A12D-55BE7CE7AF5D}" sibTransId="{D45BD2C3-950D-8046-A8E8-073B9F8B4291}"/>
    <dgm:cxn modelId="{8E7788FF-9C8A-D245-A5BF-0C53ACC2DA29}" type="presOf" srcId="{CE03F247-19AC-894F-8D6E-2131D01D53D9}" destId="{8C61065B-5713-AA4D-88D3-1D0F1EE1CE1B}" srcOrd="0" destOrd="0" presId="urn:microsoft.com/office/officeart/2005/8/layout/process4"/>
    <dgm:cxn modelId="{0CADEEF1-12F4-7A4C-A26B-7A5F4C796BF9}" type="presParOf" srcId="{8B547DFC-D0BD-FE4E-877A-DAC9DA740C83}" destId="{9374CE8E-F661-044E-8A7A-8E366888D93F}" srcOrd="0" destOrd="0" presId="urn:microsoft.com/office/officeart/2005/8/layout/process4"/>
    <dgm:cxn modelId="{C2E9674F-DBB7-974E-98A3-6F94629E2153}" type="presParOf" srcId="{9374CE8E-F661-044E-8A7A-8E366888D93F}" destId="{84162B39-58D2-5A4C-8DD9-41D6D1AFD16D}" srcOrd="0" destOrd="0" presId="urn:microsoft.com/office/officeart/2005/8/layout/process4"/>
    <dgm:cxn modelId="{867B05DA-1F30-5549-AB96-A34E3F6CC720}" type="presParOf" srcId="{9374CE8E-F661-044E-8A7A-8E366888D93F}" destId="{66D6680B-37ED-7749-B9F8-37596FCC57EB}" srcOrd="1" destOrd="0" presId="urn:microsoft.com/office/officeart/2005/8/layout/process4"/>
    <dgm:cxn modelId="{E15671E7-4573-1545-9553-A485F044825B}" type="presParOf" srcId="{9374CE8E-F661-044E-8A7A-8E366888D93F}" destId="{4ED9F93C-C772-A842-BBF8-80958A8488BE}" srcOrd="2" destOrd="0" presId="urn:microsoft.com/office/officeart/2005/8/layout/process4"/>
    <dgm:cxn modelId="{940E6204-7B60-2A4E-994C-0D063308E939}" type="presParOf" srcId="{4ED9F93C-C772-A842-BBF8-80958A8488BE}" destId="{8C61065B-5713-AA4D-88D3-1D0F1EE1CE1B}" srcOrd="0" destOrd="0" presId="urn:microsoft.com/office/officeart/2005/8/layout/process4"/>
    <dgm:cxn modelId="{96CCF71E-3A72-A048-B135-992229F8F294}" type="presParOf" srcId="{8B547DFC-D0BD-FE4E-877A-DAC9DA740C83}" destId="{A0EC0241-EFB5-0245-B1C2-257ABF499509}" srcOrd="1" destOrd="0" presId="urn:microsoft.com/office/officeart/2005/8/layout/process4"/>
    <dgm:cxn modelId="{DC4E9EAB-FCD7-FF4F-991B-7DDE374C50F7}" type="presParOf" srcId="{8B547DFC-D0BD-FE4E-877A-DAC9DA740C83}" destId="{94A802AA-D97C-3A4E-B25F-FC1472E8B203}" srcOrd="2" destOrd="0" presId="urn:microsoft.com/office/officeart/2005/8/layout/process4"/>
    <dgm:cxn modelId="{4597E02E-C3FC-474A-B345-76B2D161DE13}" type="presParOf" srcId="{94A802AA-D97C-3A4E-B25F-FC1472E8B203}" destId="{925DC604-34F8-A845-90B6-1E7DE734AC2C}" srcOrd="0" destOrd="0" presId="urn:microsoft.com/office/officeart/2005/8/layout/process4"/>
    <dgm:cxn modelId="{10EA0C2D-7010-7741-BC69-109593EB7954}" type="presParOf" srcId="{94A802AA-D97C-3A4E-B25F-FC1472E8B203}" destId="{9A789407-E725-EA4B-B2E7-09B51D32952A}" srcOrd="1" destOrd="0" presId="urn:microsoft.com/office/officeart/2005/8/layout/process4"/>
    <dgm:cxn modelId="{66DC56CD-9792-DB48-A77B-156F5E94A0F9}" type="presParOf" srcId="{94A802AA-D97C-3A4E-B25F-FC1472E8B203}" destId="{1EC6F27D-4751-424B-847D-98FD7740B54A}" srcOrd="2" destOrd="0" presId="urn:microsoft.com/office/officeart/2005/8/layout/process4"/>
    <dgm:cxn modelId="{66129B0B-F0B8-2241-B0FF-72B2C91DBF6C}" type="presParOf" srcId="{1EC6F27D-4751-424B-847D-98FD7740B54A}" destId="{41A09B45-126D-D541-827C-0387211167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AEC163-1E0B-4D43-BD5F-D59C56B35F5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C3D49-1FB8-5A4F-BD07-6576B7CF7EDA}">
      <dgm:prSet phldrT="[Text]"/>
      <dgm:spPr/>
      <dgm:t>
        <a:bodyPr/>
        <a:lstStyle/>
        <a:p>
          <a:r>
            <a:rPr lang="en-US" dirty="0"/>
            <a:t>Difficult to comprehend scale of large/small absolute numeric mentions</a:t>
          </a:r>
        </a:p>
      </dgm:t>
    </dgm:pt>
    <dgm:pt modelId="{2ABE7CC6-6054-394B-A9E3-EA3E0E52C58E}" type="parTrans" cxnId="{D0B7633C-06D9-6846-8266-6C937175DA15}">
      <dgm:prSet/>
      <dgm:spPr/>
      <dgm:t>
        <a:bodyPr/>
        <a:lstStyle/>
        <a:p>
          <a:endParaRPr lang="en-US"/>
        </a:p>
      </dgm:t>
    </dgm:pt>
    <dgm:pt modelId="{FDF820EF-FB87-C642-B6AC-3373D94295F6}" type="sibTrans" cxnId="{D0B7633C-06D9-6846-8266-6C937175DA15}">
      <dgm:prSet/>
      <dgm:spPr/>
      <dgm:t>
        <a:bodyPr/>
        <a:lstStyle/>
        <a:p>
          <a:endParaRPr lang="en-US"/>
        </a:p>
      </dgm:t>
    </dgm:pt>
    <dgm:pt modelId="{7CD32649-A8E3-CF4B-8CD2-494BF57DD25E}">
      <dgm:prSet phldrT="[Text]"/>
      <dgm:spPr/>
      <dgm:t>
        <a:bodyPr/>
        <a:lstStyle/>
        <a:p>
          <a:r>
            <a:rPr lang="en-US" dirty="0"/>
            <a:t>60 million guns</a:t>
          </a:r>
        </a:p>
      </dgm:t>
    </dgm:pt>
    <dgm:pt modelId="{A56C8F52-323B-484B-AD5D-F90794D91CEA}" type="parTrans" cxnId="{E0FFA8BD-9323-0441-8ACE-AF70A8C1FAEF}">
      <dgm:prSet/>
      <dgm:spPr/>
      <dgm:t>
        <a:bodyPr/>
        <a:lstStyle/>
        <a:p>
          <a:endParaRPr lang="en-US"/>
        </a:p>
      </dgm:t>
    </dgm:pt>
    <dgm:pt modelId="{E1F1F884-F6B1-7647-8B0A-0ABE17DFEE9E}" type="sibTrans" cxnId="{E0FFA8BD-9323-0441-8ACE-AF70A8C1FAEF}">
      <dgm:prSet/>
      <dgm:spPr/>
      <dgm:t>
        <a:bodyPr/>
        <a:lstStyle/>
        <a:p>
          <a:endParaRPr lang="en-US"/>
        </a:p>
      </dgm:t>
    </dgm:pt>
    <dgm:pt modelId="{90AB226D-DCCE-A94E-BA98-78B8BA38255C}">
      <dgm:prSet phldrT="[Text]"/>
      <dgm:spPr/>
      <dgm:t>
        <a:bodyPr/>
        <a:lstStyle/>
        <a:p>
          <a:r>
            <a:rPr lang="en-US" dirty="0"/>
            <a:t>Relative comparisons improve comprehension significantly</a:t>
          </a:r>
        </a:p>
      </dgm:t>
    </dgm:pt>
    <dgm:pt modelId="{6F99D85E-3980-5041-BED2-529EC3276278}" type="parTrans" cxnId="{C832C929-FC24-6142-97D1-1FC8DD63041B}">
      <dgm:prSet/>
      <dgm:spPr/>
      <dgm:t>
        <a:bodyPr/>
        <a:lstStyle/>
        <a:p>
          <a:endParaRPr lang="en-US"/>
        </a:p>
      </dgm:t>
    </dgm:pt>
    <dgm:pt modelId="{FC84EBBE-EF91-A347-8468-8254D3BD02D8}" type="sibTrans" cxnId="{C832C929-FC24-6142-97D1-1FC8DD63041B}">
      <dgm:prSet/>
      <dgm:spPr/>
      <dgm:t>
        <a:bodyPr/>
        <a:lstStyle/>
        <a:p>
          <a:endParaRPr lang="en-US"/>
        </a:p>
      </dgm:t>
    </dgm:pt>
    <dgm:pt modelId="{CE03F247-19AC-894F-8D6E-2131D01D53D9}">
      <dgm:prSet phldrT="[Text]"/>
      <dgm:spPr/>
      <dgm:t>
        <a:bodyPr/>
        <a:lstStyle/>
        <a:p>
          <a:r>
            <a:rPr lang="en-US" dirty="0"/>
            <a:t>About twice the gun ownership of the population of Texas</a:t>
          </a:r>
        </a:p>
      </dgm:t>
    </dgm:pt>
    <dgm:pt modelId="{E135F6F8-FB70-E04C-A12D-55BE7CE7AF5D}" type="parTrans" cxnId="{2CC6CED5-E88B-3C44-93A1-9BA23EB74458}">
      <dgm:prSet/>
      <dgm:spPr/>
      <dgm:t>
        <a:bodyPr/>
        <a:lstStyle/>
        <a:p>
          <a:endParaRPr lang="en-US"/>
        </a:p>
      </dgm:t>
    </dgm:pt>
    <dgm:pt modelId="{D45BD2C3-950D-8046-A8E8-073B9F8B4291}" type="sibTrans" cxnId="{2CC6CED5-E88B-3C44-93A1-9BA23EB74458}">
      <dgm:prSet/>
      <dgm:spPr/>
      <dgm:t>
        <a:bodyPr/>
        <a:lstStyle/>
        <a:p>
          <a:endParaRPr lang="en-US"/>
        </a:p>
      </dgm:t>
    </dgm:pt>
    <dgm:pt modelId="{8B547DFC-D0BD-FE4E-877A-DAC9DA740C83}" type="pres">
      <dgm:prSet presAssocID="{8BAEC163-1E0B-4D43-BD5F-D59C56B35F57}" presName="Name0" presStyleCnt="0">
        <dgm:presLayoutVars>
          <dgm:dir/>
          <dgm:animLvl val="lvl"/>
          <dgm:resizeHandles val="exact"/>
        </dgm:presLayoutVars>
      </dgm:prSet>
      <dgm:spPr/>
    </dgm:pt>
    <dgm:pt modelId="{9374CE8E-F661-044E-8A7A-8E366888D93F}" type="pres">
      <dgm:prSet presAssocID="{90AB226D-DCCE-A94E-BA98-78B8BA38255C}" presName="boxAndChildren" presStyleCnt="0"/>
      <dgm:spPr/>
    </dgm:pt>
    <dgm:pt modelId="{84162B39-58D2-5A4C-8DD9-41D6D1AFD16D}" type="pres">
      <dgm:prSet presAssocID="{90AB226D-DCCE-A94E-BA98-78B8BA38255C}" presName="parentTextBox" presStyleLbl="node1" presStyleIdx="0" presStyleCnt="2"/>
      <dgm:spPr/>
    </dgm:pt>
    <dgm:pt modelId="{66D6680B-37ED-7749-B9F8-37596FCC57EB}" type="pres">
      <dgm:prSet presAssocID="{90AB226D-DCCE-A94E-BA98-78B8BA38255C}" presName="entireBox" presStyleLbl="node1" presStyleIdx="0" presStyleCnt="2"/>
      <dgm:spPr/>
    </dgm:pt>
    <dgm:pt modelId="{4ED9F93C-C772-A842-BBF8-80958A8488BE}" type="pres">
      <dgm:prSet presAssocID="{90AB226D-DCCE-A94E-BA98-78B8BA38255C}" presName="descendantBox" presStyleCnt="0"/>
      <dgm:spPr/>
    </dgm:pt>
    <dgm:pt modelId="{8C61065B-5713-AA4D-88D3-1D0F1EE1CE1B}" type="pres">
      <dgm:prSet presAssocID="{CE03F247-19AC-894F-8D6E-2131D01D53D9}" presName="childTextBox" presStyleLbl="fgAccFollowNode1" presStyleIdx="0" presStyleCnt="2">
        <dgm:presLayoutVars>
          <dgm:bulletEnabled val="1"/>
        </dgm:presLayoutVars>
      </dgm:prSet>
      <dgm:spPr/>
    </dgm:pt>
    <dgm:pt modelId="{A0EC0241-EFB5-0245-B1C2-257ABF499509}" type="pres">
      <dgm:prSet presAssocID="{FDF820EF-FB87-C642-B6AC-3373D94295F6}" presName="sp" presStyleCnt="0"/>
      <dgm:spPr/>
    </dgm:pt>
    <dgm:pt modelId="{94A802AA-D97C-3A4E-B25F-FC1472E8B203}" type="pres">
      <dgm:prSet presAssocID="{BF0C3D49-1FB8-5A4F-BD07-6576B7CF7EDA}" presName="arrowAndChildren" presStyleCnt="0"/>
      <dgm:spPr/>
    </dgm:pt>
    <dgm:pt modelId="{925DC604-34F8-A845-90B6-1E7DE734AC2C}" type="pres">
      <dgm:prSet presAssocID="{BF0C3D49-1FB8-5A4F-BD07-6576B7CF7EDA}" presName="parentTextArrow" presStyleLbl="node1" presStyleIdx="0" presStyleCnt="2"/>
      <dgm:spPr/>
    </dgm:pt>
    <dgm:pt modelId="{9A789407-E725-EA4B-B2E7-09B51D32952A}" type="pres">
      <dgm:prSet presAssocID="{BF0C3D49-1FB8-5A4F-BD07-6576B7CF7EDA}" presName="arrow" presStyleLbl="node1" presStyleIdx="1" presStyleCnt="2"/>
      <dgm:spPr/>
    </dgm:pt>
    <dgm:pt modelId="{1EC6F27D-4751-424B-847D-98FD7740B54A}" type="pres">
      <dgm:prSet presAssocID="{BF0C3D49-1FB8-5A4F-BD07-6576B7CF7EDA}" presName="descendantArrow" presStyleCnt="0"/>
      <dgm:spPr/>
    </dgm:pt>
    <dgm:pt modelId="{41A09B45-126D-D541-827C-038721116730}" type="pres">
      <dgm:prSet presAssocID="{7CD32649-A8E3-CF4B-8CD2-494BF57DD25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A197D02-A400-7A43-8597-F73CDD1EDB81}" type="presOf" srcId="{7CD32649-A8E3-CF4B-8CD2-494BF57DD25E}" destId="{41A09B45-126D-D541-827C-038721116730}" srcOrd="0" destOrd="0" presId="urn:microsoft.com/office/officeart/2005/8/layout/process4"/>
    <dgm:cxn modelId="{6DDF1415-E41D-D84D-AE6C-FA01FED579FA}" type="presOf" srcId="{8BAEC163-1E0B-4D43-BD5F-D59C56B35F57}" destId="{8B547DFC-D0BD-FE4E-877A-DAC9DA740C83}" srcOrd="0" destOrd="0" presId="urn:microsoft.com/office/officeart/2005/8/layout/process4"/>
    <dgm:cxn modelId="{C832C929-FC24-6142-97D1-1FC8DD63041B}" srcId="{8BAEC163-1E0B-4D43-BD5F-D59C56B35F57}" destId="{90AB226D-DCCE-A94E-BA98-78B8BA38255C}" srcOrd="1" destOrd="0" parTransId="{6F99D85E-3980-5041-BED2-529EC3276278}" sibTransId="{FC84EBBE-EF91-A347-8468-8254D3BD02D8}"/>
    <dgm:cxn modelId="{0D8E3A38-BAE5-DE4E-BF6B-21AC85AD6C49}" type="presOf" srcId="{90AB226D-DCCE-A94E-BA98-78B8BA38255C}" destId="{66D6680B-37ED-7749-B9F8-37596FCC57EB}" srcOrd="1" destOrd="0" presId="urn:microsoft.com/office/officeart/2005/8/layout/process4"/>
    <dgm:cxn modelId="{D0B7633C-06D9-6846-8266-6C937175DA15}" srcId="{8BAEC163-1E0B-4D43-BD5F-D59C56B35F57}" destId="{BF0C3D49-1FB8-5A4F-BD07-6576B7CF7EDA}" srcOrd="0" destOrd="0" parTransId="{2ABE7CC6-6054-394B-A9E3-EA3E0E52C58E}" sibTransId="{FDF820EF-FB87-C642-B6AC-3373D94295F6}"/>
    <dgm:cxn modelId="{8C96AB3D-2EEC-3341-8B0F-EB5A2D60AB32}" type="presOf" srcId="{BF0C3D49-1FB8-5A4F-BD07-6576B7CF7EDA}" destId="{925DC604-34F8-A845-90B6-1E7DE734AC2C}" srcOrd="0" destOrd="0" presId="urn:microsoft.com/office/officeart/2005/8/layout/process4"/>
    <dgm:cxn modelId="{E0FFA8BD-9323-0441-8ACE-AF70A8C1FAEF}" srcId="{BF0C3D49-1FB8-5A4F-BD07-6576B7CF7EDA}" destId="{7CD32649-A8E3-CF4B-8CD2-494BF57DD25E}" srcOrd="0" destOrd="0" parTransId="{A56C8F52-323B-484B-AD5D-F90794D91CEA}" sibTransId="{E1F1F884-F6B1-7647-8B0A-0ABE17DFEE9E}"/>
    <dgm:cxn modelId="{F13F36CC-01E2-1F4A-8DFD-8829F45087B7}" type="presOf" srcId="{BF0C3D49-1FB8-5A4F-BD07-6576B7CF7EDA}" destId="{9A789407-E725-EA4B-B2E7-09B51D32952A}" srcOrd="1" destOrd="0" presId="urn:microsoft.com/office/officeart/2005/8/layout/process4"/>
    <dgm:cxn modelId="{35EA10D2-6192-4D46-9464-03FD4C8A8B1C}" type="presOf" srcId="{90AB226D-DCCE-A94E-BA98-78B8BA38255C}" destId="{84162B39-58D2-5A4C-8DD9-41D6D1AFD16D}" srcOrd="0" destOrd="0" presId="urn:microsoft.com/office/officeart/2005/8/layout/process4"/>
    <dgm:cxn modelId="{2CC6CED5-E88B-3C44-93A1-9BA23EB74458}" srcId="{90AB226D-DCCE-A94E-BA98-78B8BA38255C}" destId="{CE03F247-19AC-894F-8D6E-2131D01D53D9}" srcOrd="0" destOrd="0" parTransId="{E135F6F8-FB70-E04C-A12D-55BE7CE7AF5D}" sibTransId="{D45BD2C3-950D-8046-A8E8-073B9F8B4291}"/>
    <dgm:cxn modelId="{8E7788FF-9C8A-D245-A5BF-0C53ACC2DA29}" type="presOf" srcId="{CE03F247-19AC-894F-8D6E-2131D01D53D9}" destId="{8C61065B-5713-AA4D-88D3-1D0F1EE1CE1B}" srcOrd="0" destOrd="0" presId="urn:microsoft.com/office/officeart/2005/8/layout/process4"/>
    <dgm:cxn modelId="{0CADEEF1-12F4-7A4C-A26B-7A5F4C796BF9}" type="presParOf" srcId="{8B547DFC-D0BD-FE4E-877A-DAC9DA740C83}" destId="{9374CE8E-F661-044E-8A7A-8E366888D93F}" srcOrd="0" destOrd="0" presId="urn:microsoft.com/office/officeart/2005/8/layout/process4"/>
    <dgm:cxn modelId="{C2E9674F-DBB7-974E-98A3-6F94629E2153}" type="presParOf" srcId="{9374CE8E-F661-044E-8A7A-8E366888D93F}" destId="{84162B39-58D2-5A4C-8DD9-41D6D1AFD16D}" srcOrd="0" destOrd="0" presId="urn:microsoft.com/office/officeart/2005/8/layout/process4"/>
    <dgm:cxn modelId="{867B05DA-1F30-5549-AB96-A34E3F6CC720}" type="presParOf" srcId="{9374CE8E-F661-044E-8A7A-8E366888D93F}" destId="{66D6680B-37ED-7749-B9F8-37596FCC57EB}" srcOrd="1" destOrd="0" presId="urn:microsoft.com/office/officeart/2005/8/layout/process4"/>
    <dgm:cxn modelId="{E15671E7-4573-1545-9553-A485F044825B}" type="presParOf" srcId="{9374CE8E-F661-044E-8A7A-8E366888D93F}" destId="{4ED9F93C-C772-A842-BBF8-80958A8488BE}" srcOrd="2" destOrd="0" presId="urn:microsoft.com/office/officeart/2005/8/layout/process4"/>
    <dgm:cxn modelId="{940E6204-7B60-2A4E-994C-0D063308E939}" type="presParOf" srcId="{4ED9F93C-C772-A842-BBF8-80958A8488BE}" destId="{8C61065B-5713-AA4D-88D3-1D0F1EE1CE1B}" srcOrd="0" destOrd="0" presId="urn:microsoft.com/office/officeart/2005/8/layout/process4"/>
    <dgm:cxn modelId="{96CCF71E-3A72-A048-B135-992229F8F294}" type="presParOf" srcId="{8B547DFC-D0BD-FE4E-877A-DAC9DA740C83}" destId="{A0EC0241-EFB5-0245-B1C2-257ABF499509}" srcOrd="1" destOrd="0" presId="urn:microsoft.com/office/officeart/2005/8/layout/process4"/>
    <dgm:cxn modelId="{DC4E9EAB-FCD7-FF4F-991B-7DDE374C50F7}" type="presParOf" srcId="{8B547DFC-D0BD-FE4E-877A-DAC9DA740C83}" destId="{94A802AA-D97C-3A4E-B25F-FC1472E8B203}" srcOrd="2" destOrd="0" presId="urn:microsoft.com/office/officeart/2005/8/layout/process4"/>
    <dgm:cxn modelId="{4597E02E-C3FC-474A-B345-76B2D161DE13}" type="presParOf" srcId="{94A802AA-D97C-3A4E-B25F-FC1472E8B203}" destId="{925DC604-34F8-A845-90B6-1E7DE734AC2C}" srcOrd="0" destOrd="0" presId="urn:microsoft.com/office/officeart/2005/8/layout/process4"/>
    <dgm:cxn modelId="{10EA0C2D-7010-7741-BC69-109593EB7954}" type="presParOf" srcId="{94A802AA-D97C-3A4E-B25F-FC1472E8B203}" destId="{9A789407-E725-EA4B-B2E7-09B51D32952A}" srcOrd="1" destOrd="0" presId="urn:microsoft.com/office/officeart/2005/8/layout/process4"/>
    <dgm:cxn modelId="{66DC56CD-9792-DB48-A77B-156F5E94A0F9}" type="presParOf" srcId="{94A802AA-D97C-3A4E-B25F-FC1472E8B203}" destId="{1EC6F27D-4751-424B-847D-98FD7740B54A}" srcOrd="2" destOrd="0" presId="urn:microsoft.com/office/officeart/2005/8/layout/process4"/>
    <dgm:cxn modelId="{66129B0B-F0B8-2241-B0FF-72B2C91DBF6C}" type="presParOf" srcId="{1EC6F27D-4751-424B-847D-98FD7740B54A}" destId="{41A09B45-126D-D541-827C-0387211167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B0D83-ECB2-46DD-82C6-A87E2D6B6F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22994-8AB6-43A2-A01B-C24D6C150A13}">
      <dgm:prSet/>
      <dgm:spPr/>
      <dgm:t>
        <a:bodyPr/>
        <a:lstStyle/>
        <a:p>
          <a:r>
            <a:rPr lang="en-US" dirty="0"/>
            <a:t>Manually generated perspectives</a:t>
          </a:r>
        </a:p>
      </dgm:t>
    </dgm:pt>
    <dgm:pt modelId="{0D1A6D35-E37F-4975-A40D-92AFD072B8A2}" type="parTrans" cxnId="{B9AFF629-4230-43F5-8ED5-24BA6CEDCEE4}">
      <dgm:prSet/>
      <dgm:spPr/>
      <dgm:t>
        <a:bodyPr/>
        <a:lstStyle/>
        <a:p>
          <a:endParaRPr lang="en-US"/>
        </a:p>
      </dgm:t>
    </dgm:pt>
    <dgm:pt modelId="{E2275642-E570-40D8-BC1D-8C8DA28CD351}" type="sibTrans" cxnId="{B9AFF629-4230-43F5-8ED5-24BA6CEDCEE4}">
      <dgm:prSet/>
      <dgm:spPr/>
      <dgm:t>
        <a:bodyPr/>
        <a:lstStyle/>
        <a:p>
          <a:endParaRPr lang="en-US"/>
        </a:p>
      </dgm:t>
    </dgm:pt>
    <dgm:pt modelId="{490E4A08-5274-4602-B24B-1646AF891B0F}">
      <dgm:prSet/>
      <dgm:spPr/>
      <dgm:t>
        <a:bodyPr/>
        <a:lstStyle/>
        <a:p>
          <a:r>
            <a:rPr lang="en-US" i="1" dirty="0"/>
            <a:t>Barrio et al., 2016: </a:t>
          </a:r>
          <a:r>
            <a:rPr lang="en-US" dirty="0"/>
            <a:t>Improving the comprehension of numbers in the news</a:t>
          </a:r>
        </a:p>
      </dgm:t>
    </dgm:pt>
    <dgm:pt modelId="{5EB7E337-2FF7-44E7-85C3-8C70012B6223}" type="parTrans" cxnId="{22002396-93C3-4AC0-BD16-AB4D75DF1426}">
      <dgm:prSet/>
      <dgm:spPr/>
      <dgm:t>
        <a:bodyPr/>
        <a:lstStyle/>
        <a:p>
          <a:endParaRPr lang="en-US"/>
        </a:p>
      </dgm:t>
    </dgm:pt>
    <dgm:pt modelId="{B26A1A48-36FD-4C44-9D4B-D3098F2FBF95}" type="sibTrans" cxnId="{22002396-93C3-4AC0-BD16-AB4D75DF1426}">
      <dgm:prSet/>
      <dgm:spPr/>
      <dgm:t>
        <a:bodyPr/>
        <a:lstStyle/>
        <a:p>
          <a:endParaRPr lang="en-US"/>
        </a:p>
      </dgm:t>
    </dgm:pt>
    <dgm:pt modelId="{08D0ED21-A873-477D-BC49-3E9A679C461A}">
      <dgm:prSet/>
      <dgm:spPr/>
      <dgm:t>
        <a:bodyPr/>
        <a:lstStyle/>
        <a:p>
          <a:r>
            <a:rPr lang="en-US" dirty="0"/>
            <a:t>Present facts as is from knowledge base</a:t>
          </a:r>
        </a:p>
      </dgm:t>
    </dgm:pt>
    <dgm:pt modelId="{F1406FD5-2950-40A8-A570-00B45FB3DCE0}" type="parTrans" cxnId="{219A3B86-EF1C-4069-A7FD-10339BE7D6AA}">
      <dgm:prSet/>
      <dgm:spPr/>
      <dgm:t>
        <a:bodyPr/>
        <a:lstStyle/>
        <a:p>
          <a:endParaRPr lang="en-US"/>
        </a:p>
      </dgm:t>
    </dgm:pt>
    <dgm:pt modelId="{78C66AA1-DAF3-4333-9052-CA7297D53866}" type="sibTrans" cxnId="{219A3B86-EF1C-4069-A7FD-10339BE7D6AA}">
      <dgm:prSet/>
      <dgm:spPr/>
      <dgm:t>
        <a:bodyPr/>
        <a:lstStyle/>
        <a:p>
          <a:endParaRPr lang="en-US"/>
        </a:p>
      </dgm:t>
    </dgm:pt>
    <dgm:pt modelId="{C04FE783-4E69-49BB-A7A4-0096CDBB8FB0}">
      <dgm:prSet/>
      <dgm:spPr/>
      <dgm:t>
        <a:bodyPr/>
        <a:lstStyle/>
        <a:p>
          <a:r>
            <a:rPr lang="en-US" i="1" dirty="0"/>
            <a:t>G. </a:t>
          </a:r>
          <a:r>
            <a:rPr lang="en-US" i="1" dirty="0" err="1"/>
            <a:t>Chiacchieri</a:t>
          </a:r>
          <a:r>
            <a:rPr lang="en-US" i="1" dirty="0"/>
            <a:t>, 2013: </a:t>
          </a:r>
          <a:r>
            <a:rPr lang="en-US" dirty="0">
              <a:hlinkClick xmlns:r="http://schemas.openxmlformats.org/officeDocument/2006/relationships" r:id="rId1"/>
            </a:rPr>
            <a:t>www.dictionaryofnumbers.com</a:t>
          </a:r>
          <a:endParaRPr lang="en-US" dirty="0"/>
        </a:p>
      </dgm:t>
    </dgm:pt>
    <dgm:pt modelId="{98225BC0-2C89-458D-BF28-9DFAE648816F}" type="parTrans" cxnId="{BDA692A3-CFC9-46AA-8B63-AE44342AF84F}">
      <dgm:prSet/>
      <dgm:spPr/>
      <dgm:t>
        <a:bodyPr/>
        <a:lstStyle/>
        <a:p>
          <a:endParaRPr lang="en-US"/>
        </a:p>
      </dgm:t>
    </dgm:pt>
    <dgm:pt modelId="{02C7D3A4-4C9E-41C1-BFD0-5A9E91691783}" type="sibTrans" cxnId="{BDA692A3-CFC9-46AA-8B63-AE44342AF84F}">
      <dgm:prSet/>
      <dgm:spPr/>
      <dgm:t>
        <a:bodyPr/>
        <a:lstStyle/>
        <a:p>
          <a:endParaRPr lang="en-US"/>
        </a:p>
      </dgm:t>
    </dgm:pt>
    <dgm:pt modelId="{8E8D2E58-7AAF-4C15-A837-2AD0DF7947C6}">
      <dgm:prSet/>
      <dgm:spPr/>
      <dgm:t>
        <a:bodyPr/>
        <a:lstStyle/>
        <a:p>
          <a:r>
            <a:rPr lang="en-US" dirty="0"/>
            <a:t>Seq2seq based description generation</a:t>
          </a:r>
        </a:p>
      </dgm:t>
    </dgm:pt>
    <dgm:pt modelId="{0FE2CC1C-5AF6-440F-AC8B-AABCF1604B7F}" type="parTrans" cxnId="{F3B1262B-B032-49BD-A1D5-B6A4DF54D67D}">
      <dgm:prSet/>
      <dgm:spPr/>
      <dgm:t>
        <a:bodyPr/>
        <a:lstStyle/>
        <a:p>
          <a:endParaRPr lang="en-US"/>
        </a:p>
      </dgm:t>
    </dgm:pt>
    <dgm:pt modelId="{A554FDDD-38BF-4709-8A24-94A3AA5BA1CB}" type="sibTrans" cxnId="{F3B1262B-B032-49BD-A1D5-B6A4DF54D67D}">
      <dgm:prSet/>
      <dgm:spPr/>
      <dgm:t>
        <a:bodyPr/>
        <a:lstStyle/>
        <a:p>
          <a:endParaRPr lang="en-US"/>
        </a:p>
      </dgm:t>
    </dgm:pt>
    <dgm:pt modelId="{A6653455-4344-4557-AB19-0D8D6244335B}">
      <dgm:prSet/>
      <dgm:spPr/>
      <dgm:t>
        <a:bodyPr/>
        <a:lstStyle/>
        <a:p>
          <a:r>
            <a:rPr lang="en-US" i="1" dirty="0"/>
            <a:t>Liu et al., 2015: </a:t>
          </a:r>
          <a:r>
            <a:rPr lang="en-US" dirty="0"/>
            <a:t>Table-to-text generation by structure-aware Seq2seq learning</a:t>
          </a:r>
        </a:p>
      </dgm:t>
    </dgm:pt>
    <dgm:pt modelId="{492D0059-57AE-4625-9250-02D7C1C0C2E6}" type="parTrans" cxnId="{32D4F791-3D20-41BB-BE3A-7919C5A9CE0E}">
      <dgm:prSet/>
      <dgm:spPr/>
      <dgm:t>
        <a:bodyPr/>
        <a:lstStyle/>
        <a:p>
          <a:endParaRPr lang="en-US"/>
        </a:p>
      </dgm:t>
    </dgm:pt>
    <dgm:pt modelId="{29101405-1562-4B25-8041-CD00A45A5516}" type="sibTrans" cxnId="{32D4F791-3D20-41BB-BE3A-7919C5A9CE0E}">
      <dgm:prSet/>
      <dgm:spPr/>
      <dgm:t>
        <a:bodyPr/>
        <a:lstStyle/>
        <a:p>
          <a:endParaRPr lang="en-US"/>
        </a:p>
      </dgm:t>
    </dgm:pt>
    <dgm:pt modelId="{8762F16F-422E-BA4C-995A-9C82C723228D}">
      <dgm:prSet/>
      <dgm:spPr/>
      <dgm:t>
        <a:bodyPr/>
        <a:lstStyle/>
        <a:p>
          <a:r>
            <a:rPr lang="en-US" i="1" dirty="0"/>
            <a:t>Hosseini et al., 2015: </a:t>
          </a:r>
          <a:r>
            <a:rPr lang="en-US" dirty="0"/>
            <a:t>Learning to solve arithmetic word problems with verb categorization</a:t>
          </a:r>
        </a:p>
      </dgm:t>
    </dgm:pt>
    <dgm:pt modelId="{3C2D1C5B-73DD-6048-9AED-68D277853C5D}" type="parTrans" cxnId="{510348DD-2B16-DC46-94CD-E9065C7E780B}">
      <dgm:prSet/>
      <dgm:spPr/>
      <dgm:t>
        <a:bodyPr/>
        <a:lstStyle/>
        <a:p>
          <a:endParaRPr lang="en-US"/>
        </a:p>
      </dgm:t>
    </dgm:pt>
    <dgm:pt modelId="{DD35FF00-D377-8B49-BD44-DCBA144A34D1}" type="sibTrans" cxnId="{510348DD-2B16-DC46-94CD-E9065C7E780B}">
      <dgm:prSet/>
      <dgm:spPr/>
      <dgm:t>
        <a:bodyPr/>
        <a:lstStyle/>
        <a:p>
          <a:endParaRPr lang="en-US"/>
        </a:p>
      </dgm:t>
    </dgm:pt>
    <dgm:pt modelId="{48BFA349-7A75-6840-85E1-970BDE21508E}" type="pres">
      <dgm:prSet presAssocID="{EE9B0D83-ECB2-46DD-82C6-A87E2D6B6F3F}" presName="Name0" presStyleCnt="0">
        <dgm:presLayoutVars>
          <dgm:dir/>
          <dgm:animLvl val="lvl"/>
          <dgm:resizeHandles val="exact"/>
        </dgm:presLayoutVars>
      </dgm:prSet>
      <dgm:spPr/>
    </dgm:pt>
    <dgm:pt modelId="{0724335D-A33D-E04E-B93B-10C0E87BAFCE}" type="pres">
      <dgm:prSet presAssocID="{DEF22994-8AB6-43A2-A01B-C24D6C150A13}" presName="linNode" presStyleCnt="0"/>
      <dgm:spPr/>
    </dgm:pt>
    <dgm:pt modelId="{502ED6D1-70AC-F141-A1F1-3D7BEEA5CFDC}" type="pres">
      <dgm:prSet presAssocID="{DEF22994-8AB6-43A2-A01B-C24D6C150A1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83983B0-F82A-3D4A-9D0F-0742DD185721}" type="pres">
      <dgm:prSet presAssocID="{DEF22994-8AB6-43A2-A01B-C24D6C150A13}" presName="descendantText" presStyleLbl="alignAccFollowNode1" presStyleIdx="0" presStyleCnt="3">
        <dgm:presLayoutVars>
          <dgm:bulletEnabled val="1"/>
        </dgm:presLayoutVars>
      </dgm:prSet>
      <dgm:spPr/>
    </dgm:pt>
    <dgm:pt modelId="{3D86C47F-BFA8-8B42-A02B-79853889D068}" type="pres">
      <dgm:prSet presAssocID="{E2275642-E570-40D8-BC1D-8C8DA28CD351}" presName="sp" presStyleCnt="0"/>
      <dgm:spPr/>
    </dgm:pt>
    <dgm:pt modelId="{882DDC9E-366B-0F42-AC9C-CA668C02708E}" type="pres">
      <dgm:prSet presAssocID="{08D0ED21-A873-477D-BC49-3E9A679C461A}" presName="linNode" presStyleCnt="0"/>
      <dgm:spPr/>
    </dgm:pt>
    <dgm:pt modelId="{39F4AD36-9302-1744-9B4A-31D1B873544B}" type="pres">
      <dgm:prSet presAssocID="{08D0ED21-A873-477D-BC49-3E9A679C46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04439AD-2243-D245-82C0-90661AFF4481}" type="pres">
      <dgm:prSet presAssocID="{08D0ED21-A873-477D-BC49-3E9A679C461A}" presName="descendantText" presStyleLbl="alignAccFollowNode1" presStyleIdx="1" presStyleCnt="3">
        <dgm:presLayoutVars>
          <dgm:bulletEnabled val="1"/>
        </dgm:presLayoutVars>
      </dgm:prSet>
      <dgm:spPr/>
    </dgm:pt>
    <dgm:pt modelId="{291F2561-5E03-624B-BD4C-0F1C04AC04BB}" type="pres">
      <dgm:prSet presAssocID="{78C66AA1-DAF3-4333-9052-CA7297D53866}" presName="sp" presStyleCnt="0"/>
      <dgm:spPr/>
    </dgm:pt>
    <dgm:pt modelId="{E2CE2004-7B8A-3D4F-837F-ACC7763163EE}" type="pres">
      <dgm:prSet presAssocID="{8E8D2E58-7AAF-4C15-A837-2AD0DF7947C6}" presName="linNode" presStyleCnt="0"/>
      <dgm:spPr/>
    </dgm:pt>
    <dgm:pt modelId="{4D9EB9C8-1B5D-064B-B205-C99BD36E8476}" type="pres">
      <dgm:prSet presAssocID="{8E8D2E58-7AAF-4C15-A837-2AD0DF7947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6078BB1-9A95-004D-9E51-5CC3887E5F66}" type="pres">
      <dgm:prSet presAssocID="{8E8D2E58-7AAF-4C15-A837-2AD0DF7947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9AFF629-4230-43F5-8ED5-24BA6CEDCEE4}" srcId="{EE9B0D83-ECB2-46DD-82C6-A87E2D6B6F3F}" destId="{DEF22994-8AB6-43A2-A01B-C24D6C150A13}" srcOrd="0" destOrd="0" parTransId="{0D1A6D35-E37F-4975-A40D-92AFD072B8A2}" sibTransId="{E2275642-E570-40D8-BC1D-8C8DA28CD351}"/>
    <dgm:cxn modelId="{F3B1262B-B032-49BD-A1D5-B6A4DF54D67D}" srcId="{EE9B0D83-ECB2-46DD-82C6-A87E2D6B6F3F}" destId="{8E8D2E58-7AAF-4C15-A837-2AD0DF7947C6}" srcOrd="2" destOrd="0" parTransId="{0FE2CC1C-5AF6-440F-AC8B-AABCF1604B7F}" sibTransId="{A554FDDD-38BF-4709-8A24-94A3AA5BA1CB}"/>
    <dgm:cxn modelId="{30246F2B-34B3-EC48-ACC2-A5DA53073A25}" type="presOf" srcId="{08D0ED21-A873-477D-BC49-3E9A679C461A}" destId="{39F4AD36-9302-1744-9B4A-31D1B873544B}" srcOrd="0" destOrd="0" presId="urn:microsoft.com/office/officeart/2005/8/layout/vList5"/>
    <dgm:cxn modelId="{E12C4845-8428-1B45-9632-6BD013F744C3}" type="presOf" srcId="{8762F16F-422E-BA4C-995A-9C82C723228D}" destId="{F6078BB1-9A95-004D-9E51-5CC3887E5F66}" srcOrd="0" destOrd="1" presId="urn:microsoft.com/office/officeart/2005/8/layout/vList5"/>
    <dgm:cxn modelId="{E6C98157-7635-3445-A275-98F7B0B6D593}" type="presOf" srcId="{A6653455-4344-4557-AB19-0D8D6244335B}" destId="{F6078BB1-9A95-004D-9E51-5CC3887E5F66}" srcOrd="0" destOrd="0" presId="urn:microsoft.com/office/officeart/2005/8/layout/vList5"/>
    <dgm:cxn modelId="{2F4F0B6F-6212-4C47-948C-4EBA96DA2892}" type="presOf" srcId="{EE9B0D83-ECB2-46DD-82C6-A87E2D6B6F3F}" destId="{48BFA349-7A75-6840-85E1-970BDE21508E}" srcOrd="0" destOrd="0" presId="urn:microsoft.com/office/officeart/2005/8/layout/vList5"/>
    <dgm:cxn modelId="{DB488F74-AF71-F848-B09F-EE0834B22414}" type="presOf" srcId="{8E8D2E58-7AAF-4C15-A837-2AD0DF7947C6}" destId="{4D9EB9C8-1B5D-064B-B205-C99BD36E8476}" srcOrd="0" destOrd="0" presId="urn:microsoft.com/office/officeart/2005/8/layout/vList5"/>
    <dgm:cxn modelId="{219A3B86-EF1C-4069-A7FD-10339BE7D6AA}" srcId="{EE9B0D83-ECB2-46DD-82C6-A87E2D6B6F3F}" destId="{08D0ED21-A873-477D-BC49-3E9A679C461A}" srcOrd="1" destOrd="0" parTransId="{F1406FD5-2950-40A8-A570-00B45FB3DCE0}" sibTransId="{78C66AA1-DAF3-4333-9052-CA7297D53866}"/>
    <dgm:cxn modelId="{32D4F791-3D20-41BB-BE3A-7919C5A9CE0E}" srcId="{8E8D2E58-7AAF-4C15-A837-2AD0DF7947C6}" destId="{A6653455-4344-4557-AB19-0D8D6244335B}" srcOrd="0" destOrd="0" parTransId="{492D0059-57AE-4625-9250-02D7C1C0C2E6}" sibTransId="{29101405-1562-4B25-8041-CD00A45A5516}"/>
    <dgm:cxn modelId="{22002396-93C3-4AC0-BD16-AB4D75DF1426}" srcId="{DEF22994-8AB6-43A2-A01B-C24D6C150A13}" destId="{490E4A08-5274-4602-B24B-1646AF891B0F}" srcOrd="0" destOrd="0" parTransId="{5EB7E337-2FF7-44E7-85C3-8C70012B6223}" sibTransId="{B26A1A48-36FD-4C44-9D4B-D3098F2FBF95}"/>
    <dgm:cxn modelId="{6BCF599F-A94D-C94C-ABBA-8B0F6C0247E8}" type="presOf" srcId="{DEF22994-8AB6-43A2-A01B-C24D6C150A13}" destId="{502ED6D1-70AC-F141-A1F1-3D7BEEA5CFDC}" srcOrd="0" destOrd="0" presId="urn:microsoft.com/office/officeart/2005/8/layout/vList5"/>
    <dgm:cxn modelId="{BDA692A3-CFC9-46AA-8B63-AE44342AF84F}" srcId="{08D0ED21-A873-477D-BC49-3E9A679C461A}" destId="{C04FE783-4E69-49BB-A7A4-0096CDBB8FB0}" srcOrd="0" destOrd="0" parTransId="{98225BC0-2C89-458D-BF28-9DFAE648816F}" sibTransId="{02C7D3A4-4C9E-41C1-BFD0-5A9E91691783}"/>
    <dgm:cxn modelId="{773473D4-9857-1E40-88E3-7ADBCCFB806E}" type="presOf" srcId="{490E4A08-5274-4602-B24B-1646AF891B0F}" destId="{583983B0-F82A-3D4A-9D0F-0742DD185721}" srcOrd="0" destOrd="0" presId="urn:microsoft.com/office/officeart/2005/8/layout/vList5"/>
    <dgm:cxn modelId="{510348DD-2B16-DC46-94CD-E9065C7E780B}" srcId="{8E8D2E58-7AAF-4C15-A837-2AD0DF7947C6}" destId="{8762F16F-422E-BA4C-995A-9C82C723228D}" srcOrd="1" destOrd="0" parTransId="{3C2D1C5B-73DD-6048-9AED-68D277853C5D}" sibTransId="{DD35FF00-D377-8B49-BD44-DCBA144A34D1}"/>
    <dgm:cxn modelId="{BFCC1BE9-38E7-E443-A9CC-EC09579AB551}" type="presOf" srcId="{C04FE783-4E69-49BB-A7A4-0096CDBB8FB0}" destId="{604439AD-2243-D245-82C0-90661AFF4481}" srcOrd="0" destOrd="0" presId="urn:microsoft.com/office/officeart/2005/8/layout/vList5"/>
    <dgm:cxn modelId="{B421703B-B9A3-4949-8967-0D2C0040EB23}" type="presParOf" srcId="{48BFA349-7A75-6840-85E1-970BDE21508E}" destId="{0724335D-A33D-E04E-B93B-10C0E87BAFCE}" srcOrd="0" destOrd="0" presId="urn:microsoft.com/office/officeart/2005/8/layout/vList5"/>
    <dgm:cxn modelId="{7C17281C-933A-2D4E-902B-41024903867B}" type="presParOf" srcId="{0724335D-A33D-E04E-B93B-10C0E87BAFCE}" destId="{502ED6D1-70AC-F141-A1F1-3D7BEEA5CFDC}" srcOrd="0" destOrd="0" presId="urn:microsoft.com/office/officeart/2005/8/layout/vList5"/>
    <dgm:cxn modelId="{AB6DC8C7-4AB7-D748-85CB-2EB805F9ABF5}" type="presParOf" srcId="{0724335D-A33D-E04E-B93B-10C0E87BAFCE}" destId="{583983B0-F82A-3D4A-9D0F-0742DD185721}" srcOrd="1" destOrd="0" presId="urn:microsoft.com/office/officeart/2005/8/layout/vList5"/>
    <dgm:cxn modelId="{7811229F-7946-7B4F-8DD8-24E614D3BCDA}" type="presParOf" srcId="{48BFA349-7A75-6840-85E1-970BDE21508E}" destId="{3D86C47F-BFA8-8B42-A02B-79853889D068}" srcOrd="1" destOrd="0" presId="urn:microsoft.com/office/officeart/2005/8/layout/vList5"/>
    <dgm:cxn modelId="{DC2F30BC-BA4F-F547-8322-F1B3AD285A46}" type="presParOf" srcId="{48BFA349-7A75-6840-85E1-970BDE21508E}" destId="{882DDC9E-366B-0F42-AC9C-CA668C02708E}" srcOrd="2" destOrd="0" presId="urn:microsoft.com/office/officeart/2005/8/layout/vList5"/>
    <dgm:cxn modelId="{DCFCECAF-3800-2B4B-B310-4F742CF5CFBC}" type="presParOf" srcId="{882DDC9E-366B-0F42-AC9C-CA668C02708E}" destId="{39F4AD36-9302-1744-9B4A-31D1B873544B}" srcOrd="0" destOrd="0" presId="urn:microsoft.com/office/officeart/2005/8/layout/vList5"/>
    <dgm:cxn modelId="{7F2745E8-3F49-6047-864D-100F2A38911C}" type="presParOf" srcId="{882DDC9E-366B-0F42-AC9C-CA668C02708E}" destId="{604439AD-2243-D245-82C0-90661AFF4481}" srcOrd="1" destOrd="0" presId="urn:microsoft.com/office/officeart/2005/8/layout/vList5"/>
    <dgm:cxn modelId="{74A8A2A9-8737-4B4B-88C4-545DD801A7C5}" type="presParOf" srcId="{48BFA349-7A75-6840-85E1-970BDE21508E}" destId="{291F2561-5E03-624B-BD4C-0F1C04AC04BB}" srcOrd="3" destOrd="0" presId="urn:microsoft.com/office/officeart/2005/8/layout/vList5"/>
    <dgm:cxn modelId="{93086BED-36CF-D345-9772-A69FB3C47A72}" type="presParOf" srcId="{48BFA349-7A75-6840-85E1-970BDE21508E}" destId="{E2CE2004-7B8A-3D4F-837F-ACC7763163EE}" srcOrd="4" destOrd="0" presId="urn:microsoft.com/office/officeart/2005/8/layout/vList5"/>
    <dgm:cxn modelId="{6096B136-E478-6C4D-960E-0CA954F404EB}" type="presParOf" srcId="{E2CE2004-7B8A-3D4F-837F-ACC7763163EE}" destId="{4D9EB9C8-1B5D-064B-B205-C99BD36E8476}" srcOrd="0" destOrd="0" presId="urn:microsoft.com/office/officeart/2005/8/layout/vList5"/>
    <dgm:cxn modelId="{33BE6A41-0992-DD45-B5CB-B979C496A555}" type="presParOf" srcId="{E2CE2004-7B8A-3D4F-837F-ACC7763163EE}" destId="{F6078BB1-9A95-004D-9E51-5CC3887E5F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B88A30-BE4B-4B2D-A938-D0976ED538D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0C4F4-64ED-4D64-97A5-B5CD20368FC4}">
      <dgm:prSet/>
      <dgm:spPr/>
      <dgm:t>
        <a:bodyPr/>
        <a:lstStyle/>
        <a:p>
          <a:r>
            <a:rPr lang="en-US" dirty="0"/>
            <a:t>Approach</a:t>
          </a:r>
        </a:p>
      </dgm:t>
    </dgm:pt>
    <dgm:pt modelId="{B535A114-D52A-4656-B8D9-2E4A61BD1EB9}" type="parTrans" cxnId="{83B9A7CD-7FF5-46AF-A257-CC5AAEDEF24F}">
      <dgm:prSet/>
      <dgm:spPr/>
      <dgm:t>
        <a:bodyPr/>
        <a:lstStyle/>
        <a:p>
          <a:endParaRPr lang="en-US"/>
        </a:p>
      </dgm:t>
    </dgm:pt>
    <dgm:pt modelId="{BA8D52E4-BDF1-4BA7-AAF8-BEAC130FD867}" type="sibTrans" cxnId="{83B9A7CD-7FF5-46AF-A257-CC5AAEDEF24F}">
      <dgm:prSet/>
      <dgm:spPr/>
      <dgm:t>
        <a:bodyPr/>
        <a:lstStyle/>
        <a:p>
          <a:endParaRPr lang="en-US"/>
        </a:p>
      </dgm:t>
    </dgm:pt>
    <dgm:pt modelId="{339698AA-E165-460A-9886-D3F6A5549831}">
      <dgm:prSet/>
      <dgm:spPr/>
      <dgm:t>
        <a:bodyPr/>
        <a:lstStyle/>
        <a:p>
          <a:r>
            <a:rPr lang="en-US" dirty="0"/>
            <a:t>Generate perspectives from numeric mentions in sentences by composing facts from a knowledge base (K)</a:t>
          </a:r>
        </a:p>
        <a:p>
          <a:endParaRPr lang="en-US" dirty="0"/>
        </a:p>
      </dgm:t>
    </dgm:pt>
    <dgm:pt modelId="{7A7DE2A0-5AB9-4CD8-B598-BFA8DC0ED753}" type="parTrans" cxnId="{40A00F22-D8E8-48F4-86C2-62012D01575B}">
      <dgm:prSet/>
      <dgm:spPr/>
      <dgm:t>
        <a:bodyPr/>
        <a:lstStyle/>
        <a:p>
          <a:endParaRPr lang="en-US"/>
        </a:p>
      </dgm:t>
    </dgm:pt>
    <dgm:pt modelId="{61E86CC3-DA82-4B4B-BAE6-240A4785B362}" type="sibTrans" cxnId="{40A00F22-D8E8-48F4-86C2-62012D01575B}">
      <dgm:prSet/>
      <dgm:spPr/>
      <dgm:t>
        <a:bodyPr/>
        <a:lstStyle/>
        <a:p>
          <a:endParaRPr lang="en-US"/>
        </a:p>
      </dgm:t>
    </dgm:pt>
    <dgm:pt modelId="{393F4DF3-AFD5-4D62-8B90-2B77DF5A8B4F}">
      <dgm:prSet/>
      <dgm:spPr/>
      <dgm:t>
        <a:bodyPr/>
        <a:lstStyle/>
        <a:p>
          <a:r>
            <a:rPr lang="en-US" dirty="0"/>
            <a:t>Proposed system</a:t>
          </a:r>
        </a:p>
      </dgm:t>
    </dgm:pt>
    <dgm:pt modelId="{8D320929-D7CF-475B-B4F6-E389E2A842F7}" type="parTrans" cxnId="{1CA86787-B970-401F-AB71-A71DF7FF183A}">
      <dgm:prSet/>
      <dgm:spPr/>
      <dgm:t>
        <a:bodyPr/>
        <a:lstStyle/>
        <a:p>
          <a:endParaRPr lang="en-US"/>
        </a:p>
      </dgm:t>
    </dgm:pt>
    <dgm:pt modelId="{443E1B95-5899-49C3-A2F9-D13AE1CFF683}" type="sibTrans" cxnId="{1CA86787-B970-401F-AB71-A71DF7FF183A}">
      <dgm:prSet/>
      <dgm:spPr/>
      <dgm:t>
        <a:bodyPr/>
        <a:lstStyle/>
        <a:p>
          <a:endParaRPr lang="en-US"/>
        </a:p>
      </dgm:t>
    </dgm:pt>
    <dgm:pt modelId="{133149DC-DC8D-4E33-8249-1661C4E9F6B0}">
      <dgm:prSet/>
      <dgm:spPr/>
      <dgm:t>
        <a:bodyPr/>
        <a:lstStyle/>
        <a:p>
          <a:pPr>
            <a:buNone/>
          </a:pPr>
          <a:r>
            <a:rPr lang="en-US" i="1" dirty="0"/>
            <a:t>- Formula selection: </a:t>
          </a:r>
          <a:r>
            <a:rPr lang="en-US" dirty="0"/>
            <a:t>Given numeric mention and K, select formula over K with same value and unit as mention </a:t>
          </a:r>
        </a:p>
      </dgm:t>
    </dgm:pt>
    <dgm:pt modelId="{4775AAA5-AA6F-48BA-A2DF-67E50E98B6C7}" type="parTrans" cxnId="{3D1E6D0F-5469-4952-9CFE-3DA5FA54E46D}">
      <dgm:prSet/>
      <dgm:spPr/>
      <dgm:t>
        <a:bodyPr/>
        <a:lstStyle/>
        <a:p>
          <a:endParaRPr lang="en-US"/>
        </a:p>
      </dgm:t>
    </dgm:pt>
    <dgm:pt modelId="{A26D1D99-895F-47B4-8C33-031CC1C6D558}" type="sibTrans" cxnId="{3D1E6D0F-5469-4952-9CFE-3DA5FA54E46D}">
      <dgm:prSet/>
      <dgm:spPr/>
      <dgm:t>
        <a:bodyPr/>
        <a:lstStyle/>
        <a:p>
          <a:endParaRPr lang="en-US"/>
        </a:p>
      </dgm:t>
    </dgm:pt>
    <dgm:pt modelId="{1BABDF7A-9D82-4149-8C63-E64DEA81ADB2}">
      <dgm:prSet/>
      <dgm:spPr/>
      <dgm:t>
        <a:bodyPr/>
        <a:lstStyle/>
        <a:p>
          <a:pPr>
            <a:buNone/>
          </a:pPr>
          <a:r>
            <a:rPr lang="en-US" dirty="0"/>
            <a:t>- </a:t>
          </a:r>
          <a:r>
            <a:rPr lang="en-US" i="1" dirty="0"/>
            <a:t>Description generation: </a:t>
          </a:r>
          <a:r>
            <a:rPr lang="en-US" dirty="0"/>
            <a:t>Given formula, generate natural language descriptions</a:t>
          </a:r>
        </a:p>
      </dgm:t>
    </dgm:pt>
    <dgm:pt modelId="{1D415807-C15B-41F0-A160-9D97CED75AA6}" type="parTrans" cxnId="{EAF94D35-8B89-44E1-AEAD-52BF1B1AED99}">
      <dgm:prSet/>
      <dgm:spPr/>
      <dgm:t>
        <a:bodyPr/>
        <a:lstStyle/>
        <a:p>
          <a:endParaRPr lang="en-US"/>
        </a:p>
      </dgm:t>
    </dgm:pt>
    <dgm:pt modelId="{7963571E-4E6E-4CE2-9386-C88D1AF8B396}" type="sibTrans" cxnId="{EAF94D35-8B89-44E1-AEAD-52BF1B1AED99}">
      <dgm:prSet/>
      <dgm:spPr/>
      <dgm:t>
        <a:bodyPr/>
        <a:lstStyle/>
        <a:p>
          <a:endParaRPr lang="en-US"/>
        </a:p>
      </dgm:t>
    </dgm:pt>
    <dgm:pt modelId="{C792FC86-3BB2-4B71-AEB1-FA726A912555}">
      <dgm:prSet/>
      <dgm:spPr/>
      <dgm:t>
        <a:bodyPr/>
        <a:lstStyle/>
        <a:p>
          <a:r>
            <a:rPr lang="en-US" dirty="0"/>
            <a:t>Performance analysis</a:t>
          </a:r>
        </a:p>
      </dgm:t>
    </dgm:pt>
    <dgm:pt modelId="{2D252E7F-8EC4-4F6B-98CB-9F78192C099A}" type="parTrans" cxnId="{67B5BEA4-5971-43BF-8548-781B822BD515}">
      <dgm:prSet/>
      <dgm:spPr/>
      <dgm:t>
        <a:bodyPr/>
        <a:lstStyle/>
        <a:p>
          <a:endParaRPr lang="en-US"/>
        </a:p>
      </dgm:t>
    </dgm:pt>
    <dgm:pt modelId="{63AAEDFD-393E-44E2-8E04-6550B078F5F4}" type="sibTrans" cxnId="{67B5BEA4-5971-43BF-8548-781B822BD515}">
      <dgm:prSet/>
      <dgm:spPr/>
      <dgm:t>
        <a:bodyPr/>
        <a:lstStyle/>
        <a:p>
          <a:endParaRPr lang="en-US"/>
        </a:p>
      </dgm:t>
    </dgm:pt>
    <dgm:pt modelId="{5BB59212-1E99-4EAE-8262-AC874920D2ED}">
      <dgm:prSet/>
      <dgm:spPr/>
      <dgm:t>
        <a:bodyPr/>
        <a:lstStyle/>
        <a:p>
          <a:r>
            <a:rPr lang="en-US" i="1" dirty="0"/>
            <a:t>- Formula selection:</a:t>
          </a:r>
          <a:r>
            <a:rPr lang="en-US" dirty="0"/>
            <a:t>15.2% F</a:t>
          </a:r>
          <a:r>
            <a:rPr lang="en-US" baseline="-25000" dirty="0"/>
            <a:t>1</a:t>
          </a:r>
          <a:r>
            <a:rPr lang="en-US" dirty="0"/>
            <a:t> score improvement</a:t>
          </a:r>
        </a:p>
        <a:p>
          <a:r>
            <a:rPr lang="en-US" i="1" dirty="0"/>
            <a:t>- Description generation: </a:t>
          </a:r>
          <a:r>
            <a:rPr lang="en-US" dirty="0"/>
            <a:t>12.5 BLEU point improvement</a:t>
          </a:r>
        </a:p>
      </dgm:t>
    </dgm:pt>
    <dgm:pt modelId="{61EA1DB8-BBD3-4AA5-A11F-A87E28C744E3}" type="parTrans" cxnId="{CF3DEE5E-02DD-4659-AAAC-F9F8CDAC7CC4}">
      <dgm:prSet/>
      <dgm:spPr/>
      <dgm:t>
        <a:bodyPr/>
        <a:lstStyle/>
        <a:p>
          <a:endParaRPr lang="en-US"/>
        </a:p>
      </dgm:t>
    </dgm:pt>
    <dgm:pt modelId="{A4FF2C6E-E712-422A-BE71-CFAE399393DD}" type="sibTrans" cxnId="{CF3DEE5E-02DD-4659-AAAC-F9F8CDAC7CC4}">
      <dgm:prSet/>
      <dgm:spPr/>
      <dgm:t>
        <a:bodyPr/>
        <a:lstStyle/>
        <a:p>
          <a:endParaRPr lang="en-US"/>
        </a:p>
      </dgm:t>
    </dgm:pt>
    <dgm:pt modelId="{FF3FEC1A-9BE3-DA47-8B7C-C4629F715196}" type="pres">
      <dgm:prSet presAssocID="{0DB88A30-BE4B-4B2D-A938-D0976ED538DA}" presName="Name0" presStyleCnt="0">
        <dgm:presLayoutVars>
          <dgm:dir/>
          <dgm:animLvl val="lvl"/>
          <dgm:resizeHandles val="exact"/>
        </dgm:presLayoutVars>
      </dgm:prSet>
      <dgm:spPr/>
    </dgm:pt>
    <dgm:pt modelId="{D743B530-BF75-644F-B88B-BF0AD0A4322C}" type="pres">
      <dgm:prSet presAssocID="{2490C4F4-64ED-4D64-97A5-B5CD20368FC4}" presName="composite" presStyleCnt="0"/>
      <dgm:spPr/>
    </dgm:pt>
    <dgm:pt modelId="{01C5686D-5250-ED48-A007-CBE8793C8C89}" type="pres">
      <dgm:prSet presAssocID="{2490C4F4-64ED-4D64-97A5-B5CD20368FC4}" presName="parTx" presStyleLbl="alignNode1" presStyleIdx="0" presStyleCnt="3">
        <dgm:presLayoutVars>
          <dgm:chMax val="0"/>
          <dgm:chPref val="0"/>
        </dgm:presLayoutVars>
      </dgm:prSet>
      <dgm:spPr/>
    </dgm:pt>
    <dgm:pt modelId="{24CA898C-3AD9-1B4E-AE6D-63DBD5F91560}" type="pres">
      <dgm:prSet presAssocID="{2490C4F4-64ED-4D64-97A5-B5CD20368FC4}" presName="desTx" presStyleLbl="alignAccFollowNode1" presStyleIdx="0" presStyleCnt="3">
        <dgm:presLayoutVars/>
      </dgm:prSet>
      <dgm:spPr/>
    </dgm:pt>
    <dgm:pt modelId="{A194D116-90A2-1D45-8BC9-D6930E5F2A36}" type="pres">
      <dgm:prSet presAssocID="{BA8D52E4-BDF1-4BA7-AAF8-BEAC130FD867}" presName="space" presStyleCnt="0"/>
      <dgm:spPr/>
    </dgm:pt>
    <dgm:pt modelId="{1DC76830-BADF-AD4C-8828-CCC993EAF4A7}" type="pres">
      <dgm:prSet presAssocID="{393F4DF3-AFD5-4D62-8B90-2B77DF5A8B4F}" presName="composite" presStyleCnt="0"/>
      <dgm:spPr/>
    </dgm:pt>
    <dgm:pt modelId="{0CD432BE-0EF8-1647-AF6C-D591165F7841}" type="pres">
      <dgm:prSet presAssocID="{393F4DF3-AFD5-4D62-8B90-2B77DF5A8B4F}" presName="parTx" presStyleLbl="alignNode1" presStyleIdx="1" presStyleCnt="3">
        <dgm:presLayoutVars>
          <dgm:chMax val="0"/>
          <dgm:chPref val="0"/>
        </dgm:presLayoutVars>
      </dgm:prSet>
      <dgm:spPr/>
    </dgm:pt>
    <dgm:pt modelId="{9D23F40D-D994-C34A-9E49-6DD180366637}" type="pres">
      <dgm:prSet presAssocID="{393F4DF3-AFD5-4D62-8B90-2B77DF5A8B4F}" presName="desTx" presStyleLbl="alignAccFollowNode1" presStyleIdx="1" presStyleCnt="3">
        <dgm:presLayoutVars/>
      </dgm:prSet>
      <dgm:spPr/>
    </dgm:pt>
    <dgm:pt modelId="{195F605A-E47C-8B46-A433-DE8EF650CBDC}" type="pres">
      <dgm:prSet presAssocID="{443E1B95-5899-49C3-A2F9-D13AE1CFF683}" presName="space" presStyleCnt="0"/>
      <dgm:spPr/>
    </dgm:pt>
    <dgm:pt modelId="{594CD8EE-928F-9545-8A67-F2B5FF0A6BC9}" type="pres">
      <dgm:prSet presAssocID="{C792FC86-3BB2-4B71-AEB1-FA726A912555}" presName="composite" presStyleCnt="0"/>
      <dgm:spPr/>
    </dgm:pt>
    <dgm:pt modelId="{222EF067-FC0A-D041-95B3-195420758084}" type="pres">
      <dgm:prSet presAssocID="{C792FC86-3BB2-4B71-AEB1-FA726A912555}" presName="parTx" presStyleLbl="alignNode1" presStyleIdx="2" presStyleCnt="3">
        <dgm:presLayoutVars>
          <dgm:chMax val="0"/>
          <dgm:chPref val="0"/>
        </dgm:presLayoutVars>
      </dgm:prSet>
      <dgm:spPr/>
    </dgm:pt>
    <dgm:pt modelId="{52745CFE-9786-E84D-BF14-38B0797E49BD}" type="pres">
      <dgm:prSet presAssocID="{C792FC86-3BB2-4B71-AEB1-FA726A912555}" presName="desTx" presStyleLbl="alignAccFollowNode1" presStyleIdx="2" presStyleCnt="3">
        <dgm:presLayoutVars/>
      </dgm:prSet>
      <dgm:spPr/>
    </dgm:pt>
  </dgm:ptLst>
  <dgm:cxnLst>
    <dgm:cxn modelId="{FB47E206-F4FD-FC45-ADC9-2BEEEC5B98DB}" type="presOf" srcId="{339698AA-E165-460A-9886-D3F6A5549831}" destId="{24CA898C-3AD9-1B4E-AE6D-63DBD5F91560}" srcOrd="0" destOrd="0" presId="urn:microsoft.com/office/officeart/2016/7/layout/HorizontalActionList"/>
    <dgm:cxn modelId="{3D1E6D0F-5469-4952-9CFE-3DA5FA54E46D}" srcId="{393F4DF3-AFD5-4D62-8B90-2B77DF5A8B4F}" destId="{133149DC-DC8D-4E33-8249-1661C4E9F6B0}" srcOrd="0" destOrd="0" parTransId="{4775AAA5-AA6F-48BA-A2DF-67E50E98B6C7}" sibTransId="{A26D1D99-895F-47B4-8C33-031CC1C6D558}"/>
    <dgm:cxn modelId="{40A00F22-D8E8-48F4-86C2-62012D01575B}" srcId="{2490C4F4-64ED-4D64-97A5-B5CD20368FC4}" destId="{339698AA-E165-460A-9886-D3F6A5549831}" srcOrd="0" destOrd="0" parTransId="{7A7DE2A0-5AB9-4CD8-B598-BFA8DC0ED753}" sibTransId="{61E86CC3-DA82-4B4B-BAE6-240A4785B362}"/>
    <dgm:cxn modelId="{EAF94D35-8B89-44E1-AEAD-52BF1B1AED99}" srcId="{393F4DF3-AFD5-4D62-8B90-2B77DF5A8B4F}" destId="{1BABDF7A-9D82-4149-8C63-E64DEA81ADB2}" srcOrd="1" destOrd="0" parTransId="{1D415807-C15B-41F0-A160-9D97CED75AA6}" sibTransId="{7963571E-4E6E-4CE2-9386-C88D1AF8B396}"/>
    <dgm:cxn modelId="{10BC6F5E-6B2A-9242-9079-0D773979B99C}" type="presOf" srcId="{2490C4F4-64ED-4D64-97A5-B5CD20368FC4}" destId="{01C5686D-5250-ED48-A007-CBE8793C8C89}" srcOrd="0" destOrd="0" presId="urn:microsoft.com/office/officeart/2016/7/layout/HorizontalActionList"/>
    <dgm:cxn modelId="{CF3DEE5E-02DD-4659-AAAC-F9F8CDAC7CC4}" srcId="{C792FC86-3BB2-4B71-AEB1-FA726A912555}" destId="{5BB59212-1E99-4EAE-8262-AC874920D2ED}" srcOrd="0" destOrd="0" parTransId="{61EA1DB8-BBD3-4AA5-A11F-A87E28C744E3}" sibTransId="{A4FF2C6E-E712-422A-BE71-CFAE399393DD}"/>
    <dgm:cxn modelId="{3E68516B-FA70-C54C-8FEE-72333F6CA7F4}" type="presOf" srcId="{133149DC-DC8D-4E33-8249-1661C4E9F6B0}" destId="{9D23F40D-D994-C34A-9E49-6DD180366637}" srcOrd="0" destOrd="0" presId="urn:microsoft.com/office/officeart/2016/7/layout/HorizontalActionList"/>
    <dgm:cxn modelId="{1CA86787-B970-401F-AB71-A71DF7FF183A}" srcId="{0DB88A30-BE4B-4B2D-A938-D0976ED538DA}" destId="{393F4DF3-AFD5-4D62-8B90-2B77DF5A8B4F}" srcOrd="1" destOrd="0" parTransId="{8D320929-D7CF-475B-B4F6-E389E2A842F7}" sibTransId="{443E1B95-5899-49C3-A2F9-D13AE1CFF683}"/>
    <dgm:cxn modelId="{D3CDC89D-24B2-5F46-ABB2-6900EC8249BF}" type="presOf" srcId="{1BABDF7A-9D82-4149-8C63-E64DEA81ADB2}" destId="{9D23F40D-D994-C34A-9E49-6DD180366637}" srcOrd="0" destOrd="1" presId="urn:microsoft.com/office/officeart/2016/7/layout/HorizontalActionList"/>
    <dgm:cxn modelId="{67B5BEA4-5971-43BF-8548-781B822BD515}" srcId="{0DB88A30-BE4B-4B2D-A938-D0976ED538DA}" destId="{C792FC86-3BB2-4B71-AEB1-FA726A912555}" srcOrd="2" destOrd="0" parTransId="{2D252E7F-8EC4-4F6B-98CB-9F78192C099A}" sibTransId="{63AAEDFD-393E-44E2-8E04-6550B078F5F4}"/>
    <dgm:cxn modelId="{25C161C1-F98A-2A47-B771-6A2940F8D2D9}" type="presOf" srcId="{5BB59212-1E99-4EAE-8262-AC874920D2ED}" destId="{52745CFE-9786-E84D-BF14-38B0797E49BD}" srcOrd="0" destOrd="0" presId="urn:microsoft.com/office/officeart/2016/7/layout/HorizontalActionList"/>
    <dgm:cxn modelId="{83B9A7CD-7FF5-46AF-A257-CC5AAEDEF24F}" srcId="{0DB88A30-BE4B-4B2D-A938-D0976ED538DA}" destId="{2490C4F4-64ED-4D64-97A5-B5CD20368FC4}" srcOrd="0" destOrd="0" parTransId="{B535A114-D52A-4656-B8D9-2E4A61BD1EB9}" sibTransId="{BA8D52E4-BDF1-4BA7-AAF8-BEAC130FD867}"/>
    <dgm:cxn modelId="{A8563DD8-4FB5-8D4E-BB7F-EA68ADC750C2}" type="presOf" srcId="{0DB88A30-BE4B-4B2D-A938-D0976ED538DA}" destId="{FF3FEC1A-9BE3-DA47-8B7C-C4629F715196}" srcOrd="0" destOrd="0" presId="urn:microsoft.com/office/officeart/2016/7/layout/HorizontalActionList"/>
    <dgm:cxn modelId="{EFB35DEC-946B-5648-BFA6-A1061BC74D45}" type="presOf" srcId="{393F4DF3-AFD5-4D62-8B90-2B77DF5A8B4F}" destId="{0CD432BE-0EF8-1647-AF6C-D591165F7841}" srcOrd="0" destOrd="0" presId="urn:microsoft.com/office/officeart/2016/7/layout/HorizontalActionList"/>
    <dgm:cxn modelId="{67F695F7-9E2C-7547-9753-13E2C523AC13}" type="presOf" srcId="{C792FC86-3BB2-4B71-AEB1-FA726A912555}" destId="{222EF067-FC0A-D041-95B3-195420758084}" srcOrd="0" destOrd="0" presId="urn:microsoft.com/office/officeart/2016/7/layout/HorizontalActionList"/>
    <dgm:cxn modelId="{4A17502E-1B5F-0448-BA1C-88F850321202}" type="presParOf" srcId="{FF3FEC1A-9BE3-DA47-8B7C-C4629F715196}" destId="{D743B530-BF75-644F-B88B-BF0AD0A4322C}" srcOrd="0" destOrd="0" presId="urn:microsoft.com/office/officeart/2016/7/layout/HorizontalActionList"/>
    <dgm:cxn modelId="{01DFFD58-F684-BA49-A093-081EF1592386}" type="presParOf" srcId="{D743B530-BF75-644F-B88B-BF0AD0A4322C}" destId="{01C5686D-5250-ED48-A007-CBE8793C8C89}" srcOrd="0" destOrd="0" presId="urn:microsoft.com/office/officeart/2016/7/layout/HorizontalActionList"/>
    <dgm:cxn modelId="{A0B6A39F-60EC-7D4E-A9A9-211A1D144AEA}" type="presParOf" srcId="{D743B530-BF75-644F-B88B-BF0AD0A4322C}" destId="{24CA898C-3AD9-1B4E-AE6D-63DBD5F91560}" srcOrd="1" destOrd="0" presId="urn:microsoft.com/office/officeart/2016/7/layout/HorizontalActionList"/>
    <dgm:cxn modelId="{1DA59AD2-85BC-6F4C-903A-33374E3FD445}" type="presParOf" srcId="{FF3FEC1A-9BE3-DA47-8B7C-C4629F715196}" destId="{A194D116-90A2-1D45-8BC9-D6930E5F2A36}" srcOrd="1" destOrd="0" presId="urn:microsoft.com/office/officeart/2016/7/layout/HorizontalActionList"/>
    <dgm:cxn modelId="{D178844E-8EDE-B740-BD79-DFA52AA104EE}" type="presParOf" srcId="{FF3FEC1A-9BE3-DA47-8B7C-C4629F715196}" destId="{1DC76830-BADF-AD4C-8828-CCC993EAF4A7}" srcOrd="2" destOrd="0" presId="urn:microsoft.com/office/officeart/2016/7/layout/HorizontalActionList"/>
    <dgm:cxn modelId="{38441DC4-068F-2046-8124-9E3DA95B798D}" type="presParOf" srcId="{1DC76830-BADF-AD4C-8828-CCC993EAF4A7}" destId="{0CD432BE-0EF8-1647-AF6C-D591165F7841}" srcOrd="0" destOrd="0" presId="urn:microsoft.com/office/officeart/2016/7/layout/HorizontalActionList"/>
    <dgm:cxn modelId="{458E80E8-0A1E-2046-8EF4-9806FDE234DE}" type="presParOf" srcId="{1DC76830-BADF-AD4C-8828-CCC993EAF4A7}" destId="{9D23F40D-D994-C34A-9E49-6DD180366637}" srcOrd="1" destOrd="0" presId="urn:microsoft.com/office/officeart/2016/7/layout/HorizontalActionList"/>
    <dgm:cxn modelId="{6FF3EE96-C541-824E-A59B-F34A0515E5C8}" type="presParOf" srcId="{FF3FEC1A-9BE3-DA47-8B7C-C4629F715196}" destId="{195F605A-E47C-8B46-A433-DE8EF650CBDC}" srcOrd="3" destOrd="0" presId="urn:microsoft.com/office/officeart/2016/7/layout/HorizontalActionList"/>
    <dgm:cxn modelId="{A45AF4EC-24A2-BE42-A6FB-34686460E035}" type="presParOf" srcId="{FF3FEC1A-9BE3-DA47-8B7C-C4629F715196}" destId="{594CD8EE-928F-9545-8A67-F2B5FF0A6BC9}" srcOrd="4" destOrd="0" presId="urn:microsoft.com/office/officeart/2016/7/layout/HorizontalActionList"/>
    <dgm:cxn modelId="{D92CA010-D2B3-9D45-A08E-CCF2CC312726}" type="presParOf" srcId="{594CD8EE-928F-9545-8A67-F2B5FF0A6BC9}" destId="{222EF067-FC0A-D041-95B3-195420758084}" srcOrd="0" destOrd="0" presId="urn:microsoft.com/office/officeart/2016/7/layout/HorizontalActionList"/>
    <dgm:cxn modelId="{CC71114D-C983-3D42-BD1B-E9255FA679C3}" type="presParOf" srcId="{594CD8EE-928F-9545-8A67-F2B5FF0A6BC9}" destId="{52745CFE-9786-E84D-BF14-38B0797E49B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B88A30-BE4B-4B2D-A938-D0976ED538D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0C4F4-64ED-4D64-97A5-B5CD20368FC4}">
      <dgm:prSet/>
      <dgm:spPr/>
      <dgm:t>
        <a:bodyPr/>
        <a:lstStyle/>
        <a:p>
          <a:r>
            <a:rPr lang="en-US" dirty="0"/>
            <a:t>Approach</a:t>
          </a:r>
        </a:p>
      </dgm:t>
    </dgm:pt>
    <dgm:pt modelId="{B535A114-D52A-4656-B8D9-2E4A61BD1EB9}" type="parTrans" cxnId="{83B9A7CD-7FF5-46AF-A257-CC5AAEDEF24F}">
      <dgm:prSet/>
      <dgm:spPr/>
      <dgm:t>
        <a:bodyPr/>
        <a:lstStyle/>
        <a:p>
          <a:endParaRPr lang="en-US"/>
        </a:p>
      </dgm:t>
    </dgm:pt>
    <dgm:pt modelId="{BA8D52E4-BDF1-4BA7-AAF8-BEAC130FD867}" type="sibTrans" cxnId="{83B9A7CD-7FF5-46AF-A257-CC5AAEDEF24F}">
      <dgm:prSet/>
      <dgm:spPr/>
      <dgm:t>
        <a:bodyPr/>
        <a:lstStyle/>
        <a:p>
          <a:endParaRPr lang="en-US"/>
        </a:p>
      </dgm:t>
    </dgm:pt>
    <dgm:pt modelId="{339698AA-E165-460A-9886-D3F6A5549831}">
      <dgm:prSet/>
      <dgm:spPr/>
      <dgm:t>
        <a:bodyPr/>
        <a:lstStyle/>
        <a:p>
          <a:r>
            <a:rPr lang="en-US" dirty="0"/>
            <a:t>Generate perspectives from numeric mentions in sentences by composing facts from a knowledge base (K)</a:t>
          </a:r>
        </a:p>
        <a:p>
          <a:endParaRPr lang="en-US" dirty="0"/>
        </a:p>
      </dgm:t>
    </dgm:pt>
    <dgm:pt modelId="{7A7DE2A0-5AB9-4CD8-B598-BFA8DC0ED753}" type="parTrans" cxnId="{40A00F22-D8E8-48F4-86C2-62012D01575B}">
      <dgm:prSet/>
      <dgm:spPr/>
      <dgm:t>
        <a:bodyPr/>
        <a:lstStyle/>
        <a:p>
          <a:endParaRPr lang="en-US"/>
        </a:p>
      </dgm:t>
    </dgm:pt>
    <dgm:pt modelId="{61E86CC3-DA82-4B4B-BAE6-240A4785B362}" type="sibTrans" cxnId="{40A00F22-D8E8-48F4-86C2-62012D01575B}">
      <dgm:prSet/>
      <dgm:spPr/>
      <dgm:t>
        <a:bodyPr/>
        <a:lstStyle/>
        <a:p>
          <a:endParaRPr lang="en-US"/>
        </a:p>
      </dgm:t>
    </dgm:pt>
    <dgm:pt modelId="{393F4DF3-AFD5-4D62-8B90-2B77DF5A8B4F}">
      <dgm:prSet/>
      <dgm:spPr/>
      <dgm:t>
        <a:bodyPr/>
        <a:lstStyle/>
        <a:p>
          <a:r>
            <a:rPr lang="en-US" dirty="0"/>
            <a:t>Proposed system</a:t>
          </a:r>
        </a:p>
      </dgm:t>
    </dgm:pt>
    <dgm:pt modelId="{8D320929-D7CF-475B-B4F6-E389E2A842F7}" type="parTrans" cxnId="{1CA86787-B970-401F-AB71-A71DF7FF183A}">
      <dgm:prSet/>
      <dgm:spPr/>
      <dgm:t>
        <a:bodyPr/>
        <a:lstStyle/>
        <a:p>
          <a:endParaRPr lang="en-US"/>
        </a:p>
      </dgm:t>
    </dgm:pt>
    <dgm:pt modelId="{443E1B95-5899-49C3-A2F9-D13AE1CFF683}" type="sibTrans" cxnId="{1CA86787-B970-401F-AB71-A71DF7FF183A}">
      <dgm:prSet/>
      <dgm:spPr/>
      <dgm:t>
        <a:bodyPr/>
        <a:lstStyle/>
        <a:p>
          <a:endParaRPr lang="en-US"/>
        </a:p>
      </dgm:t>
    </dgm:pt>
    <dgm:pt modelId="{133149DC-DC8D-4E33-8249-1661C4E9F6B0}">
      <dgm:prSet/>
      <dgm:spPr/>
      <dgm:t>
        <a:bodyPr/>
        <a:lstStyle/>
        <a:p>
          <a:pPr>
            <a:buNone/>
          </a:pPr>
          <a:r>
            <a:rPr lang="en-US" i="1" dirty="0"/>
            <a:t>- Formula selection: </a:t>
          </a:r>
          <a:r>
            <a:rPr lang="en-US" dirty="0"/>
            <a:t>Given numeric mention and K, select formula over K with same value and unit as mention </a:t>
          </a:r>
        </a:p>
      </dgm:t>
    </dgm:pt>
    <dgm:pt modelId="{4775AAA5-AA6F-48BA-A2DF-67E50E98B6C7}" type="parTrans" cxnId="{3D1E6D0F-5469-4952-9CFE-3DA5FA54E46D}">
      <dgm:prSet/>
      <dgm:spPr/>
      <dgm:t>
        <a:bodyPr/>
        <a:lstStyle/>
        <a:p>
          <a:endParaRPr lang="en-US"/>
        </a:p>
      </dgm:t>
    </dgm:pt>
    <dgm:pt modelId="{A26D1D99-895F-47B4-8C33-031CC1C6D558}" type="sibTrans" cxnId="{3D1E6D0F-5469-4952-9CFE-3DA5FA54E46D}">
      <dgm:prSet/>
      <dgm:spPr/>
      <dgm:t>
        <a:bodyPr/>
        <a:lstStyle/>
        <a:p>
          <a:endParaRPr lang="en-US"/>
        </a:p>
      </dgm:t>
    </dgm:pt>
    <dgm:pt modelId="{1BABDF7A-9D82-4149-8C63-E64DEA81ADB2}">
      <dgm:prSet/>
      <dgm:spPr/>
      <dgm:t>
        <a:bodyPr/>
        <a:lstStyle/>
        <a:p>
          <a:pPr>
            <a:buNone/>
          </a:pPr>
          <a:r>
            <a:rPr lang="en-US" dirty="0"/>
            <a:t>- </a:t>
          </a:r>
          <a:r>
            <a:rPr lang="en-US" i="1" dirty="0"/>
            <a:t>Description generation: </a:t>
          </a:r>
          <a:r>
            <a:rPr lang="en-US" dirty="0"/>
            <a:t>Given formula, generate natural language descriptions</a:t>
          </a:r>
        </a:p>
      </dgm:t>
    </dgm:pt>
    <dgm:pt modelId="{1D415807-C15B-41F0-A160-9D97CED75AA6}" type="parTrans" cxnId="{EAF94D35-8B89-44E1-AEAD-52BF1B1AED99}">
      <dgm:prSet/>
      <dgm:spPr/>
      <dgm:t>
        <a:bodyPr/>
        <a:lstStyle/>
        <a:p>
          <a:endParaRPr lang="en-US"/>
        </a:p>
      </dgm:t>
    </dgm:pt>
    <dgm:pt modelId="{7963571E-4E6E-4CE2-9386-C88D1AF8B396}" type="sibTrans" cxnId="{EAF94D35-8B89-44E1-AEAD-52BF1B1AED99}">
      <dgm:prSet/>
      <dgm:spPr/>
      <dgm:t>
        <a:bodyPr/>
        <a:lstStyle/>
        <a:p>
          <a:endParaRPr lang="en-US"/>
        </a:p>
      </dgm:t>
    </dgm:pt>
    <dgm:pt modelId="{C792FC86-3BB2-4B71-AEB1-FA726A912555}">
      <dgm:prSet/>
      <dgm:spPr/>
      <dgm:t>
        <a:bodyPr/>
        <a:lstStyle/>
        <a:p>
          <a:r>
            <a:rPr lang="en-US" dirty="0"/>
            <a:t>Performance analysis</a:t>
          </a:r>
        </a:p>
      </dgm:t>
    </dgm:pt>
    <dgm:pt modelId="{2D252E7F-8EC4-4F6B-98CB-9F78192C099A}" type="parTrans" cxnId="{67B5BEA4-5971-43BF-8548-781B822BD515}">
      <dgm:prSet/>
      <dgm:spPr/>
      <dgm:t>
        <a:bodyPr/>
        <a:lstStyle/>
        <a:p>
          <a:endParaRPr lang="en-US"/>
        </a:p>
      </dgm:t>
    </dgm:pt>
    <dgm:pt modelId="{63AAEDFD-393E-44E2-8E04-6550B078F5F4}" type="sibTrans" cxnId="{67B5BEA4-5971-43BF-8548-781B822BD515}">
      <dgm:prSet/>
      <dgm:spPr/>
      <dgm:t>
        <a:bodyPr/>
        <a:lstStyle/>
        <a:p>
          <a:endParaRPr lang="en-US"/>
        </a:p>
      </dgm:t>
    </dgm:pt>
    <dgm:pt modelId="{5BB59212-1E99-4EAE-8262-AC874920D2ED}">
      <dgm:prSet/>
      <dgm:spPr/>
      <dgm:t>
        <a:bodyPr/>
        <a:lstStyle/>
        <a:p>
          <a:r>
            <a:rPr lang="en-US" i="1" dirty="0"/>
            <a:t>- Formula selection:</a:t>
          </a:r>
          <a:r>
            <a:rPr lang="en-US" dirty="0"/>
            <a:t>15.2% F</a:t>
          </a:r>
          <a:r>
            <a:rPr lang="en-US" baseline="-25000" dirty="0"/>
            <a:t>1</a:t>
          </a:r>
          <a:r>
            <a:rPr lang="en-US" dirty="0"/>
            <a:t> score improvement</a:t>
          </a:r>
        </a:p>
        <a:p>
          <a:r>
            <a:rPr lang="en-US" i="1" dirty="0"/>
            <a:t>- Description generation: </a:t>
          </a:r>
          <a:r>
            <a:rPr lang="en-US" dirty="0"/>
            <a:t>12.5 BLEU point improvement</a:t>
          </a:r>
        </a:p>
      </dgm:t>
    </dgm:pt>
    <dgm:pt modelId="{61EA1DB8-BBD3-4AA5-A11F-A87E28C744E3}" type="parTrans" cxnId="{CF3DEE5E-02DD-4659-AAAC-F9F8CDAC7CC4}">
      <dgm:prSet/>
      <dgm:spPr/>
      <dgm:t>
        <a:bodyPr/>
        <a:lstStyle/>
        <a:p>
          <a:endParaRPr lang="en-US"/>
        </a:p>
      </dgm:t>
    </dgm:pt>
    <dgm:pt modelId="{A4FF2C6E-E712-422A-BE71-CFAE399393DD}" type="sibTrans" cxnId="{CF3DEE5E-02DD-4659-AAAC-F9F8CDAC7CC4}">
      <dgm:prSet/>
      <dgm:spPr/>
      <dgm:t>
        <a:bodyPr/>
        <a:lstStyle/>
        <a:p>
          <a:endParaRPr lang="en-US"/>
        </a:p>
      </dgm:t>
    </dgm:pt>
    <dgm:pt modelId="{FF3FEC1A-9BE3-DA47-8B7C-C4629F715196}" type="pres">
      <dgm:prSet presAssocID="{0DB88A30-BE4B-4B2D-A938-D0976ED538DA}" presName="Name0" presStyleCnt="0">
        <dgm:presLayoutVars>
          <dgm:dir/>
          <dgm:animLvl val="lvl"/>
          <dgm:resizeHandles val="exact"/>
        </dgm:presLayoutVars>
      </dgm:prSet>
      <dgm:spPr/>
    </dgm:pt>
    <dgm:pt modelId="{D743B530-BF75-644F-B88B-BF0AD0A4322C}" type="pres">
      <dgm:prSet presAssocID="{2490C4F4-64ED-4D64-97A5-B5CD20368FC4}" presName="composite" presStyleCnt="0"/>
      <dgm:spPr/>
    </dgm:pt>
    <dgm:pt modelId="{01C5686D-5250-ED48-A007-CBE8793C8C89}" type="pres">
      <dgm:prSet presAssocID="{2490C4F4-64ED-4D64-97A5-B5CD20368FC4}" presName="parTx" presStyleLbl="alignNode1" presStyleIdx="0" presStyleCnt="3">
        <dgm:presLayoutVars>
          <dgm:chMax val="0"/>
          <dgm:chPref val="0"/>
        </dgm:presLayoutVars>
      </dgm:prSet>
      <dgm:spPr/>
    </dgm:pt>
    <dgm:pt modelId="{24CA898C-3AD9-1B4E-AE6D-63DBD5F91560}" type="pres">
      <dgm:prSet presAssocID="{2490C4F4-64ED-4D64-97A5-B5CD20368FC4}" presName="desTx" presStyleLbl="alignAccFollowNode1" presStyleIdx="0" presStyleCnt="3">
        <dgm:presLayoutVars/>
      </dgm:prSet>
      <dgm:spPr/>
    </dgm:pt>
    <dgm:pt modelId="{A194D116-90A2-1D45-8BC9-D6930E5F2A36}" type="pres">
      <dgm:prSet presAssocID="{BA8D52E4-BDF1-4BA7-AAF8-BEAC130FD867}" presName="space" presStyleCnt="0"/>
      <dgm:spPr/>
    </dgm:pt>
    <dgm:pt modelId="{1DC76830-BADF-AD4C-8828-CCC993EAF4A7}" type="pres">
      <dgm:prSet presAssocID="{393F4DF3-AFD5-4D62-8B90-2B77DF5A8B4F}" presName="composite" presStyleCnt="0"/>
      <dgm:spPr/>
    </dgm:pt>
    <dgm:pt modelId="{0CD432BE-0EF8-1647-AF6C-D591165F7841}" type="pres">
      <dgm:prSet presAssocID="{393F4DF3-AFD5-4D62-8B90-2B77DF5A8B4F}" presName="parTx" presStyleLbl="alignNode1" presStyleIdx="1" presStyleCnt="3">
        <dgm:presLayoutVars>
          <dgm:chMax val="0"/>
          <dgm:chPref val="0"/>
        </dgm:presLayoutVars>
      </dgm:prSet>
      <dgm:spPr/>
    </dgm:pt>
    <dgm:pt modelId="{9D23F40D-D994-C34A-9E49-6DD180366637}" type="pres">
      <dgm:prSet presAssocID="{393F4DF3-AFD5-4D62-8B90-2B77DF5A8B4F}" presName="desTx" presStyleLbl="alignAccFollowNode1" presStyleIdx="1" presStyleCnt="3">
        <dgm:presLayoutVars/>
      </dgm:prSet>
      <dgm:spPr/>
    </dgm:pt>
    <dgm:pt modelId="{195F605A-E47C-8B46-A433-DE8EF650CBDC}" type="pres">
      <dgm:prSet presAssocID="{443E1B95-5899-49C3-A2F9-D13AE1CFF683}" presName="space" presStyleCnt="0"/>
      <dgm:spPr/>
    </dgm:pt>
    <dgm:pt modelId="{594CD8EE-928F-9545-8A67-F2B5FF0A6BC9}" type="pres">
      <dgm:prSet presAssocID="{C792FC86-3BB2-4B71-AEB1-FA726A912555}" presName="composite" presStyleCnt="0"/>
      <dgm:spPr/>
    </dgm:pt>
    <dgm:pt modelId="{222EF067-FC0A-D041-95B3-195420758084}" type="pres">
      <dgm:prSet presAssocID="{C792FC86-3BB2-4B71-AEB1-FA726A912555}" presName="parTx" presStyleLbl="alignNode1" presStyleIdx="2" presStyleCnt="3">
        <dgm:presLayoutVars>
          <dgm:chMax val="0"/>
          <dgm:chPref val="0"/>
        </dgm:presLayoutVars>
      </dgm:prSet>
      <dgm:spPr/>
    </dgm:pt>
    <dgm:pt modelId="{52745CFE-9786-E84D-BF14-38B0797E49BD}" type="pres">
      <dgm:prSet presAssocID="{C792FC86-3BB2-4B71-AEB1-FA726A912555}" presName="desTx" presStyleLbl="alignAccFollowNode1" presStyleIdx="2" presStyleCnt="3">
        <dgm:presLayoutVars/>
      </dgm:prSet>
      <dgm:spPr/>
    </dgm:pt>
  </dgm:ptLst>
  <dgm:cxnLst>
    <dgm:cxn modelId="{FB47E206-F4FD-FC45-ADC9-2BEEEC5B98DB}" type="presOf" srcId="{339698AA-E165-460A-9886-D3F6A5549831}" destId="{24CA898C-3AD9-1B4E-AE6D-63DBD5F91560}" srcOrd="0" destOrd="0" presId="urn:microsoft.com/office/officeart/2016/7/layout/HorizontalActionList"/>
    <dgm:cxn modelId="{3D1E6D0F-5469-4952-9CFE-3DA5FA54E46D}" srcId="{393F4DF3-AFD5-4D62-8B90-2B77DF5A8B4F}" destId="{133149DC-DC8D-4E33-8249-1661C4E9F6B0}" srcOrd="0" destOrd="0" parTransId="{4775AAA5-AA6F-48BA-A2DF-67E50E98B6C7}" sibTransId="{A26D1D99-895F-47B4-8C33-031CC1C6D558}"/>
    <dgm:cxn modelId="{40A00F22-D8E8-48F4-86C2-62012D01575B}" srcId="{2490C4F4-64ED-4D64-97A5-B5CD20368FC4}" destId="{339698AA-E165-460A-9886-D3F6A5549831}" srcOrd="0" destOrd="0" parTransId="{7A7DE2A0-5AB9-4CD8-B598-BFA8DC0ED753}" sibTransId="{61E86CC3-DA82-4B4B-BAE6-240A4785B362}"/>
    <dgm:cxn modelId="{EAF94D35-8B89-44E1-AEAD-52BF1B1AED99}" srcId="{393F4DF3-AFD5-4D62-8B90-2B77DF5A8B4F}" destId="{1BABDF7A-9D82-4149-8C63-E64DEA81ADB2}" srcOrd="1" destOrd="0" parTransId="{1D415807-C15B-41F0-A160-9D97CED75AA6}" sibTransId="{7963571E-4E6E-4CE2-9386-C88D1AF8B396}"/>
    <dgm:cxn modelId="{10BC6F5E-6B2A-9242-9079-0D773979B99C}" type="presOf" srcId="{2490C4F4-64ED-4D64-97A5-B5CD20368FC4}" destId="{01C5686D-5250-ED48-A007-CBE8793C8C89}" srcOrd="0" destOrd="0" presId="urn:microsoft.com/office/officeart/2016/7/layout/HorizontalActionList"/>
    <dgm:cxn modelId="{CF3DEE5E-02DD-4659-AAAC-F9F8CDAC7CC4}" srcId="{C792FC86-3BB2-4B71-AEB1-FA726A912555}" destId="{5BB59212-1E99-4EAE-8262-AC874920D2ED}" srcOrd="0" destOrd="0" parTransId="{61EA1DB8-BBD3-4AA5-A11F-A87E28C744E3}" sibTransId="{A4FF2C6E-E712-422A-BE71-CFAE399393DD}"/>
    <dgm:cxn modelId="{3E68516B-FA70-C54C-8FEE-72333F6CA7F4}" type="presOf" srcId="{133149DC-DC8D-4E33-8249-1661C4E9F6B0}" destId="{9D23F40D-D994-C34A-9E49-6DD180366637}" srcOrd="0" destOrd="0" presId="urn:microsoft.com/office/officeart/2016/7/layout/HorizontalActionList"/>
    <dgm:cxn modelId="{1CA86787-B970-401F-AB71-A71DF7FF183A}" srcId="{0DB88A30-BE4B-4B2D-A938-D0976ED538DA}" destId="{393F4DF3-AFD5-4D62-8B90-2B77DF5A8B4F}" srcOrd="1" destOrd="0" parTransId="{8D320929-D7CF-475B-B4F6-E389E2A842F7}" sibTransId="{443E1B95-5899-49C3-A2F9-D13AE1CFF683}"/>
    <dgm:cxn modelId="{D3CDC89D-24B2-5F46-ABB2-6900EC8249BF}" type="presOf" srcId="{1BABDF7A-9D82-4149-8C63-E64DEA81ADB2}" destId="{9D23F40D-D994-C34A-9E49-6DD180366637}" srcOrd="0" destOrd="1" presId="urn:microsoft.com/office/officeart/2016/7/layout/HorizontalActionList"/>
    <dgm:cxn modelId="{67B5BEA4-5971-43BF-8548-781B822BD515}" srcId="{0DB88A30-BE4B-4B2D-A938-D0976ED538DA}" destId="{C792FC86-3BB2-4B71-AEB1-FA726A912555}" srcOrd="2" destOrd="0" parTransId="{2D252E7F-8EC4-4F6B-98CB-9F78192C099A}" sibTransId="{63AAEDFD-393E-44E2-8E04-6550B078F5F4}"/>
    <dgm:cxn modelId="{25C161C1-F98A-2A47-B771-6A2940F8D2D9}" type="presOf" srcId="{5BB59212-1E99-4EAE-8262-AC874920D2ED}" destId="{52745CFE-9786-E84D-BF14-38B0797E49BD}" srcOrd="0" destOrd="0" presId="urn:microsoft.com/office/officeart/2016/7/layout/HorizontalActionList"/>
    <dgm:cxn modelId="{83B9A7CD-7FF5-46AF-A257-CC5AAEDEF24F}" srcId="{0DB88A30-BE4B-4B2D-A938-D0976ED538DA}" destId="{2490C4F4-64ED-4D64-97A5-B5CD20368FC4}" srcOrd="0" destOrd="0" parTransId="{B535A114-D52A-4656-B8D9-2E4A61BD1EB9}" sibTransId="{BA8D52E4-BDF1-4BA7-AAF8-BEAC130FD867}"/>
    <dgm:cxn modelId="{A8563DD8-4FB5-8D4E-BB7F-EA68ADC750C2}" type="presOf" srcId="{0DB88A30-BE4B-4B2D-A938-D0976ED538DA}" destId="{FF3FEC1A-9BE3-DA47-8B7C-C4629F715196}" srcOrd="0" destOrd="0" presId="urn:microsoft.com/office/officeart/2016/7/layout/HorizontalActionList"/>
    <dgm:cxn modelId="{EFB35DEC-946B-5648-BFA6-A1061BC74D45}" type="presOf" srcId="{393F4DF3-AFD5-4D62-8B90-2B77DF5A8B4F}" destId="{0CD432BE-0EF8-1647-AF6C-D591165F7841}" srcOrd="0" destOrd="0" presId="urn:microsoft.com/office/officeart/2016/7/layout/HorizontalActionList"/>
    <dgm:cxn modelId="{67F695F7-9E2C-7547-9753-13E2C523AC13}" type="presOf" srcId="{C792FC86-3BB2-4B71-AEB1-FA726A912555}" destId="{222EF067-FC0A-D041-95B3-195420758084}" srcOrd="0" destOrd="0" presId="urn:microsoft.com/office/officeart/2016/7/layout/HorizontalActionList"/>
    <dgm:cxn modelId="{4A17502E-1B5F-0448-BA1C-88F850321202}" type="presParOf" srcId="{FF3FEC1A-9BE3-DA47-8B7C-C4629F715196}" destId="{D743B530-BF75-644F-B88B-BF0AD0A4322C}" srcOrd="0" destOrd="0" presId="urn:microsoft.com/office/officeart/2016/7/layout/HorizontalActionList"/>
    <dgm:cxn modelId="{01DFFD58-F684-BA49-A093-081EF1592386}" type="presParOf" srcId="{D743B530-BF75-644F-B88B-BF0AD0A4322C}" destId="{01C5686D-5250-ED48-A007-CBE8793C8C89}" srcOrd="0" destOrd="0" presId="urn:microsoft.com/office/officeart/2016/7/layout/HorizontalActionList"/>
    <dgm:cxn modelId="{A0B6A39F-60EC-7D4E-A9A9-211A1D144AEA}" type="presParOf" srcId="{D743B530-BF75-644F-B88B-BF0AD0A4322C}" destId="{24CA898C-3AD9-1B4E-AE6D-63DBD5F91560}" srcOrd="1" destOrd="0" presId="urn:microsoft.com/office/officeart/2016/7/layout/HorizontalActionList"/>
    <dgm:cxn modelId="{1DA59AD2-85BC-6F4C-903A-33374E3FD445}" type="presParOf" srcId="{FF3FEC1A-9BE3-DA47-8B7C-C4629F715196}" destId="{A194D116-90A2-1D45-8BC9-D6930E5F2A36}" srcOrd="1" destOrd="0" presId="urn:microsoft.com/office/officeart/2016/7/layout/HorizontalActionList"/>
    <dgm:cxn modelId="{D178844E-8EDE-B740-BD79-DFA52AA104EE}" type="presParOf" srcId="{FF3FEC1A-9BE3-DA47-8B7C-C4629F715196}" destId="{1DC76830-BADF-AD4C-8828-CCC993EAF4A7}" srcOrd="2" destOrd="0" presId="urn:microsoft.com/office/officeart/2016/7/layout/HorizontalActionList"/>
    <dgm:cxn modelId="{38441DC4-068F-2046-8124-9E3DA95B798D}" type="presParOf" srcId="{1DC76830-BADF-AD4C-8828-CCC993EAF4A7}" destId="{0CD432BE-0EF8-1647-AF6C-D591165F7841}" srcOrd="0" destOrd="0" presId="urn:microsoft.com/office/officeart/2016/7/layout/HorizontalActionList"/>
    <dgm:cxn modelId="{458E80E8-0A1E-2046-8EF4-9806FDE234DE}" type="presParOf" srcId="{1DC76830-BADF-AD4C-8828-CCC993EAF4A7}" destId="{9D23F40D-D994-C34A-9E49-6DD180366637}" srcOrd="1" destOrd="0" presId="urn:microsoft.com/office/officeart/2016/7/layout/HorizontalActionList"/>
    <dgm:cxn modelId="{6FF3EE96-C541-824E-A59B-F34A0515E5C8}" type="presParOf" srcId="{FF3FEC1A-9BE3-DA47-8B7C-C4629F715196}" destId="{195F605A-E47C-8B46-A433-DE8EF650CBDC}" srcOrd="3" destOrd="0" presId="urn:microsoft.com/office/officeart/2016/7/layout/HorizontalActionList"/>
    <dgm:cxn modelId="{A45AF4EC-24A2-BE42-A6FB-34686460E035}" type="presParOf" srcId="{FF3FEC1A-9BE3-DA47-8B7C-C4629F715196}" destId="{594CD8EE-928F-9545-8A67-F2B5FF0A6BC9}" srcOrd="4" destOrd="0" presId="urn:microsoft.com/office/officeart/2016/7/layout/HorizontalActionList"/>
    <dgm:cxn modelId="{D92CA010-D2B3-9D45-A08E-CCF2CC312726}" type="presParOf" srcId="{594CD8EE-928F-9545-8A67-F2B5FF0A6BC9}" destId="{222EF067-FC0A-D041-95B3-195420758084}" srcOrd="0" destOrd="0" presId="urn:microsoft.com/office/officeart/2016/7/layout/HorizontalActionList"/>
    <dgm:cxn modelId="{CC71114D-C983-3D42-BD1B-E9255FA679C3}" type="presParOf" srcId="{594CD8EE-928F-9545-8A67-F2B5FF0A6BC9}" destId="{52745CFE-9786-E84D-BF14-38B0797E49B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B88A30-BE4B-4B2D-A938-D0976ED538D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0C4F4-64ED-4D64-97A5-B5CD20368FC4}">
      <dgm:prSet/>
      <dgm:spPr/>
      <dgm:t>
        <a:bodyPr/>
        <a:lstStyle/>
        <a:p>
          <a:r>
            <a:rPr lang="en-US" dirty="0"/>
            <a:t>Approach</a:t>
          </a:r>
        </a:p>
      </dgm:t>
    </dgm:pt>
    <dgm:pt modelId="{B535A114-D52A-4656-B8D9-2E4A61BD1EB9}" type="parTrans" cxnId="{83B9A7CD-7FF5-46AF-A257-CC5AAEDEF24F}">
      <dgm:prSet/>
      <dgm:spPr/>
      <dgm:t>
        <a:bodyPr/>
        <a:lstStyle/>
        <a:p>
          <a:endParaRPr lang="en-US"/>
        </a:p>
      </dgm:t>
    </dgm:pt>
    <dgm:pt modelId="{BA8D52E4-BDF1-4BA7-AAF8-BEAC130FD867}" type="sibTrans" cxnId="{83B9A7CD-7FF5-46AF-A257-CC5AAEDEF24F}">
      <dgm:prSet/>
      <dgm:spPr/>
      <dgm:t>
        <a:bodyPr/>
        <a:lstStyle/>
        <a:p>
          <a:endParaRPr lang="en-US"/>
        </a:p>
      </dgm:t>
    </dgm:pt>
    <dgm:pt modelId="{339698AA-E165-460A-9886-D3F6A5549831}">
      <dgm:prSet/>
      <dgm:spPr/>
      <dgm:t>
        <a:bodyPr/>
        <a:lstStyle/>
        <a:p>
          <a:r>
            <a:rPr lang="en-US" dirty="0"/>
            <a:t>Generate perspectives from numeric mentions in sentences by composing facts from a knowledge base (K)</a:t>
          </a:r>
        </a:p>
        <a:p>
          <a:endParaRPr lang="en-US" dirty="0"/>
        </a:p>
      </dgm:t>
    </dgm:pt>
    <dgm:pt modelId="{7A7DE2A0-5AB9-4CD8-B598-BFA8DC0ED753}" type="parTrans" cxnId="{40A00F22-D8E8-48F4-86C2-62012D01575B}">
      <dgm:prSet/>
      <dgm:spPr/>
      <dgm:t>
        <a:bodyPr/>
        <a:lstStyle/>
        <a:p>
          <a:endParaRPr lang="en-US"/>
        </a:p>
      </dgm:t>
    </dgm:pt>
    <dgm:pt modelId="{61E86CC3-DA82-4B4B-BAE6-240A4785B362}" type="sibTrans" cxnId="{40A00F22-D8E8-48F4-86C2-62012D01575B}">
      <dgm:prSet/>
      <dgm:spPr/>
      <dgm:t>
        <a:bodyPr/>
        <a:lstStyle/>
        <a:p>
          <a:endParaRPr lang="en-US"/>
        </a:p>
      </dgm:t>
    </dgm:pt>
    <dgm:pt modelId="{393F4DF3-AFD5-4D62-8B90-2B77DF5A8B4F}">
      <dgm:prSet/>
      <dgm:spPr/>
      <dgm:t>
        <a:bodyPr/>
        <a:lstStyle/>
        <a:p>
          <a:r>
            <a:rPr lang="en-US" dirty="0"/>
            <a:t>Proposed system</a:t>
          </a:r>
        </a:p>
      </dgm:t>
    </dgm:pt>
    <dgm:pt modelId="{8D320929-D7CF-475B-B4F6-E389E2A842F7}" type="parTrans" cxnId="{1CA86787-B970-401F-AB71-A71DF7FF183A}">
      <dgm:prSet/>
      <dgm:spPr/>
      <dgm:t>
        <a:bodyPr/>
        <a:lstStyle/>
        <a:p>
          <a:endParaRPr lang="en-US"/>
        </a:p>
      </dgm:t>
    </dgm:pt>
    <dgm:pt modelId="{443E1B95-5899-49C3-A2F9-D13AE1CFF683}" type="sibTrans" cxnId="{1CA86787-B970-401F-AB71-A71DF7FF183A}">
      <dgm:prSet/>
      <dgm:spPr/>
      <dgm:t>
        <a:bodyPr/>
        <a:lstStyle/>
        <a:p>
          <a:endParaRPr lang="en-US"/>
        </a:p>
      </dgm:t>
    </dgm:pt>
    <dgm:pt modelId="{133149DC-DC8D-4E33-8249-1661C4E9F6B0}">
      <dgm:prSet/>
      <dgm:spPr/>
      <dgm:t>
        <a:bodyPr/>
        <a:lstStyle/>
        <a:p>
          <a:pPr>
            <a:buNone/>
          </a:pPr>
          <a:r>
            <a:rPr lang="en-US" i="1" dirty="0"/>
            <a:t>- Formula selection: </a:t>
          </a:r>
          <a:r>
            <a:rPr lang="en-US" dirty="0"/>
            <a:t>Given numeric mention and K, select formula over K with same value and unit as mention </a:t>
          </a:r>
        </a:p>
      </dgm:t>
    </dgm:pt>
    <dgm:pt modelId="{4775AAA5-AA6F-48BA-A2DF-67E50E98B6C7}" type="parTrans" cxnId="{3D1E6D0F-5469-4952-9CFE-3DA5FA54E46D}">
      <dgm:prSet/>
      <dgm:spPr/>
      <dgm:t>
        <a:bodyPr/>
        <a:lstStyle/>
        <a:p>
          <a:endParaRPr lang="en-US"/>
        </a:p>
      </dgm:t>
    </dgm:pt>
    <dgm:pt modelId="{A26D1D99-895F-47B4-8C33-031CC1C6D558}" type="sibTrans" cxnId="{3D1E6D0F-5469-4952-9CFE-3DA5FA54E46D}">
      <dgm:prSet/>
      <dgm:spPr/>
      <dgm:t>
        <a:bodyPr/>
        <a:lstStyle/>
        <a:p>
          <a:endParaRPr lang="en-US"/>
        </a:p>
      </dgm:t>
    </dgm:pt>
    <dgm:pt modelId="{1BABDF7A-9D82-4149-8C63-E64DEA81ADB2}">
      <dgm:prSet/>
      <dgm:spPr/>
      <dgm:t>
        <a:bodyPr/>
        <a:lstStyle/>
        <a:p>
          <a:pPr>
            <a:buNone/>
          </a:pPr>
          <a:r>
            <a:rPr lang="en-US" dirty="0"/>
            <a:t>- </a:t>
          </a:r>
          <a:r>
            <a:rPr lang="en-US" i="1" dirty="0"/>
            <a:t>Description generation: </a:t>
          </a:r>
          <a:r>
            <a:rPr lang="en-US" dirty="0"/>
            <a:t>Given formula, generate natural language descriptions</a:t>
          </a:r>
        </a:p>
      </dgm:t>
    </dgm:pt>
    <dgm:pt modelId="{1D415807-C15B-41F0-A160-9D97CED75AA6}" type="parTrans" cxnId="{EAF94D35-8B89-44E1-AEAD-52BF1B1AED99}">
      <dgm:prSet/>
      <dgm:spPr/>
      <dgm:t>
        <a:bodyPr/>
        <a:lstStyle/>
        <a:p>
          <a:endParaRPr lang="en-US"/>
        </a:p>
      </dgm:t>
    </dgm:pt>
    <dgm:pt modelId="{7963571E-4E6E-4CE2-9386-C88D1AF8B396}" type="sibTrans" cxnId="{EAF94D35-8B89-44E1-AEAD-52BF1B1AED99}">
      <dgm:prSet/>
      <dgm:spPr/>
      <dgm:t>
        <a:bodyPr/>
        <a:lstStyle/>
        <a:p>
          <a:endParaRPr lang="en-US"/>
        </a:p>
      </dgm:t>
    </dgm:pt>
    <dgm:pt modelId="{C792FC86-3BB2-4B71-AEB1-FA726A912555}">
      <dgm:prSet/>
      <dgm:spPr/>
      <dgm:t>
        <a:bodyPr/>
        <a:lstStyle/>
        <a:p>
          <a:r>
            <a:rPr lang="en-US" dirty="0"/>
            <a:t>Performance analysis</a:t>
          </a:r>
        </a:p>
      </dgm:t>
    </dgm:pt>
    <dgm:pt modelId="{2D252E7F-8EC4-4F6B-98CB-9F78192C099A}" type="parTrans" cxnId="{67B5BEA4-5971-43BF-8548-781B822BD515}">
      <dgm:prSet/>
      <dgm:spPr/>
      <dgm:t>
        <a:bodyPr/>
        <a:lstStyle/>
        <a:p>
          <a:endParaRPr lang="en-US"/>
        </a:p>
      </dgm:t>
    </dgm:pt>
    <dgm:pt modelId="{63AAEDFD-393E-44E2-8E04-6550B078F5F4}" type="sibTrans" cxnId="{67B5BEA4-5971-43BF-8548-781B822BD515}">
      <dgm:prSet/>
      <dgm:spPr/>
      <dgm:t>
        <a:bodyPr/>
        <a:lstStyle/>
        <a:p>
          <a:endParaRPr lang="en-US"/>
        </a:p>
      </dgm:t>
    </dgm:pt>
    <dgm:pt modelId="{5BB59212-1E99-4EAE-8262-AC874920D2ED}">
      <dgm:prSet/>
      <dgm:spPr/>
      <dgm:t>
        <a:bodyPr/>
        <a:lstStyle/>
        <a:p>
          <a:r>
            <a:rPr lang="en-US" i="1" dirty="0"/>
            <a:t>- Formula selection:</a:t>
          </a:r>
          <a:r>
            <a:rPr lang="en-US" dirty="0"/>
            <a:t>15.2% F</a:t>
          </a:r>
          <a:r>
            <a:rPr lang="en-US" baseline="-25000" dirty="0"/>
            <a:t>1</a:t>
          </a:r>
          <a:r>
            <a:rPr lang="en-US" dirty="0"/>
            <a:t> score improvement</a:t>
          </a:r>
        </a:p>
        <a:p>
          <a:r>
            <a:rPr lang="en-US" i="1" dirty="0"/>
            <a:t>- Description generation: </a:t>
          </a:r>
          <a:r>
            <a:rPr lang="en-US" dirty="0"/>
            <a:t>12.5 BLEU point improvement</a:t>
          </a:r>
        </a:p>
      </dgm:t>
    </dgm:pt>
    <dgm:pt modelId="{61EA1DB8-BBD3-4AA5-A11F-A87E28C744E3}" type="parTrans" cxnId="{CF3DEE5E-02DD-4659-AAAC-F9F8CDAC7CC4}">
      <dgm:prSet/>
      <dgm:spPr/>
      <dgm:t>
        <a:bodyPr/>
        <a:lstStyle/>
        <a:p>
          <a:endParaRPr lang="en-US"/>
        </a:p>
      </dgm:t>
    </dgm:pt>
    <dgm:pt modelId="{A4FF2C6E-E712-422A-BE71-CFAE399393DD}" type="sibTrans" cxnId="{CF3DEE5E-02DD-4659-AAAC-F9F8CDAC7CC4}">
      <dgm:prSet/>
      <dgm:spPr/>
      <dgm:t>
        <a:bodyPr/>
        <a:lstStyle/>
        <a:p>
          <a:endParaRPr lang="en-US"/>
        </a:p>
      </dgm:t>
    </dgm:pt>
    <dgm:pt modelId="{FF3FEC1A-9BE3-DA47-8B7C-C4629F715196}" type="pres">
      <dgm:prSet presAssocID="{0DB88A30-BE4B-4B2D-A938-D0976ED538DA}" presName="Name0" presStyleCnt="0">
        <dgm:presLayoutVars>
          <dgm:dir/>
          <dgm:animLvl val="lvl"/>
          <dgm:resizeHandles val="exact"/>
        </dgm:presLayoutVars>
      </dgm:prSet>
      <dgm:spPr/>
    </dgm:pt>
    <dgm:pt modelId="{D743B530-BF75-644F-B88B-BF0AD0A4322C}" type="pres">
      <dgm:prSet presAssocID="{2490C4F4-64ED-4D64-97A5-B5CD20368FC4}" presName="composite" presStyleCnt="0"/>
      <dgm:spPr/>
    </dgm:pt>
    <dgm:pt modelId="{01C5686D-5250-ED48-A007-CBE8793C8C89}" type="pres">
      <dgm:prSet presAssocID="{2490C4F4-64ED-4D64-97A5-B5CD20368FC4}" presName="parTx" presStyleLbl="alignNode1" presStyleIdx="0" presStyleCnt="3">
        <dgm:presLayoutVars>
          <dgm:chMax val="0"/>
          <dgm:chPref val="0"/>
        </dgm:presLayoutVars>
      </dgm:prSet>
      <dgm:spPr/>
    </dgm:pt>
    <dgm:pt modelId="{24CA898C-3AD9-1B4E-AE6D-63DBD5F91560}" type="pres">
      <dgm:prSet presAssocID="{2490C4F4-64ED-4D64-97A5-B5CD20368FC4}" presName="desTx" presStyleLbl="alignAccFollowNode1" presStyleIdx="0" presStyleCnt="3">
        <dgm:presLayoutVars/>
      </dgm:prSet>
      <dgm:spPr/>
    </dgm:pt>
    <dgm:pt modelId="{A194D116-90A2-1D45-8BC9-D6930E5F2A36}" type="pres">
      <dgm:prSet presAssocID="{BA8D52E4-BDF1-4BA7-AAF8-BEAC130FD867}" presName="space" presStyleCnt="0"/>
      <dgm:spPr/>
    </dgm:pt>
    <dgm:pt modelId="{1DC76830-BADF-AD4C-8828-CCC993EAF4A7}" type="pres">
      <dgm:prSet presAssocID="{393F4DF3-AFD5-4D62-8B90-2B77DF5A8B4F}" presName="composite" presStyleCnt="0"/>
      <dgm:spPr/>
    </dgm:pt>
    <dgm:pt modelId="{0CD432BE-0EF8-1647-AF6C-D591165F7841}" type="pres">
      <dgm:prSet presAssocID="{393F4DF3-AFD5-4D62-8B90-2B77DF5A8B4F}" presName="parTx" presStyleLbl="alignNode1" presStyleIdx="1" presStyleCnt="3">
        <dgm:presLayoutVars>
          <dgm:chMax val="0"/>
          <dgm:chPref val="0"/>
        </dgm:presLayoutVars>
      </dgm:prSet>
      <dgm:spPr/>
    </dgm:pt>
    <dgm:pt modelId="{9D23F40D-D994-C34A-9E49-6DD180366637}" type="pres">
      <dgm:prSet presAssocID="{393F4DF3-AFD5-4D62-8B90-2B77DF5A8B4F}" presName="desTx" presStyleLbl="alignAccFollowNode1" presStyleIdx="1" presStyleCnt="3">
        <dgm:presLayoutVars/>
      </dgm:prSet>
      <dgm:spPr/>
    </dgm:pt>
    <dgm:pt modelId="{195F605A-E47C-8B46-A433-DE8EF650CBDC}" type="pres">
      <dgm:prSet presAssocID="{443E1B95-5899-49C3-A2F9-D13AE1CFF683}" presName="space" presStyleCnt="0"/>
      <dgm:spPr/>
    </dgm:pt>
    <dgm:pt modelId="{594CD8EE-928F-9545-8A67-F2B5FF0A6BC9}" type="pres">
      <dgm:prSet presAssocID="{C792FC86-3BB2-4B71-AEB1-FA726A912555}" presName="composite" presStyleCnt="0"/>
      <dgm:spPr/>
    </dgm:pt>
    <dgm:pt modelId="{222EF067-FC0A-D041-95B3-195420758084}" type="pres">
      <dgm:prSet presAssocID="{C792FC86-3BB2-4B71-AEB1-FA726A912555}" presName="parTx" presStyleLbl="alignNode1" presStyleIdx="2" presStyleCnt="3">
        <dgm:presLayoutVars>
          <dgm:chMax val="0"/>
          <dgm:chPref val="0"/>
        </dgm:presLayoutVars>
      </dgm:prSet>
      <dgm:spPr/>
    </dgm:pt>
    <dgm:pt modelId="{52745CFE-9786-E84D-BF14-38B0797E49BD}" type="pres">
      <dgm:prSet presAssocID="{C792FC86-3BB2-4B71-AEB1-FA726A912555}" presName="desTx" presStyleLbl="alignAccFollowNode1" presStyleIdx="2" presStyleCnt="3">
        <dgm:presLayoutVars/>
      </dgm:prSet>
      <dgm:spPr/>
    </dgm:pt>
  </dgm:ptLst>
  <dgm:cxnLst>
    <dgm:cxn modelId="{FB47E206-F4FD-FC45-ADC9-2BEEEC5B98DB}" type="presOf" srcId="{339698AA-E165-460A-9886-D3F6A5549831}" destId="{24CA898C-3AD9-1B4E-AE6D-63DBD5F91560}" srcOrd="0" destOrd="0" presId="urn:microsoft.com/office/officeart/2016/7/layout/HorizontalActionList"/>
    <dgm:cxn modelId="{3D1E6D0F-5469-4952-9CFE-3DA5FA54E46D}" srcId="{393F4DF3-AFD5-4D62-8B90-2B77DF5A8B4F}" destId="{133149DC-DC8D-4E33-8249-1661C4E9F6B0}" srcOrd="0" destOrd="0" parTransId="{4775AAA5-AA6F-48BA-A2DF-67E50E98B6C7}" sibTransId="{A26D1D99-895F-47B4-8C33-031CC1C6D558}"/>
    <dgm:cxn modelId="{40A00F22-D8E8-48F4-86C2-62012D01575B}" srcId="{2490C4F4-64ED-4D64-97A5-B5CD20368FC4}" destId="{339698AA-E165-460A-9886-D3F6A5549831}" srcOrd="0" destOrd="0" parTransId="{7A7DE2A0-5AB9-4CD8-B598-BFA8DC0ED753}" sibTransId="{61E86CC3-DA82-4B4B-BAE6-240A4785B362}"/>
    <dgm:cxn modelId="{EAF94D35-8B89-44E1-AEAD-52BF1B1AED99}" srcId="{393F4DF3-AFD5-4D62-8B90-2B77DF5A8B4F}" destId="{1BABDF7A-9D82-4149-8C63-E64DEA81ADB2}" srcOrd="1" destOrd="0" parTransId="{1D415807-C15B-41F0-A160-9D97CED75AA6}" sibTransId="{7963571E-4E6E-4CE2-9386-C88D1AF8B396}"/>
    <dgm:cxn modelId="{10BC6F5E-6B2A-9242-9079-0D773979B99C}" type="presOf" srcId="{2490C4F4-64ED-4D64-97A5-B5CD20368FC4}" destId="{01C5686D-5250-ED48-A007-CBE8793C8C89}" srcOrd="0" destOrd="0" presId="urn:microsoft.com/office/officeart/2016/7/layout/HorizontalActionList"/>
    <dgm:cxn modelId="{CF3DEE5E-02DD-4659-AAAC-F9F8CDAC7CC4}" srcId="{C792FC86-3BB2-4B71-AEB1-FA726A912555}" destId="{5BB59212-1E99-4EAE-8262-AC874920D2ED}" srcOrd="0" destOrd="0" parTransId="{61EA1DB8-BBD3-4AA5-A11F-A87E28C744E3}" sibTransId="{A4FF2C6E-E712-422A-BE71-CFAE399393DD}"/>
    <dgm:cxn modelId="{3E68516B-FA70-C54C-8FEE-72333F6CA7F4}" type="presOf" srcId="{133149DC-DC8D-4E33-8249-1661C4E9F6B0}" destId="{9D23F40D-D994-C34A-9E49-6DD180366637}" srcOrd="0" destOrd="0" presId="urn:microsoft.com/office/officeart/2016/7/layout/HorizontalActionList"/>
    <dgm:cxn modelId="{1CA86787-B970-401F-AB71-A71DF7FF183A}" srcId="{0DB88A30-BE4B-4B2D-A938-D0976ED538DA}" destId="{393F4DF3-AFD5-4D62-8B90-2B77DF5A8B4F}" srcOrd="1" destOrd="0" parTransId="{8D320929-D7CF-475B-B4F6-E389E2A842F7}" sibTransId="{443E1B95-5899-49C3-A2F9-D13AE1CFF683}"/>
    <dgm:cxn modelId="{D3CDC89D-24B2-5F46-ABB2-6900EC8249BF}" type="presOf" srcId="{1BABDF7A-9D82-4149-8C63-E64DEA81ADB2}" destId="{9D23F40D-D994-C34A-9E49-6DD180366637}" srcOrd="0" destOrd="1" presId="urn:microsoft.com/office/officeart/2016/7/layout/HorizontalActionList"/>
    <dgm:cxn modelId="{67B5BEA4-5971-43BF-8548-781B822BD515}" srcId="{0DB88A30-BE4B-4B2D-A938-D0976ED538DA}" destId="{C792FC86-3BB2-4B71-AEB1-FA726A912555}" srcOrd="2" destOrd="0" parTransId="{2D252E7F-8EC4-4F6B-98CB-9F78192C099A}" sibTransId="{63AAEDFD-393E-44E2-8E04-6550B078F5F4}"/>
    <dgm:cxn modelId="{25C161C1-F98A-2A47-B771-6A2940F8D2D9}" type="presOf" srcId="{5BB59212-1E99-4EAE-8262-AC874920D2ED}" destId="{52745CFE-9786-E84D-BF14-38B0797E49BD}" srcOrd="0" destOrd="0" presId="urn:microsoft.com/office/officeart/2016/7/layout/HorizontalActionList"/>
    <dgm:cxn modelId="{83B9A7CD-7FF5-46AF-A257-CC5AAEDEF24F}" srcId="{0DB88A30-BE4B-4B2D-A938-D0976ED538DA}" destId="{2490C4F4-64ED-4D64-97A5-B5CD20368FC4}" srcOrd="0" destOrd="0" parTransId="{B535A114-D52A-4656-B8D9-2E4A61BD1EB9}" sibTransId="{BA8D52E4-BDF1-4BA7-AAF8-BEAC130FD867}"/>
    <dgm:cxn modelId="{A8563DD8-4FB5-8D4E-BB7F-EA68ADC750C2}" type="presOf" srcId="{0DB88A30-BE4B-4B2D-A938-D0976ED538DA}" destId="{FF3FEC1A-9BE3-DA47-8B7C-C4629F715196}" srcOrd="0" destOrd="0" presId="urn:microsoft.com/office/officeart/2016/7/layout/HorizontalActionList"/>
    <dgm:cxn modelId="{EFB35DEC-946B-5648-BFA6-A1061BC74D45}" type="presOf" srcId="{393F4DF3-AFD5-4D62-8B90-2B77DF5A8B4F}" destId="{0CD432BE-0EF8-1647-AF6C-D591165F7841}" srcOrd="0" destOrd="0" presId="urn:microsoft.com/office/officeart/2016/7/layout/HorizontalActionList"/>
    <dgm:cxn modelId="{67F695F7-9E2C-7547-9753-13E2C523AC13}" type="presOf" srcId="{C792FC86-3BB2-4B71-AEB1-FA726A912555}" destId="{222EF067-FC0A-D041-95B3-195420758084}" srcOrd="0" destOrd="0" presId="urn:microsoft.com/office/officeart/2016/7/layout/HorizontalActionList"/>
    <dgm:cxn modelId="{4A17502E-1B5F-0448-BA1C-88F850321202}" type="presParOf" srcId="{FF3FEC1A-9BE3-DA47-8B7C-C4629F715196}" destId="{D743B530-BF75-644F-B88B-BF0AD0A4322C}" srcOrd="0" destOrd="0" presId="urn:microsoft.com/office/officeart/2016/7/layout/HorizontalActionList"/>
    <dgm:cxn modelId="{01DFFD58-F684-BA49-A093-081EF1592386}" type="presParOf" srcId="{D743B530-BF75-644F-B88B-BF0AD0A4322C}" destId="{01C5686D-5250-ED48-A007-CBE8793C8C89}" srcOrd="0" destOrd="0" presId="urn:microsoft.com/office/officeart/2016/7/layout/HorizontalActionList"/>
    <dgm:cxn modelId="{A0B6A39F-60EC-7D4E-A9A9-211A1D144AEA}" type="presParOf" srcId="{D743B530-BF75-644F-B88B-BF0AD0A4322C}" destId="{24CA898C-3AD9-1B4E-AE6D-63DBD5F91560}" srcOrd="1" destOrd="0" presId="urn:microsoft.com/office/officeart/2016/7/layout/HorizontalActionList"/>
    <dgm:cxn modelId="{1DA59AD2-85BC-6F4C-903A-33374E3FD445}" type="presParOf" srcId="{FF3FEC1A-9BE3-DA47-8B7C-C4629F715196}" destId="{A194D116-90A2-1D45-8BC9-D6930E5F2A36}" srcOrd="1" destOrd="0" presId="urn:microsoft.com/office/officeart/2016/7/layout/HorizontalActionList"/>
    <dgm:cxn modelId="{D178844E-8EDE-B740-BD79-DFA52AA104EE}" type="presParOf" srcId="{FF3FEC1A-9BE3-DA47-8B7C-C4629F715196}" destId="{1DC76830-BADF-AD4C-8828-CCC993EAF4A7}" srcOrd="2" destOrd="0" presId="urn:microsoft.com/office/officeart/2016/7/layout/HorizontalActionList"/>
    <dgm:cxn modelId="{38441DC4-068F-2046-8124-9E3DA95B798D}" type="presParOf" srcId="{1DC76830-BADF-AD4C-8828-CCC993EAF4A7}" destId="{0CD432BE-0EF8-1647-AF6C-D591165F7841}" srcOrd="0" destOrd="0" presId="urn:microsoft.com/office/officeart/2016/7/layout/HorizontalActionList"/>
    <dgm:cxn modelId="{458E80E8-0A1E-2046-8EF4-9806FDE234DE}" type="presParOf" srcId="{1DC76830-BADF-AD4C-8828-CCC993EAF4A7}" destId="{9D23F40D-D994-C34A-9E49-6DD180366637}" srcOrd="1" destOrd="0" presId="urn:microsoft.com/office/officeart/2016/7/layout/HorizontalActionList"/>
    <dgm:cxn modelId="{6FF3EE96-C541-824E-A59B-F34A0515E5C8}" type="presParOf" srcId="{FF3FEC1A-9BE3-DA47-8B7C-C4629F715196}" destId="{195F605A-E47C-8B46-A433-DE8EF650CBDC}" srcOrd="3" destOrd="0" presId="urn:microsoft.com/office/officeart/2016/7/layout/HorizontalActionList"/>
    <dgm:cxn modelId="{A45AF4EC-24A2-BE42-A6FB-34686460E035}" type="presParOf" srcId="{FF3FEC1A-9BE3-DA47-8B7C-C4629F715196}" destId="{594CD8EE-928F-9545-8A67-F2B5FF0A6BC9}" srcOrd="4" destOrd="0" presId="urn:microsoft.com/office/officeart/2016/7/layout/HorizontalActionList"/>
    <dgm:cxn modelId="{D92CA010-D2B3-9D45-A08E-CCF2CC312726}" type="presParOf" srcId="{594CD8EE-928F-9545-8A67-F2B5FF0A6BC9}" destId="{222EF067-FC0A-D041-95B3-195420758084}" srcOrd="0" destOrd="0" presId="urn:microsoft.com/office/officeart/2016/7/layout/HorizontalActionList"/>
    <dgm:cxn modelId="{CC71114D-C983-3D42-BD1B-E9255FA679C3}" type="presParOf" srcId="{594CD8EE-928F-9545-8A67-F2B5FF0A6BC9}" destId="{52745CFE-9786-E84D-BF14-38B0797E49B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6130C-AAE7-E245-A4AB-E9E32FA0C553}">
      <dsp:nvSpPr>
        <dsp:cNvPr id="0" name=""/>
        <dsp:cNvSpPr/>
      </dsp:nvSpPr>
      <dsp:spPr>
        <a:xfrm>
          <a:off x="0" y="0"/>
          <a:ext cx="7184941" cy="1123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Cristiano Ronaldo was acquired by Madrid for $131 million</a:t>
          </a:r>
        </a:p>
      </dsp:txBody>
      <dsp:txXfrm>
        <a:off x="32897" y="32897"/>
        <a:ext cx="7119147" cy="1057383"/>
      </dsp:txXfrm>
    </dsp:sp>
    <dsp:sp modelId="{C1FA0FAB-AE2A-CF47-8A1F-759710DF7215}">
      <dsp:nvSpPr>
        <dsp:cNvPr id="0" name=""/>
        <dsp:cNvSpPr/>
      </dsp:nvSpPr>
      <dsp:spPr>
        <a:xfrm>
          <a:off x="718494" y="1123177"/>
          <a:ext cx="719329" cy="104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922"/>
              </a:lnTo>
              <a:lnTo>
                <a:pt x="719329" y="1045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7BA7-4913-9048-93A3-C9F4065C1714}">
      <dsp:nvSpPr>
        <dsp:cNvPr id="0" name=""/>
        <dsp:cNvSpPr/>
      </dsp:nvSpPr>
      <dsp:spPr>
        <a:xfrm>
          <a:off x="1437823" y="1826592"/>
          <a:ext cx="4826232" cy="68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large is $131 million dollars?</a:t>
          </a:r>
        </a:p>
      </dsp:txBody>
      <dsp:txXfrm>
        <a:off x="1457886" y="1846655"/>
        <a:ext cx="4786106" cy="6448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5686D-5250-ED48-A007-CBE8793C8C89}">
      <dsp:nvSpPr>
        <dsp:cNvPr id="0" name=""/>
        <dsp:cNvSpPr/>
      </dsp:nvSpPr>
      <dsp:spPr>
        <a:xfrm>
          <a:off x="7923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</a:t>
          </a:r>
        </a:p>
      </dsp:txBody>
      <dsp:txXfrm>
        <a:off x="7923" y="644502"/>
        <a:ext cx="2800598" cy="840179"/>
      </dsp:txXfrm>
    </dsp:sp>
    <dsp:sp modelId="{24CA898C-3AD9-1B4E-AE6D-63DBD5F91560}">
      <dsp:nvSpPr>
        <dsp:cNvPr id="0" name=""/>
        <dsp:cNvSpPr/>
      </dsp:nvSpPr>
      <dsp:spPr>
        <a:xfrm>
          <a:off x="7923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perspectives from numeric mentions in sentences by composing facts from a knowledge base (K)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923" y="1484682"/>
        <a:ext cx="2800598" cy="2701164"/>
      </dsp:txXfrm>
    </dsp:sp>
    <dsp:sp modelId="{0CD432BE-0EF8-1647-AF6C-D591165F7841}">
      <dsp:nvSpPr>
        <dsp:cNvPr id="0" name=""/>
        <dsp:cNvSpPr/>
      </dsp:nvSpPr>
      <dsp:spPr>
        <a:xfrm>
          <a:off x="2916416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system</a:t>
          </a:r>
        </a:p>
      </dsp:txBody>
      <dsp:txXfrm>
        <a:off x="2916416" y="644502"/>
        <a:ext cx="2800598" cy="840179"/>
      </dsp:txXfrm>
    </dsp:sp>
    <dsp:sp modelId="{9D23F40D-D994-C34A-9E49-6DD180366637}">
      <dsp:nvSpPr>
        <dsp:cNvPr id="0" name=""/>
        <dsp:cNvSpPr/>
      </dsp:nvSpPr>
      <dsp:spPr>
        <a:xfrm>
          <a:off x="2916416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 </a:t>
          </a:r>
          <a:r>
            <a:rPr lang="en-US" sz="1700" kern="1200" dirty="0"/>
            <a:t>Given numeric mention and K, select formula over K with same value and unit as mention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i="1" kern="1200" dirty="0"/>
            <a:t>Description generation: </a:t>
          </a:r>
          <a:r>
            <a:rPr lang="en-US" sz="1700" kern="1200" dirty="0"/>
            <a:t>Given formula, generate natural language descriptions</a:t>
          </a:r>
        </a:p>
      </dsp:txBody>
      <dsp:txXfrm>
        <a:off x="2916416" y="1484682"/>
        <a:ext cx="2800598" cy="2701164"/>
      </dsp:txXfrm>
    </dsp:sp>
    <dsp:sp modelId="{222EF067-FC0A-D041-95B3-195420758084}">
      <dsp:nvSpPr>
        <dsp:cNvPr id="0" name=""/>
        <dsp:cNvSpPr/>
      </dsp:nvSpPr>
      <dsp:spPr>
        <a:xfrm>
          <a:off x="5824909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analysis</a:t>
          </a:r>
        </a:p>
      </dsp:txBody>
      <dsp:txXfrm>
        <a:off x="5824909" y="644502"/>
        <a:ext cx="2800598" cy="840179"/>
      </dsp:txXfrm>
    </dsp:sp>
    <dsp:sp modelId="{52745CFE-9786-E84D-BF14-38B0797E49BD}">
      <dsp:nvSpPr>
        <dsp:cNvPr id="0" name=""/>
        <dsp:cNvSpPr/>
      </dsp:nvSpPr>
      <dsp:spPr>
        <a:xfrm>
          <a:off x="5824909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</a:t>
          </a:r>
          <a:r>
            <a:rPr lang="en-US" sz="1700" kern="1200" dirty="0"/>
            <a:t>15.2% F</a:t>
          </a:r>
          <a:r>
            <a:rPr lang="en-US" sz="1700" kern="1200" baseline="-25000" dirty="0"/>
            <a:t>1</a:t>
          </a:r>
          <a:r>
            <a:rPr lang="en-US" sz="1700" kern="1200" dirty="0"/>
            <a:t> score improvement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Description generation: </a:t>
          </a:r>
          <a:r>
            <a:rPr lang="en-US" sz="1700" kern="1200" dirty="0"/>
            <a:t>12.5 BLEU point improvement</a:t>
          </a:r>
        </a:p>
      </dsp:txBody>
      <dsp:txXfrm>
        <a:off x="5824909" y="1484682"/>
        <a:ext cx="2800598" cy="2701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5686D-5250-ED48-A007-CBE8793C8C89}">
      <dsp:nvSpPr>
        <dsp:cNvPr id="0" name=""/>
        <dsp:cNvSpPr/>
      </dsp:nvSpPr>
      <dsp:spPr>
        <a:xfrm>
          <a:off x="7923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</a:t>
          </a:r>
        </a:p>
      </dsp:txBody>
      <dsp:txXfrm>
        <a:off x="7923" y="644502"/>
        <a:ext cx="2800598" cy="840179"/>
      </dsp:txXfrm>
    </dsp:sp>
    <dsp:sp modelId="{24CA898C-3AD9-1B4E-AE6D-63DBD5F91560}">
      <dsp:nvSpPr>
        <dsp:cNvPr id="0" name=""/>
        <dsp:cNvSpPr/>
      </dsp:nvSpPr>
      <dsp:spPr>
        <a:xfrm>
          <a:off x="7923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perspectives from numeric mentions in sentences by composing facts from a knowledge base (K)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923" y="1484682"/>
        <a:ext cx="2800598" cy="2701164"/>
      </dsp:txXfrm>
    </dsp:sp>
    <dsp:sp modelId="{0CD432BE-0EF8-1647-AF6C-D591165F7841}">
      <dsp:nvSpPr>
        <dsp:cNvPr id="0" name=""/>
        <dsp:cNvSpPr/>
      </dsp:nvSpPr>
      <dsp:spPr>
        <a:xfrm>
          <a:off x="2916416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system</a:t>
          </a:r>
        </a:p>
      </dsp:txBody>
      <dsp:txXfrm>
        <a:off x="2916416" y="644502"/>
        <a:ext cx="2800598" cy="840179"/>
      </dsp:txXfrm>
    </dsp:sp>
    <dsp:sp modelId="{9D23F40D-D994-C34A-9E49-6DD180366637}">
      <dsp:nvSpPr>
        <dsp:cNvPr id="0" name=""/>
        <dsp:cNvSpPr/>
      </dsp:nvSpPr>
      <dsp:spPr>
        <a:xfrm>
          <a:off x="2916416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 </a:t>
          </a:r>
          <a:r>
            <a:rPr lang="en-US" sz="1700" kern="1200" dirty="0"/>
            <a:t>Given numeric mention and K, select formula over K with same value and unit as mention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i="1" kern="1200" dirty="0"/>
            <a:t>Description generation: </a:t>
          </a:r>
          <a:r>
            <a:rPr lang="en-US" sz="1700" kern="1200" dirty="0"/>
            <a:t>Given formula, generate natural language descriptions</a:t>
          </a:r>
        </a:p>
      </dsp:txBody>
      <dsp:txXfrm>
        <a:off x="2916416" y="1484682"/>
        <a:ext cx="2800598" cy="2701164"/>
      </dsp:txXfrm>
    </dsp:sp>
    <dsp:sp modelId="{222EF067-FC0A-D041-95B3-195420758084}">
      <dsp:nvSpPr>
        <dsp:cNvPr id="0" name=""/>
        <dsp:cNvSpPr/>
      </dsp:nvSpPr>
      <dsp:spPr>
        <a:xfrm>
          <a:off x="5824909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analysis</a:t>
          </a:r>
        </a:p>
      </dsp:txBody>
      <dsp:txXfrm>
        <a:off x="5824909" y="644502"/>
        <a:ext cx="2800598" cy="840179"/>
      </dsp:txXfrm>
    </dsp:sp>
    <dsp:sp modelId="{52745CFE-9786-E84D-BF14-38B0797E49BD}">
      <dsp:nvSpPr>
        <dsp:cNvPr id="0" name=""/>
        <dsp:cNvSpPr/>
      </dsp:nvSpPr>
      <dsp:spPr>
        <a:xfrm>
          <a:off x="5824909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</a:t>
          </a:r>
          <a:r>
            <a:rPr lang="en-US" sz="1700" kern="1200" dirty="0"/>
            <a:t>15.2% F</a:t>
          </a:r>
          <a:r>
            <a:rPr lang="en-US" sz="1700" kern="1200" baseline="-25000" dirty="0"/>
            <a:t>1</a:t>
          </a:r>
          <a:r>
            <a:rPr lang="en-US" sz="1700" kern="1200" dirty="0"/>
            <a:t> score improvement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Description generation: </a:t>
          </a:r>
          <a:r>
            <a:rPr lang="en-US" sz="1700" kern="1200" dirty="0"/>
            <a:t>12.5 BLEU point improvement</a:t>
          </a:r>
        </a:p>
      </dsp:txBody>
      <dsp:txXfrm>
        <a:off x="5824909" y="1484682"/>
        <a:ext cx="2800598" cy="27011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1BB2-B7F4-5340-84E2-C62743D3C46E}">
      <dsp:nvSpPr>
        <dsp:cNvPr id="0" name=""/>
        <dsp:cNvSpPr/>
      </dsp:nvSpPr>
      <dsp:spPr>
        <a:xfrm>
          <a:off x="0" y="0"/>
          <a:ext cx="7120150" cy="97905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Sentence:  T</a:t>
          </a:r>
          <a:r>
            <a:rPr lang="en-US" sz="2500" kern="1200" cap="none" dirty="0"/>
            <a:t>he billings-based </a:t>
          </a:r>
          <a:r>
            <a:rPr lang="en-US" sz="2500" kern="1200" cap="none" dirty="0" err="1"/>
            <a:t>stillwater</a:t>
          </a:r>
          <a:r>
            <a:rPr lang="en-US" sz="2500" kern="1200" cap="none" dirty="0"/>
            <a:t> mining produced 601,000 ounces of platinum</a:t>
          </a:r>
          <a:endParaRPr lang="en-US" sz="2500" kern="1200" dirty="0"/>
        </a:p>
      </dsp:txBody>
      <dsp:txXfrm>
        <a:off x="28675" y="28675"/>
        <a:ext cx="6063679" cy="921701"/>
      </dsp:txXfrm>
    </dsp:sp>
    <dsp:sp modelId="{9D1787EA-4D04-0047-8665-435065354B9E}">
      <dsp:nvSpPr>
        <dsp:cNvPr id="0" name=""/>
        <dsp:cNvSpPr/>
      </dsp:nvSpPr>
      <dsp:spPr>
        <a:xfrm>
          <a:off x="628248" y="1142226"/>
          <a:ext cx="7120150" cy="97905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Formula: </a:t>
          </a:r>
          <a:r>
            <a:rPr lang="en-US" sz="2500" kern="1200" cap="none" dirty="0"/>
            <a:t>4 x weight of an elephant</a:t>
          </a:r>
          <a:endParaRPr lang="en-US" sz="2500" kern="1200" dirty="0"/>
        </a:p>
      </dsp:txBody>
      <dsp:txXfrm>
        <a:off x="656923" y="1170901"/>
        <a:ext cx="5798168" cy="921701"/>
      </dsp:txXfrm>
    </dsp:sp>
    <dsp:sp modelId="{FDC66A1F-3AE3-A54A-9BD8-2DABA424BB85}">
      <dsp:nvSpPr>
        <dsp:cNvPr id="0" name=""/>
        <dsp:cNvSpPr/>
      </dsp:nvSpPr>
      <dsp:spPr>
        <a:xfrm>
          <a:off x="1256497" y="2284452"/>
          <a:ext cx="7120150" cy="97905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That’s about: </a:t>
          </a:r>
          <a:r>
            <a:rPr lang="en-US" sz="2500" kern="1200" cap="none" dirty="0"/>
            <a:t>4 times the weight of an elephant </a:t>
          </a:r>
          <a:endParaRPr lang="en-US" sz="2500" kern="1200" dirty="0"/>
        </a:p>
      </dsp:txBody>
      <dsp:txXfrm>
        <a:off x="1285172" y="2313127"/>
        <a:ext cx="5798168" cy="921701"/>
      </dsp:txXfrm>
    </dsp:sp>
    <dsp:sp modelId="{1BDA493B-23F4-E74C-A3FD-E68D3737BC72}">
      <dsp:nvSpPr>
        <dsp:cNvPr id="0" name=""/>
        <dsp:cNvSpPr/>
      </dsp:nvSpPr>
      <dsp:spPr>
        <a:xfrm>
          <a:off x="6483767" y="742447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626953" y="742447"/>
        <a:ext cx="350011" cy="478878"/>
      </dsp:txXfrm>
    </dsp:sp>
    <dsp:sp modelId="{3C5EC6E5-5FA2-3445-8C35-6881304F277D}">
      <dsp:nvSpPr>
        <dsp:cNvPr id="0" name=""/>
        <dsp:cNvSpPr/>
      </dsp:nvSpPr>
      <dsp:spPr>
        <a:xfrm>
          <a:off x="7112016" y="1878146"/>
          <a:ext cx="636383" cy="636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55202" y="1878146"/>
        <a:ext cx="350011" cy="4788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9931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knowledge base</a:t>
          </a:r>
        </a:p>
      </dsp:txBody>
      <dsp:txXfrm>
        <a:off x="9931" y="764101"/>
        <a:ext cx="1680976" cy="504292"/>
      </dsp:txXfrm>
    </dsp:sp>
    <dsp:sp modelId="{C104FFDB-F3EE-A74E-8DC6-967E6C09B05C}">
      <dsp:nvSpPr>
        <dsp:cNvPr id="0" name=""/>
        <dsp:cNvSpPr/>
      </dsp:nvSpPr>
      <dsp:spPr>
        <a:xfrm>
          <a:off x="9931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142 tuples with 9 fundamental units where t = (</a:t>
          </a:r>
          <a:r>
            <a:rPr lang="en-US" sz="1100" kern="1200" dirty="0" err="1"/>
            <a:t>t.value</a:t>
          </a:r>
          <a:r>
            <a:rPr lang="en-US" sz="1100" kern="1200" dirty="0"/>
            <a:t>, </a:t>
          </a:r>
          <a:r>
            <a:rPr lang="en-US" sz="1100" kern="1200" dirty="0" err="1"/>
            <a:t>t.unit</a:t>
          </a:r>
          <a:r>
            <a:rPr lang="en-US" sz="1100" kern="1200" dirty="0"/>
            <a:t>, </a:t>
          </a:r>
          <a:r>
            <a:rPr lang="en-US" sz="1100" kern="1200" dirty="0" err="1"/>
            <a:t>t.description</a:t>
          </a:r>
          <a:r>
            <a:rPr lang="en-US" sz="1100" kern="1200" dirty="0"/>
            <a:t>) from US Bureau of Statistics and Wikipedia</a:t>
          </a:r>
        </a:p>
      </dsp:txBody>
      <dsp:txXfrm>
        <a:off x="9931" y="1268394"/>
        <a:ext cx="1680976" cy="1788011"/>
      </dsp:txXfrm>
    </dsp:sp>
    <dsp:sp modelId="{4FA8E418-1B7F-B848-A111-22A3A9A36C83}">
      <dsp:nvSpPr>
        <dsp:cNvPr id="0" name=""/>
        <dsp:cNvSpPr/>
      </dsp:nvSpPr>
      <dsp:spPr>
        <a:xfrm>
          <a:off x="1798696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numeric mentions</a:t>
          </a:r>
        </a:p>
      </dsp:txBody>
      <dsp:txXfrm>
        <a:off x="1798696" y="764101"/>
        <a:ext cx="1680976" cy="504292"/>
      </dsp:txXfrm>
    </dsp:sp>
    <dsp:sp modelId="{724031B1-03F8-9F47-9F1E-FE3178EE36B5}">
      <dsp:nvSpPr>
        <dsp:cNvPr id="0" name=""/>
        <dsp:cNvSpPr/>
      </dsp:nvSpPr>
      <dsp:spPr>
        <a:xfrm>
          <a:off x="1798696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2,041 normalized numeric mentions from newswire section of LDC catalog</a:t>
          </a:r>
        </a:p>
      </dsp:txBody>
      <dsp:txXfrm>
        <a:off x="1798696" y="1268394"/>
        <a:ext cx="1680976" cy="1788011"/>
      </dsp:txXfrm>
    </dsp:sp>
    <dsp:sp modelId="{BC41EFD9-9BB9-DB43-8B02-D9ACA2AE13DD}">
      <dsp:nvSpPr>
        <dsp:cNvPr id="0" name=""/>
        <dsp:cNvSpPr/>
      </dsp:nvSpPr>
      <dsp:spPr>
        <a:xfrm>
          <a:off x="3587462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formulae</a:t>
          </a:r>
        </a:p>
      </dsp:txBody>
      <dsp:txXfrm>
        <a:off x="3587462" y="764101"/>
        <a:ext cx="1680976" cy="504292"/>
      </dsp:txXfrm>
    </dsp:sp>
    <dsp:sp modelId="{9BE7B439-C3F7-0948-8C72-F368BE7E3616}">
      <dsp:nvSpPr>
        <dsp:cNvPr id="0" name=""/>
        <dsp:cNvSpPr/>
      </dsp:nvSpPr>
      <dsp:spPr>
        <a:xfrm>
          <a:off x="3587462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knowledge base as a graph, traverse all paths that yield desired final unit to generate formulae</a:t>
          </a:r>
        </a:p>
      </dsp:txBody>
      <dsp:txXfrm>
        <a:off x="3587462" y="1268394"/>
        <a:ext cx="1680976" cy="1788011"/>
      </dsp:txXfrm>
    </dsp:sp>
    <dsp:sp modelId="{4A20F8C6-ECC6-3C4D-8999-8FA663223FBF}">
      <dsp:nvSpPr>
        <dsp:cNvPr id="0" name=""/>
        <dsp:cNvSpPr/>
      </dsp:nvSpPr>
      <dsp:spPr>
        <a:xfrm>
          <a:off x="5376228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formulae description</a:t>
          </a:r>
        </a:p>
      </dsp:txBody>
      <dsp:txXfrm>
        <a:off x="5376228" y="764101"/>
        <a:ext cx="1680976" cy="504292"/>
      </dsp:txXfrm>
    </dsp:sp>
    <dsp:sp modelId="{44188AAE-BB57-6647-BA8E-1223F4D1DE4F}">
      <dsp:nvSpPr>
        <dsp:cNvPr id="0" name=""/>
        <dsp:cNvSpPr/>
      </dsp:nvSpPr>
      <dsp:spPr>
        <a:xfrm>
          <a:off x="5376228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a language generation system</a:t>
          </a:r>
        </a:p>
      </dsp:txBody>
      <dsp:txXfrm>
        <a:off x="5376228" y="1268394"/>
        <a:ext cx="1680976" cy="1788011"/>
      </dsp:txXfrm>
    </dsp:sp>
    <dsp:sp modelId="{749BB62E-60E7-F04D-8C07-F15A891CFA5E}">
      <dsp:nvSpPr>
        <dsp:cNvPr id="0" name=""/>
        <dsp:cNvSpPr/>
      </dsp:nvSpPr>
      <dsp:spPr>
        <a:xfrm>
          <a:off x="7164994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 preference data</a:t>
          </a:r>
        </a:p>
      </dsp:txBody>
      <dsp:txXfrm>
        <a:off x="7164994" y="764101"/>
        <a:ext cx="1680976" cy="504292"/>
      </dsp:txXfrm>
    </dsp:sp>
    <dsp:sp modelId="{0C0FEDE2-E440-6843-BF3E-49690DA171E3}">
      <dsp:nvSpPr>
        <dsp:cNvPr id="0" name=""/>
        <dsp:cNvSpPr/>
      </dsp:nvSpPr>
      <dsp:spPr>
        <a:xfrm>
          <a:off x="7164994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Rated through a simple majority</a:t>
          </a:r>
        </a:p>
      </dsp:txBody>
      <dsp:txXfrm>
        <a:off x="7164994" y="1268394"/>
        <a:ext cx="1680976" cy="17880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9931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knowledge base</a:t>
          </a:r>
        </a:p>
      </dsp:txBody>
      <dsp:txXfrm>
        <a:off x="9931" y="764101"/>
        <a:ext cx="1680976" cy="504292"/>
      </dsp:txXfrm>
    </dsp:sp>
    <dsp:sp modelId="{C104FFDB-F3EE-A74E-8DC6-967E6C09B05C}">
      <dsp:nvSpPr>
        <dsp:cNvPr id="0" name=""/>
        <dsp:cNvSpPr/>
      </dsp:nvSpPr>
      <dsp:spPr>
        <a:xfrm>
          <a:off x="9931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142 tuples with 9 fundamental units where t = (</a:t>
          </a:r>
          <a:r>
            <a:rPr lang="en-US" sz="1100" kern="1200" dirty="0" err="1"/>
            <a:t>t.value</a:t>
          </a:r>
          <a:r>
            <a:rPr lang="en-US" sz="1100" kern="1200" dirty="0"/>
            <a:t>, </a:t>
          </a:r>
          <a:r>
            <a:rPr lang="en-US" sz="1100" kern="1200" dirty="0" err="1"/>
            <a:t>t.unit</a:t>
          </a:r>
          <a:r>
            <a:rPr lang="en-US" sz="1100" kern="1200" dirty="0"/>
            <a:t>, </a:t>
          </a:r>
          <a:r>
            <a:rPr lang="en-US" sz="1100" kern="1200" dirty="0" err="1"/>
            <a:t>t.description</a:t>
          </a:r>
          <a:r>
            <a:rPr lang="en-US" sz="1100" kern="1200" dirty="0"/>
            <a:t>) from US Bureau of Statistics and Wikipedia</a:t>
          </a:r>
        </a:p>
      </dsp:txBody>
      <dsp:txXfrm>
        <a:off x="9931" y="1268394"/>
        <a:ext cx="1680976" cy="1788011"/>
      </dsp:txXfrm>
    </dsp:sp>
    <dsp:sp modelId="{4FA8E418-1B7F-B848-A111-22A3A9A36C83}">
      <dsp:nvSpPr>
        <dsp:cNvPr id="0" name=""/>
        <dsp:cNvSpPr/>
      </dsp:nvSpPr>
      <dsp:spPr>
        <a:xfrm>
          <a:off x="1798696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numeric mentions</a:t>
          </a:r>
        </a:p>
      </dsp:txBody>
      <dsp:txXfrm>
        <a:off x="1798696" y="764101"/>
        <a:ext cx="1680976" cy="504292"/>
      </dsp:txXfrm>
    </dsp:sp>
    <dsp:sp modelId="{724031B1-03F8-9F47-9F1E-FE3178EE36B5}">
      <dsp:nvSpPr>
        <dsp:cNvPr id="0" name=""/>
        <dsp:cNvSpPr/>
      </dsp:nvSpPr>
      <dsp:spPr>
        <a:xfrm>
          <a:off x="1798696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2,041 normalized numeric mentions from newswire section of LDC catalog</a:t>
          </a:r>
        </a:p>
      </dsp:txBody>
      <dsp:txXfrm>
        <a:off x="1798696" y="1268394"/>
        <a:ext cx="1680976" cy="1788011"/>
      </dsp:txXfrm>
    </dsp:sp>
    <dsp:sp modelId="{BC41EFD9-9BB9-DB43-8B02-D9ACA2AE13DD}">
      <dsp:nvSpPr>
        <dsp:cNvPr id="0" name=""/>
        <dsp:cNvSpPr/>
      </dsp:nvSpPr>
      <dsp:spPr>
        <a:xfrm>
          <a:off x="3587462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formulae</a:t>
          </a:r>
        </a:p>
      </dsp:txBody>
      <dsp:txXfrm>
        <a:off x="3587462" y="764101"/>
        <a:ext cx="1680976" cy="504292"/>
      </dsp:txXfrm>
    </dsp:sp>
    <dsp:sp modelId="{9BE7B439-C3F7-0948-8C72-F368BE7E3616}">
      <dsp:nvSpPr>
        <dsp:cNvPr id="0" name=""/>
        <dsp:cNvSpPr/>
      </dsp:nvSpPr>
      <dsp:spPr>
        <a:xfrm>
          <a:off x="3587462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knowledge base as a graph, traverse all paths that yield desired final unit to generate formulae</a:t>
          </a:r>
        </a:p>
      </dsp:txBody>
      <dsp:txXfrm>
        <a:off x="3587462" y="1268394"/>
        <a:ext cx="1680976" cy="1788011"/>
      </dsp:txXfrm>
    </dsp:sp>
    <dsp:sp modelId="{4A20F8C6-ECC6-3C4D-8999-8FA663223FBF}">
      <dsp:nvSpPr>
        <dsp:cNvPr id="0" name=""/>
        <dsp:cNvSpPr/>
      </dsp:nvSpPr>
      <dsp:spPr>
        <a:xfrm>
          <a:off x="5376228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formulae description</a:t>
          </a:r>
        </a:p>
      </dsp:txBody>
      <dsp:txXfrm>
        <a:off x="5376228" y="764101"/>
        <a:ext cx="1680976" cy="504292"/>
      </dsp:txXfrm>
    </dsp:sp>
    <dsp:sp modelId="{44188AAE-BB57-6647-BA8E-1223F4D1DE4F}">
      <dsp:nvSpPr>
        <dsp:cNvPr id="0" name=""/>
        <dsp:cNvSpPr/>
      </dsp:nvSpPr>
      <dsp:spPr>
        <a:xfrm>
          <a:off x="5376228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a language generation system</a:t>
          </a:r>
        </a:p>
      </dsp:txBody>
      <dsp:txXfrm>
        <a:off x="5376228" y="1268394"/>
        <a:ext cx="1680976" cy="1788011"/>
      </dsp:txXfrm>
    </dsp:sp>
    <dsp:sp modelId="{749BB62E-60E7-F04D-8C07-F15A891CFA5E}">
      <dsp:nvSpPr>
        <dsp:cNvPr id="0" name=""/>
        <dsp:cNvSpPr/>
      </dsp:nvSpPr>
      <dsp:spPr>
        <a:xfrm>
          <a:off x="7164994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 preference data</a:t>
          </a:r>
        </a:p>
      </dsp:txBody>
      <dsp:txXfrm>
        <a:off x="7164994" y="764101"/>
        <a:ext cx="1680976" cy="504292"/>
      </dsp:txXfrm>
    </dsp:sp>
    <dsp:sp modelId="{0C0FEDE2-E440-6843-BF3E-49690DA171E3}">
      <dsp:nvSpPr>
        <dsp:cNvPr id="0" name=""/>
        <dsp:cNvSpPr/>
      </dsp:nvSpPr>
      <dsp:spPr>
        <a:xfrm>
          <a:off x="7164994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Rated through a simple majority</a:t>
          </a:r>
        </a:p>
      </dsp:txBody>
      <dsp:txXfrm>
        <a:off x="7164994" y="1268394"/>
        <a:ext cx="1680976" cy="17880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9931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knowledge base</a:t>
          </a:r>
        </a:p>
      </dsp:txBody>
      <dsp:txXfrm>
        <a:off x="9931" y="764101"/>
        <a:ext cx="1680976" cy="504292"/>
      </dsp:txXfrm>
    </dsp:sp>
    <dsp:sp modelId="{C104FFDB-F3EE-A74E-8DC6-967E6C09B05C}">
      <dsp:nvSpPr>
        <dsp:cNvPr id="0" name=""/>
        <dsp:cNvSpPr/>
      </dsp:nvSpPr>
      <dsp:spPr>
        <a:xfrm>
          <a:off x="9931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142 tuples with 9 fundamental units where t = (</a:t>
          </a:r>
          <a:r>
            <a:rPr lang="en-US" sz="1100" kern="1200" dirty="0" err="1"/>
            <a:t>t.value</a:t>
          </a:r>
          <a:r>
            <a:rPr lang="en-US" sz="1100" kern="1200" dirty="0"/>
            <a:t>, </a:t>
          </a:r>
          <a:r>
            <a:rPr lang="en-US" sz="1100" kern="1200" dirty="0" err="1"/>
            <a:t>t.unit</a:t>
          </a:r>
          <a:r>
            <a:rPr lang="en-US" sz="1100" kern="1200" dirty="0"/>
            <a:t>, </a:t>
          </a:r>
          <a:r>
            <a:rPr lang="en-US" sz="1100" kern="1200" dirty="0" err="1"/>
            <a:t>t.description</a:t>
          </a:r>
          <a:r>
            <a:rPr lang="en-US" sz="1100" kern="1200" dirty="0"/>
            <a:t>) from US Bureau of Statistics and Wikipedia</a:t>
          </a:r>
        </a:p>
      </dsp:txBody>
      <dsp:txXfrm>
        <a:off x="9931" y="1268394"/>
        <a:ext cx="1680976" cy="1788011"/>
      </dsp:txXfrm>
    </dsp:sp>
    <dsp:sp modelId="{4FA8E418-1B7F-B848-A111-22A3A9A36C83}">
      <dsp:nvSpPr>
        <dsp:cNvPr id="0" name=""/>
        <dsp:cNvSpPr/>
      </dsp:nvSpPr>
      <dsp:spPr>
        <a:xfrm>
          <a:off x="1798696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numeric mentions</a:t>
          </a:r>
        </a:p>
      </dsp:txBody>
      <dsp:txXfrm>
        <a:off x="1798696" y="764101"/>
        <a:ext cx="1680976" cy="504292"/>
      </dsp:txXfrm>
    </dsp:sp>
    <dsp:sp modelId="{724031B1-03F8-9F47-9F1E-FE3178EE36B5}">
      <dsp:nvSpPr>
        <dsp:cNvPr id="0" name=""/>
        <dsp:cNvSpPr/>
      </dsp:nvSpPr>
      <dsp:spPr>
        <a:xfrm>
          <a:off x="1798696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2,041 normalized numeric mentions from newswire section of LDC catalog</a:t>
          </a:r>
        </a:p>
      </dsp:txBody>
      <dsp:txXfrm>
        <a:off x="1798696" y="1268394"/>
        <a:ext cx="1680976" cy="1788011"/>
      </dsp:txXfrm>
    </dsp:sp>
    <dsp:sp modelId="{BC41EFD9-9BB9-DB43-8B02-D9ACA2AE13DD}">
      <dsp:nvSpPr>
        <dsp:cNvPr id="0" name=""/>
        <dsp:cNvSpPr/>
      </dsp:nvSpPr>
      <dsp:spPr>
        <a:xfrm>
          <a:off x="3587462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formulae</a:t>
          </a:r>
        </a:p>
      </dsp:txBody>
      <dsp:txXfrm>
        <a:off x="3587462" y="764101"/>
        <a:ext cx="1680976" cy="504292"/>
      </dsp:txXfrm>
    </dsp:sp>
    <dsp:sp modelId="{9BE7B439-C3F7-0948-8C72-F368BE7E3616}">
      <dsp:nvSpPr>
        <dsp:cNvPr id="0" name=""/>
        <dsp:cNvSpPr/>
      </dsp:nvSpPr>
      <dsp:spPr>
        <a:xfrm>
          <a:off x="3587462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knowledge base as a graph, traverse all paths that yield desired final unit to generate formulae</a:t>
          </a:r>
        </a:p>
      </dsp:txBody>
      <dsp:txXfrm>
        <a:off x="3587462" y="1268394"/>
        <a:ext cx="1680976" cy="1788011"/>
      </dsp:txXfrm>
    </dsp:sp>
    <dsp:sp modelId="{4A20F8C6-ECC6-3C4D-8999-8FA663223FBF}">
      <dsp:nvSpPr>
        <dsp:cNvPr id="0" name=""/>
        <dsp:cNvSpPr/>
      </dsp:nvSpPr>
      <dsp:spPr>
        <a:xfrm>
          <a:off x="5376228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formulae description</a:t>
          </a:r>
        </a:p>
      </dsp:txBody>
      <dsp:txXfrm>
        <a:off x="5376228" y="764101"/>
        <a:ext cx="1680976" cy="504292"/>
      </dsp:txXfrm>
    </dsp:sp>
    <dsp:sp modelId="{44188AAE-BB57-6647-BA8E-1223F4D1DE4F}">
      <dsp:nvSpPr>
        <dsp:cNvPr id="0" name=""/>
        <dsp:cNvSpPr/>
      </dsp:nvSpPr>
      <dsp:spPr>
        <a:xfrm>
          <a:off x="5376228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a language generation system</a:t>
          </a:r>
        </a:p>
      </dsp:txBody>
      <dsp:txXfrm>
        <a:off x="5376228" y="1268394"/>
        <a:ext cx="1680976" cy="1788011"/>
      </dsp:txXfrm>
    </dsp:sp>
    <dsp:sp modelId="{749BB62E-60E7-F04D-8C07-F15A891CFA5E}">
      <dsp:nvSpPr>
        <dsp:cNvPr id="0" name=""/>
        <dsp:cNvSpPr/>
      </dsp:nvSpPr>
      <dsp:spPr>
        <a:xfrm>
          <a:off x="7164994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 preference data</a:t>
          </a:r>
        </a:p>
      </dsp:txBody>
      <dsp:txXfrm>
        <a:off x="7164994" y="764101"/>
        <a:ext cx="1680976" cy="504292"/>
      </dsp:txXfrm>
    </dsp:sp>
    <dsp:sp modelId="{0C0FEDE2-E440-6843-BF3E-49690DA171E3}">
      <dsp:nvSpPr>
        <dsp:cNvPr id="0" name=""/>
        <dsp:cNvSpPr/>
      </dsp:nvSpPr>
      <dsp:spPr>
        <a:xfrm>
          <a:off x="7164994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Rated through a simple majority</a:t>
          </a:r>
        </a:p>
      </dsp:txBody>
      <dsp:txXfrm>
        <a:off x="7164994" y="1268394"/>
        <a:ext cx="1680976" cy="17880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9931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knowledge base</a:t>
          </a:r>
        </a:p>
      </dsp:txBody>
      <dsp:txXfrm>
        <a:off x="9931" y="764101"/>
        <a:ext cx="1680976" cy="504292"/>
      </dsp:txXfrm>
    </dsp:sp>
    <dsp:sp modelId="{C104FFDB-F3EE-A74E-8DC6-967E6C09B05C}">
      <dsp:nvSpPr>
        <dsp:cNvPr id="0" name=""/>
        <dsp:cNvSpPr/>
      </dsp:nvSpPr>
      <dsp:spPr>
        <a:xfrm>
          <a:off x="9931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142 tuples with 9 fundamental units where t = (</a:t>
          </a:r>
          <a:r>
            <a:rPr lang="en-US" sz="1100" kern="1200" dirty="0" err="1"/>
            <a:t>t.value</a:t>
          </a:r>
          <a:r>
            <a:rPr lang="en-US" sz="1100" kern="1200" dirty="0"/>
            <a:t>, </a:t>
          </a:r>
          <a:r>
            <a:rPr lang="en-US" sz="1100" kern="1200" dirty="0" err="1"/>
            <a:t>t.unit</a:t>
          </a:r>
          <a:r>
            <a:rPr lang="en-US" sz="1100" kern="1200" dirty="0"/>
            <a:t>, </a:t>
          </a:r>
          <a:r>
            <a:rPr lang="en-US" sz="1100" kern="1200" dirty="0" err="1"/>
            <a:t>t.description</a:t>
          </a:r>
          <a:r>
            <a:rPr lang="en-US" sz="1100" kern="1200" dirty="0"/>
            <a:t>) from US Bureau of Statistics and Wikipedia</a:t>
          </a:r>
        </a:p>
      </dsp:txBody>
      <dsp:txXfrm>
        <a:off x="9931" y="1268394"/>
        <a:ext cx="1680976" cy="1788011"/>
      </dsp:txXfrm>
    </dsp:sp>
    <dsp:sp modelId="{4FA8E418-1B7F-B848-A111-22A3A9A36C83}">
      <dsp:nvSpPr>
        <dsp:cNvPr id="0" name=""/>
        <dsp:cNvSpPr/>
      </dsp:nvSpPr>
      <dsp:spPr>
        <a:xfrm>
          <a:off x="1798696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numeric mentions</a:t>
          </a:r>
        </a:p>
      </dsp:txBody>
      <dsp:txXfrm>
        <a:off x="1798696" y="764101"/>
        <a:ext cx="1680976" cy="504292"/>
      </dsp:txXfrm>
    </dsp:sp>
    <dsp:sp modelId="{724031B1-03F8-9F47-9F1E-FE3178EE36B5}">
      <dsp:nvSpPr>
        <dsp:cNvPr id="0" name=""/>
        <dsp:cNvSpPr/>
      </dsp:nvSpPr>
      <dsp:spPr>
        <a:xfrm>
          <a:off x="1798696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2,041 normalized numeric mentions from newswire section of LDC catalog</a:t>
          </a:r>
        </a:p>
      </dsp:txBody>
      <dsp:txXfrm>
        <a:off x="1798696" y="1268394"/>
        <a:ext cx="1680976" cy="1788011"/>
      </dsp:txXfrm>
    </dsp:sp>
    <dsp:sp modelId="{BC41EFD9-9BB9-DB43-8B02-D9ACA2AE13DD}">
      <dsp:nvSpPr>
        <dsp:cNvPr id="0" name=""/>
        <dsp:cNvSpPr/>
      </dsp:nvSpPr>
      <dsp:spPr>
        <a:xfrm>
          <a:off x="3587462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formulae</a:t>
          </a:r>
        </a:p>
      </dsp:txBody>
      <dsp:txXfrm>
        <a:off x="3587462" y="764101"/>
        <a:ext cx="1680976" cy="504292"/>
      </dsp:txXfrm>
    </dsp:sp>
    <dsp:sp modelId="{9BE7B439-C3F7-0948-8C72-F368BE7E3616}">
      <dsp:nvSpPr>
        <dsp:cNvPr id="0" name=""/>
        <dsp:cNvSpPr/>
      </dsp:nvSpPr>
      <dsp:spPr>
        <a:xfrm>
          <a:off x="3587462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knowledge base as a graph, traverse all paths that yield desired final unit to generate formulae</a:t>
          </a:r>
        </a:p>
      </dsp:txBody>
      <dsp:txXfrm>
        <a:off x="3587462" y="1268394"/>
        <a:ext cx="1680976" cy="1788011"/>
      </dsp:txXfrm>
    </dsp:sp>
    <dsp:sp modelId="{4A20F8C6-ECC6-3C4D-8999-8FA663223FBF}">
      <dsp:nvSpPr>
        <dsp:cNvPr id="0" name=""/>
        <dsp:cNvSpPr/>
      </dsp:nvSpPr>
      <dsp:spPr>
        <a:xfrm>
          <a:off x="5376228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formulae description</a:t>
          </a:r>
        </a:p>
      </dsp:txBody>
      <dsp:txXfrm>
        <a:off x="5376228" y="764101"/>
        <a:ext cx="1680976" cy="504292"/>
      </dsp:txXfrm>
    </dsp:sp>
    <dsp:sp modelId="{44188AAE-BB57-6647-BA8E-1223F4D1DE4F}">
      <dsp:nvSpPr>
        <dsp:cNvPr id="0" name=""/>
        <dsp:cNvSpPr/>
      </dsp:nvSpPr>
      <dsp:spPr>
        <a:xfrm>
          <a:off x="5376228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a language generation system</a:t>
          </a:r>
        </a:p>
      </dsp:txBody>
      <dsp:txXfrm>
        <a:off x="5376228" y="1268394"/>
        <a:ext cx="1680976" cy="1788011"/>
      </dsp:txXfrm>
    </dsp:sp>
    <dsp:sp modelId="{749BB62E-60E7-F04D-8C07-F15A891CFA5E}">
      <dsp:nvSpPr>
        <dsp:cNvPr id="0" name=""/>
        <dsp:cNvSpPr/>
      </dsp:nvSpPr>
      <dsp:spPr>
        <a:xfrm>
          <a:off x="7164994" y="764101"/>
          <a:ext cx="1680976" cy="50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835" tIns="132835" rIns="132835" bIns="1328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formula preference data</a:t>
          </a:r>
        </a:p>
      </dsp:txBody>
      <dsp:txXfrm>
        <a:off x="7164994" y="764101"/>
        <a:ext cx="1680976" cy="504292"/>
      </dsp:txXfrm>
    </dsp:sp>
    <dsp:sp modelId="{0C0FEDE2-E440-6843-BF3E-49690DA171E3}">
      <dsp:nvSpPr>
        <dsp:cNvPr id="0" name=""/>
        <dsp:cNvSpPr/>
      </dsp:nvSpPr>
      <dsp:spPr>
        <a:xfrm>
          <a:off x="7164994" y="1268394"/>
          <a:ext cx="1680976" cy="17880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43" tIns="166043" rIns="166043" bIns="16604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Rated through a simple majority</a:t>
          </a:r>
        </a:p>
      </dsp:txBody>
      <dsp:txXfrm>
        <a:off x="7164994" y="1268394"/>
        <a:ext cx="1680976" cy="17880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A7169-3FCD-6841-9DAB-08FDA4FFF0BB}">
      <dsp:nvSpPr>
        <dsp:cNvPr id="0" name=""/>
        <dsp:cNvSpPr/>
      </dsp:nvSpPr>
      <dsp:spPr>
        <a:xfrm>
          <a:off x="0" y="314794"/>
          <a:ext cx="8376648" cy="6295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Given numeric mention and knowledge base K, select formula over K with the same value and unit as mention</a:t>
          </a:r>
        </a:p>
      </dsp:txBody>
      <dsp:txXfrm>
        <a:off x="18440" y="333234"/>
        <a:ext cx="8339768" cy="5927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7889" y="404804"/>
          <a:ext cx="2036730" cy="61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47" tIns="160947" rIns="160947" bIns="1609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Proximity</a:t>
          </a:r>
        </a:p>
      </dsp:txBody>
      <dsp:txXfrm>
        <a:off x="7889" y="404804"/>
        <a:ext cx="2036730" cy="611019"/>
      </dsp:txXfrm>
    </dsp:sp>
    <dsp:sp modelId="{C104FFDB-F3EE-A74E-8DC6-967E6C09B05C}">
      <dsp:nvSpPr>
        <dsp:cNvPr id="0" name=""/>
        <dsp:cNvSpPr/>
      </dsp:nvSpPr>
      <dsp:spPr>
        <a:xfrm>
          <a:off x="7889" y="1015823"/>
          <a:ext cx="2036730" cy="1947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84" tIns="201184" rIns="201184" bIns="20118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Perspective same order of magnitude as mention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Pick formulae in range [1/100, 100]</a:t>
          </a:r>
        </a:p>
      </dsp:txBody>
      <dsp:txXfrm>
        <a:off x="7889" y="1015823"/>
        <a:ext cx="2036730" cy="1947352"/>
      </dsp:txXfrm>
    </dsp:sp>
    <dsp:sp modelId="{4FA8E418-1B7F-B848-A111-22A3A9A36C83}">
      <dsp:nvSpPr>
        <dsp:cNvPr id="0" name=""/>
        <dsp:cNvSpPr/>
      </dsp:nvSpPr>
      <dsp:spPr>
        <a:xfrm>
          <a:off x="2152514" y="404804"/>
          <a:ext cx="2036730" cy="61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47" tIns="160947" rIns="160947" bIns="1609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Familiarity</a:t>
          </a:r>
        </a:p>
      </dsp:txBody>
      <dsp:txXfrm>
        <a:off x="2152514" y="404804"/>
        <a:ext cx="2036730" cy="611019"/>
      </dsp:txXfrm>
    </dsp:sp>
    <dsp:sp modelId="{724031B1-03F8-9F47-9F1E-FE3178EE36B5}">
      <dsp:nvSpPr>
        <dsp:cNvPr id="0" name=""/>
        <dsp:cNvSpPr/>
      </dsp:nvSpPr>
      <dsp:spPr>
        <a:xfrm>
          <a:off x="2152514" y="1015823"/>
          <a:ext cx="2036730" cy="1947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84" tIns="201184" rIns="201184" bIns="20118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Perspective should be composed of concepts familiar to reader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Population of Texas VS Angola</a:t>
          </a:r>
        </a:p>
      </dsp:txBody>
      <dsp:txXfrm>
        <a:off x="2152514" y="1015823"/>
        <a:ext cx="2036730" cy="1947352"/>
      </dsp:txXfrm>
    </dsp:sp>
    <dsp:sp modelId="{BC41EFD9-9BB9-DB43-8B02-D9ACA2AE13DD}">
      <dsp:nvSpPr>
        <dsp:cNvPr id="0" name=""/>
        <dsp:cNvSpPr/>
      </dsp:nvSpPr>
      <dsp:spPr>
        <a:xfrm>
          <a:off x="4297139" y="404804"/>
          <a:ext cx="2036730" cy="61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47" tIns="160947" rIns="160947" bIns="1609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Compatibility</a:t>
          </a:r>
        </a:p>
      </dsp:txBody>
      <dsp:txXfrm>
        <a:off x="4297139" y="404804"/>
        <a:ext cx="2036730" cy="611019"/>
      </dsp:txXfrm>
    </dsp:sp>
    <dsp:sp modelId="{9BE7B439-C3F7-0948-8C72-F368BE7E3616}">
      <dsp:nvSpPr>
        <dsp:cNvPr id="0" name=""/>
        <dsp:cNvSpPr/>
      </dsp:nvSpPr>
      <dsp:spPr>
        <a:xfrm>
          <a:off x="4297139" y="1015823"/>
          <a:ext cx="2036730" cy="1947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84" tIns="201184" rIns="201184" bIns="20118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Some tuple combinations more natural than others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Median income </a:t>
          </a:r>
          <a:r>
            <a:rPr lang="en-US" sz="1200" b="1" kern="1200" dirty="0"/>
            <a:t>x</a:t>
          </a:r>
          <a:r>
            <a:rPr lang="en-US" sz="1200" kern="1200" dirty="0"/>
            <a:t> a month VS weight of a person </a:t>
          </a:r>
          <a:r>
            <a:rPr lang="en-US" sz="1200" b="1" kern="1200" dirty="0"/>
            <a:t>x</a:t>
          </a:r>
          <a:r>
            <a:rPr lang="en-US" sz="1200" kern="1200" dirty="0"/>
            <a:t> population of Texas</a:t>
          </a:r>
        </a:p>
      </dsp:txBody>
      <dsp:txXfrm>
        <a:off x="4297139" y="1015823"/>
        <a:ext cx="2036730" cy="1947352"/>
      </dsp:txXfrm>
    </dsp:sp>
    <dsp:sp modelId="{4A20F8C6-ECC6-3C4D-8999-8FA663223FBF}">
      <dsp:nvSpPr>
        <dsp:cNvPr id="0" name=""/>
        <dsp:cNvSpPr/>
      </dsp:nvSpPr>
      <dsp:spPr>
        <a:xfrm>
          <a:off x="6441764" y="404804"/>
          <a:ext cx="2036730" cy="61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47" tIns="160947" rIns="160947" bIns="1609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Similarity</a:t>
          </a:r>
        </a:p>
      </dsp:txBody>
      <dsp:txXfrm>
        <a:off x="6441764" y="404804"/>
        <a:ext cx="2036730" cy="611019"/>
      </dsp:txXfrm>
    </dsp:sp>
    <dsp:sp modelId="{44188AAE-BB57-6647-BA8E-1223F4D1DE4F}">
      <dsp:nvSpPr>
        <dsp:cNvPr id="0" name=""/>
        <dsp:cNvSpPr/>
      </dsp:nvSpPr>
      <dsp:spPr>
        <a:xfrm>
          <a:off x="6441764" y="1015823"/>
          <a:ext cx="2036730" cy="1947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84" tIns="201184" rIns="201184" bIns="20118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Perspective should be relevant to context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NASA’s budget of $17 billion = 0.1% of US budget VS amount of money to feed LA for a year</a:t>
          </a:r>
        </a:p>
      </dsp:txBody>
      <dsp:txXfrm>
        <a:off x="6441764" y="1015823"/>
        <a:ext cx="2036730" cy="19473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A7169-3FCD-6841-9DAB-08FDA4FFF0BB}">
      <dsp:nvSpPr>
        <dsp:cNvPr id="0" name=""/>
        <dsp:cNvSpPr/>
      </dsp:nvSpPr>
      <dsp:spPr>
        <a:xfrm>
          <a:off x="0" y="401834"/>
          <a:ext cx="8376648" cy="6295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Given formula selected &amp; multiplier, generate natural language descriptions with seq2seq RNN </a:t>
          </a:r>
        </a:p>
      </dsp:txBody>
      <dsp:txXfrm>
        <a:off x="18440" y="420274"/>
        <a:ext cx="8339768" cy="592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680B-37ED-7749-B9F8-37596FCC57EB}">
      <dsp:nvSpPr>
        <dsp:cNvPr id="0" name=""/>
        <dsp:cNvSpPr/>
      </dsp:nvSpPr>
      <dsp:spPr>
        <a:xfrm>
          <a:off x="0" y="2156630"/>
          <a:ext cx="6430322" cy="1414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comparisons improve comprehension significantly</a:t>
          </a:r>
        </a:p>
      </dsp:txBody>
      <dsp:txXfrm>
        <a:off x="0" y="2156630"/>
        <a:ext cx="6430322" cy="764090"/>
      </dsp:txXfrm>
    </dsp:sp>
    <dsp:sp modelId="{8C61065B-5713-AA4D-88D3-1D0F1EE1CE1B}">
      <dsp:nvSpPr>
        <dsp:cNvPr id="0" name=""/>
        <dsp:cNvSpPr/>
      </dsp:nvSpPr>
      <dsp:spPr>
        <a:xfrm>
          <a:off x="0" y="2892421"/>
          <a:ext cx="6430322" cy="650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About the cost to employ everyone in Texas over a lunch period</a:t>
          </a:r>
        </a:p>
      </dsp:txBody>
      <dsp:txXfrm>
        <a:off x="0" y="2892421"/>
        <a:ext cx="6430322" cy="650892"/>
      </dsp:txXfrm>
    </dsp:sp>
    <dsp:sp modelId="{9A789407-E725-EA4B-B2E7-09B51D32952A}">
      <dsp:nvSpPr>
        <dsp:cNvPr id="0" name=""/>
        <dsp:cNvSpPr/>
      </dsp:nvSpPr>
      <dsp:spPr>
        <a:xfrm rot="10800000">
          <a:off x="0" y="1611"/>
          <a:ext cx="6430322" cy="2176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comprehend scale of large/small absolute numeric mentions</a:t>
          </a:r>
        </a:p>
      </dsp:txBody>
      <dsp:txXfrm rot="-10800000">
        <a:off x="0" y="1611"/>
        <a:ext cx="6430322" cy="763861"/>
      </dsp:txXfrm>
    </dsp:sp>
    <dsp:sp modelId="{41A09B45-126D-D541-827C-038721116730}">
      <dsp:nvSpPr>
        <dsp:cNvPr id="0" name=""/>
        <dsp:cNvSpPr/>
      </dsp:nvSpPr>
      <dsp:spPr>
        <a:xfrm>
          <a:off x="0" y="765472"/>
          <a:ext cx="6430322" cy="650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$131 million </a:t>
          </a:r>
        </a:p>
      </dsp:txBody>
      <dsp:txXfrm>
        <a:off x="0" y="765472"/>
        <a:ext cx="6430322" cy="6506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2821" y="162535"/>
          <a:ext cx="2588016" cy="776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1" tIns="204511" rIns="204511" bIns="2045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Baseline</a:t>
          </a:r>
        </a:p>
      </dsp:txBody>
      <dsp:txXfrm>
        <a:off x="2821" y="162535"/>
        <a:ext cx="2588016" cy="776404"/>
      </dsp:txXfrm>
    </dsp:sp>
    <dsp:sp modelId="{C104FFDB-F3EE-A74E-8DC6-967E6C09B05C}">
      <dsp:nvSpPr>
        <dsp:cNvPr id="0" name=""/>
        <dsp:cNvSpPr/>
      </dsp:nvSpPr>
      <dsp:spPr>
        <a:xfrm>
          <a:off x="2821" y="938940"/>
          <a:ext cx="2588016" cy="1732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39" tIns="255639" rIns="255639" bIns="2556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 tuples in the formula with neutral prepositions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1/5</a:t>
          </a:r>
          <a:r>
            <a:rPr lang="en-US" sz="1200" kern="1200" baseline="30000" dirty="0"/>
            <a:t>th</a:t>
          </a:r>
          <a:r>
            <a:rPr lang="en-US" sz="1200" kern="1200" dirty="0"/>
            <a:t> </a:t>
          </a:r>
          <a:r>
            <a:rPr lang="en-US" sz="1200" b="1" i="1" kern="1200" dirty="0"/>
            <a:t>of</a:t>
          </a:r>
          <a:r>
            <a:rPr lang="en-US" sz="1200" i="1" kern="1200" dirty="0"/>
            <a:t> </a:t>
          </a:r>
          <a:r>
            <a:rPr lang="en-US" sz="1200" i="0" kern="1200" dirty="0"/>
            <a:t>the cost of an employee </a:t>
          </a:r>
          <a:r>
            <a:rPr lang="en-US" sz="1200" b="1" i="1" kern="1200" dirty="0"/>
            <a:t>for</a:t>
          </a:r>
          <a:r>
            <a:rPr lang="en-US" sz="1200" i="1" kern="1200" dirty="0"/>
            <a:t> </a:t>
          </a:r>
          <a:r>
            <a:rPr lang="en-US" sz="1200" i="0" kern="1200" dirty="0"/>
            <a:t>the population of Texas </a:t>
          </a:r>
          <a:r>
            <a:rPr lang="en-US" sz="1200" b="1" i="1" kern="1200" dirty="0"/>
            <a:t>for</a:t>
          </a:r>
          <a:r>
            <a:rPr lang="en-US" sz="1200" i="1" kern="1200" dirty="0"/>
            <a:t> </a:t>
          </a:r>
          <a:r>
            <a:rPr lang="en-US" sz="1200" i="0" kern="1200" dirty="0"/>
            <a:t>time taken for lunch</a:t>
          </a:r>
          <a:endParaRPr lang="en-US" sz="1200" kern="1200" dirty="0"/>
        </a:p>
      </dsp:txBody>
      <dsp:txXfrm>
        <a:off x="2821" y="938940"/>
        <a:ext cx="2588016" cy="1732787"/>
      </dsp:txXfrm>
    </dsp:sp>
    <dsp:sp modelId="{4FA8E418-1B7F-B848-A111-22A3A9A36C83}">
      <dsp:nvSpPr>
        <dsp:cNvPr id="0" name=""/>
        <dsp:cNvSpPr/>
      </dsp:nvSpPr>
      <dsp:spPr>
        <a:xfrm>
          <a:off x="2698732" y="162535"/>
          <a:ext cx="2588016" cy="776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1" tIns="204511" rIns="204511" bIns="2045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Seq2seq RNN</a:t>
          </a:r>
        </a:p>
      </dsp:txBody>
      <dsp:txXfrm>
        <a:off x="2698732" y="162535"/>
        <a:ext cx="2588016" cy="776404"/>
      </dsp:txXfrm>
    </dsp:sp>
    <dsp:sp modelId="{724031B1-03F8-9F47-9F1E-FE3178EE36B5}">
      <dsp:nvSpPr>
        <dsp:cNvPr id="0" name=""/>
        <dsp:cNvSpPr/>
      </dsp:nvSpPr>
      <dsp:spPr>
        <a:xfrm>
          <a:off x="2698732" y="938940"/>
          <a:ext cx="2588016" cy="1732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639" tIns="255639" rIns="255639" bIns="2556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RNN with an attention-based copying mechanism to generate perspectives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Jia and Lang (2016)*</a:t>
          </a:r>
        </a:p>
      </dsp:txBody>
      <dsp:txXfrm>
        <a:off x="2698732" y="938940"/>
        <a:ext cx="2588016" cy="17327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0" y="426138"/>
          <a:ext cx="4671947" cy="1401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8" tIns="369188" rIns="369188" bIns="36918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 Takeaway: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Seq</a:t>
          </a:r>
          <a:r>
            <a:rPr lang="en-US" sz="1500" kern="1200" dirty="0"/>
            <a:t>-to-</a:t>
          </a:r>
          <a:r>
            <a:rPr lang="en-US" sz="1500" kern="1200" dirty="0" err="1"/>
            <a:t>seq</a:t>
          </a:r>
          <a:r>
            <a:rPr lang="en-US" sz="1500" kern="1200" dirty="0"/>
            <a:t> RNN gives more ‘natural’ </a:t>
          </a:r>
          <a:r>
            <a:rPr lang="en-US" sz="1500" kern="1200" dirty="0" err="1"/>
            <a:t>rephrasings</a:t>
          </a:r>
          <a:endParaRPr lang="en-US" sz="1500" kern="1200" dirty="0"/>
        </a:p>
      </dsp:txBody>
      <dsp:txXfrm>
        <a:off x="0" y="426138"/>
        <a:ext cx="4671947" cy="1401584"/>
      </dsp:txXfrm>
    </dsp:sp>
    <dsp:sp modelId="{C104FFDB-F3EE-A74E-8DC6-967E6C09B05C}">
      <dsp:nvSpPr>
        <dsp:cNvPr id="0" name=""/>
        <dsp:cNvSpPr/>
      </dsp:nvSpPr>
      <dsp:spPr>
        <a:xfrm>
          <a:off x="0" y="1434020"/>
          <a:ext cx="4671947" cy="1342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85" tIns="461485" rIns="461485" bIns="46148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 x the cost of an employee x a week : 7 times the cost of employing one person for one week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 x weight of a person x population of California : six times the weight of the people who is worth</a:t>
          </a:r>
        </a:p>
      </dsp:txBody>
      <dsp:txXfrm>
        <a:off x="0" y="1434020"/>
        <a:ext cx="4671947" cy="13423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130-593C-554D-B0E8-57D4B3F88C0B}">
      <dsp:nvSpPr>
        <dsp:cNvPr id="0" name=""/>
        <dsp:cNvSpPr/>
      </dsp:nvSpPr>
      <dsp:spPr>
        <a:xfrm>
          <a:off x="0" y="426138"/>
          <a:ext cx="4671947" cy="1401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8" tIns="369188" rIns="369188" bIns="36918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Key Takeaway: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Seq</a:t>
          </a:r>
          <a:r>
            <a:rPr lang="en-US" sz="1500" kern="1200" dirty="0"/>
            <a:t>-to-</a:t>
          </a:r>
          <a:r>
            <a:rPr lang="en-US" sz="1500" kern="1200" dirty="0" err="1"/>
            <a:t>seq</a:t>
          </a:r>
          <a:r>
            <a:rPr lang="en-US" sz="1500" kern="1200" dirty="0"/>
            <a:t> RNN gives more ‘natural’ </a:t>
          </a:r>
          <a:r>
            <a:rPr lang="en-US" sz="1500" kern="1200" dirty="0" err="1"/>
            <a:t>rephrasings</a:t>
          </a:r>
          <a:endParaRPr lang="en-US" sz="1500" kern="1200" dirty="0"/>
        </a:p>
      </dsp:txBody>
      <dsp:txXfrm>
        <a:off x="0" y="426138"/>
        <a:ext cx="4671947" cy="1401584"/>
      </dsp:txXfrm>
    </dsp:sp>
    <dsp:sp modelId="{C104FFDB-F3EE-A74E-8DC6-967E6C09B05C}">
      <dsp:nvSpPr>
        <dsp:cNvPr id="0" name=""/>
        <dsp:cNvSpPr/>
      </dsp:nvSpPr>
      <dsp:spPr>
        <a:xfrm>
          <a:off x="0" y="1434020"/>
          <a:ext cx="4671947" cy="1342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85" tIns="461485" rIns="461485" bIns="46148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 x the cost of an employee x a week : 7 times the cost of employing one person for one week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 x weight of a person x population of California : six times the weight of the people who is worth</a:t>
          </a:r>
        </a:p>
      </dsp:txBody>
      <dsp:txXfrm>
        <a:off x="0" y="1434020"/>
        <a:ext cx="4671947" cy="134238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83B0-F82A-3D4A-9D0F-0742DD185721}">
      <dsp:nvSpPr>
        <dsp:cNvPr id="0" name=""/>
        <dsp:cNvSpPr/>
      </dsp:nvSpPr>
      <dsp:spPr>
        <a:xfrm rot="5400000">
          <a:off x="4991374" y="-2097679"/>
          <a:ext cx="1773475" cy="5972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Proposes system to generate natural language descriptions from sentences with numeric mentions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Collection of knowledge base, formulae, descriptions and corresponding preferences available for future research</a:t>
          </a:r>
        </a:p>
      </dsp:txBody>
      <dsp:txXfrm rot="-5400000">
        <a:off x="2891908" y="88361"/>
        <a:ext cx="5885834" cy="1600327"/>
      </dsp:txXfrm>
    </dsp:sp>
    <dsp:sp modelId="{502ED6D1-70AC-F141-A1F1-3D7BEEA5CFDC}">
      <dsp:nvSpPr>
        <dsp:cNvPr id="0" name=""/>
        <dsp:cNvSpPr/>
      </dsp:nvSpPr>
      <dsp:spPr>
        <a:xfrm>
          <a:off x="439655" y="38764"/>
          <a:ext cx="2452252" cy="1699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Conclusions</a:t>
          </a:r>
        </a:p>
      </dsp:txBody>
      <dsp:txXfrm>
        <a:off x="522619" y="121728"/>
        <a:ext cx="2286324" cy="1533593"/>
      </dsp:txXfrm>
    </dsp:sp>
    <dsp:sp modelId="{604439AD-2243-D245-82C0-90661AFF4481}">
      <dsp:nvSpPr>
        <dsp:cNvPr id="0" name=""/>
        <dsp:cNvSpPr/>
      </dsp:nvSpPr>
      <dsp:spPr>
        <a:xfrm rot="5400000">
          <a:off x="5019291" y="-213361"/>
          <a:ext cx="1773475" cy="5972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Small and biased dataset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BLEU score as an evaluation measure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Facts in knowledge base – course granularity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Evaluation conclusions not substantiated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Upon re-implementation, many re-phrasings not ‘natural’ as claimed</a:t>
          </a:r>
        </a:p>
      </dsp:txBody>
      <dsp:txXfrm rot="-5400000">
        <a:off x="2919825" y="1972679"/>
        <a:ext cx="5885834" cy="1600327"/>
      </dsp:txXfrm>
    </dsp:sp>
    <dsp:sp modelId="{39F4AD36-9302-1744-9B4A-31D1B873544B}">
      <dsp:nvSpPr>
        <dsp:cNvPr id="0" name=""/>
        <dsp:cNvSpPr/>
      </dsp:nvSpPr>
      <dsp:spPr>
        <a:xfrm>
          <a:off x="439655" y="2004007"/>
          <a:ext cx="2480169" cy="1537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Shortcomings</a:t>
          </a:r>
        </a:p>
      </dsp:txBody>
      <dsp:txXfrm>
        <a:off x="514718" y="2079070"/>
        <a:ext cx="2330043" cy="1387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680B-37ED-7749-B9F8-37596FCC57EB}">
      <dsp:nvSpPr>
        <dsp:cNvPr id="0" name=""/>
        <dsp:cNvSpPr/>
      </dsp:nvSpPr>
      <dsp:spPr>
        <a:xfrm>
          <a:off x="0" y="2156630"/>
          <a:ext cx="6430322" cy="1414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comparisons improve comprehension significantly</a:t>
          </a:r>
        </a:p>
      </dsp:txBody>
      <dsp:txXfrm>
        <a:off x="0" y="2156630"/>
        <a:ext cx="6430322" cy="764090"/>
      </dsp:txXfrm>
    </dsp:sp>
    <dsp:sp modelId="{8C61065B-5713-AA4D-88D3-1D0F1EE1CE1B}">
      <dsp:nvSpPr>
        <dsp:cNvPr id="0" name=""/>
        <dsp:cNvSpPr/>
      </dsp:nvSpPr>
      <dsp:spPr>
        <a:xfrm>
          <a:off x="0" y="2892421"/>
          <a:ext cx="6430322" cy="650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About the cost to employ everyone in Texas over a lunch period</a:t>
          </a:r>
        </a:p>
      </dsp:txBody>
      <dsp:txXfrm>
        <a:off x="0" y="2892421"/>
        <a:ext cx="6430322" cy="650892"/>
      </dsp:txXfrm>
    </dsp:sp>
    <dsp:sp modelId="{9A789407-E725-EA4B-B2E7-09B51D32952A}">
      <dsp:nvSpPr>
        <dsp:cNvPr id="0" name=""/>
        <dsp:cNvSpPr/>
      </dsp:nvSpPr>
      <dsp:spPr>
        <a:xfrm rot="10800000">
          <a:off x="0" y="1611"/>
          <a:ext cx="6430322" cy="2176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comprehend scale of large/small absolute numeric mentions</a:t>
          </a:r>
        </a:p>
      </dsp:txBody>
      <dsp:txXfrm rot="-10800000">
        <a:off x="0" y="1611"/>
        <a:ext cx="6430322" cy="763861"/>
      </dsp:txXfrm>
    </dsp:sp>
    <dsp:sp modelId="{41A09B45-126D-D541-827C-038721116730}">
      <dsp:nvSpPr>
        <dsp:cNvPr id="0" name=""/>
        <dsp:cNvSpPr/>
      </dsp:nvSpPr>
      <dsp:spPr>
        <a:xfrm>
          <a:off x="0" y="765472"/>
          <a:ext cx="6430322" cy="650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$131 million </a:t>
          </a:r>
        </a:p>
      </dsp:txBody>
      <dsp:txXfrm>
        <a:off x="0" y="765472"/>
        <a:ext cx="6430322" cy="650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680B-37ED-7749-B9F8-37596FCC57EB}">
      <dsp:nvSpPr>
        <dsp:cNvPr id="0" name=""/>
        <dsp:cNvSpPr/>
      </dsp:nvSpPr>
      <dsp:spPr>
        <a:xfrm>
          <a:off x="0" y="2156630"/>
          <a:ext cx="6430322" cy="1414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comparisons improve comprehension significantly</a:t>
          </a:r>
        </a:p>
      </dsp:txBody>
      <dsp:txXfrm>
        <a:off x="0" y="2156630"/>
        <a:ext cx="6430322" cy="764090"/>
      </dsp:txXfrm>
    </dsp:sp>
    <dsp:sp modelId="{8C61065B-5713-AA4D-88D3-1D0F1EE1CE1B}">
      <dsp:nvSpPr>
        <dsp:cNvPr id="0" name=""/>
        <dsp:cNvSpPr/>
      </dsp:nvSpPr>
      <dsp:spPr>
        <a:xfrm>
          <a:off x="0" y="2892421"/>
          <a:ext cx="6430322" cy="650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About 4 times the weight of an elephant</a:t>
          </a:r>
        </a:p>
      </dsp:txBody>
      <dsp:txXfrm>
        <a:off x="0" y="2892421"/>
        <a:ext cx="6430322" cy="650892"/>
      </dsp:txXfrm>
    </dsp:sp>
    <dsp:sp modelId="{9A789407-E725-EA4B-B2E7-09B51D32952A}">
      <dsp:nvSpPr>
        <dsp:cNvPr id="0" name=""/>
        <dsp:cNvSpPr/>
      </dsp:nvSpPr>
      <dsp:spPr>
        <a:xfrm rot="10800000">
          <a:off x="0" y="1611"/>
          <a:ext cx="6430322" cy="2176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comprehend scale of large/small absolute numeric mentions</a:t>
          </a:r>
        </a:p>
      </dsp:txBody>
      <dsp:txXfrm rot="-10800000">
        <a:off x="0" y="1611"/>
        <a:ext cx="6430322" cy="763861"/>
      </dsp:txXfrm>
    </dsp:sp>
    <dsp:sp modelId="{41A09B45-126D-D541-827C-038721116730}">
      <dsp:nvSpPr>
        <dsp:cNvPr id="0" name=""/>
        <dsp:cNvSpPr/>
      </dsp:nvSpPr>
      <dsp:spPr>
        <a:xfrm>
          <a:off x="0" y="765472"/>
          <a:ext cx="6430322" cy="650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601,000 ounces of platinum</a:t>
          </a:r>
        </a:p>
      </dsp:txBody>
      <dsp:txXfrm>
        <a:off x="0" y="765472"/>
        <a:ext cx="6430322" cy="650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680B-37ED-7749-B9F8-37596FCC57EB}">
      <dsp:nvSpPr>
        <dsp:cNvPr id="0" name=""/>
        <dsp:cNvSpPr/>
      </dsp:nvSpPr>
      <dsp:spPr>
        <a:xfrm>
          <a:off x="0" y="2156630"/>
          <a:ext cx="6430322" cy="1414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comparisons improve comprehension significantly</a:t>
          </a:r>
        </a:p>
      </dsp:txBody>
      <dsp:txXfrm>
        <a:off x="0" y="2156630"/>
        <a:ext cx="6430322" cy="764090"/>
      </dsp:txXfrm>
    </dsp:sp>
    <dsp:sp modelId="{8C61065B-5713-AA4D-88D3-1D0F1EE1CE1B}">
      <dsp:nvSpPr>
        <dsp:cNvPr id="0" name=""/>
        <dsp:cNvSpPr/>
      </dsp:nvSpPr>
      <dsp:spPr>
        <a:xfrm>
          <a:off x="0" y="2892421"/>
          <a:ext cx="6430322" cy="6508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About twice the gun ownership of the population of Texas</a:t>
          </a:r>
        </a:p>
      </dsp:txBody>
      <dsp:txXfrm>
        <a:off x="0" y="2892421"/>
        <a:ext cx="6430322" cy="650892"/>
      </dsp:txXfrm>
    </dsp:sp>
    <dsp:sp modelId="{9A789407-E725-EA4B-B2E7-09B51D32952A}">
      <dsp:nvSpPr>
        <dsp:cNvPr id="0" name=""/>
        <dsp:cNvSpPr/>
      </dsp:nvSpPr>
      <dsp:spPr>
        <a:xfrm rot="10800000">
          <a:off x="0" y="1611"/>
          <a:ext cx="6430322" cy="2176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Difficult to comprehend scale of large/small absolute numeric mentions</a:t>
          </a:r>
        </a:p>
      </dsp:txBody>
      <dsp:txXfrm rot="-10800000">
        <a:off x="0" y="1611"/>
        <a:ext cx="6430322" cy="763861"/>
      </dsp:txXfrm>
    </dsp:sp>
    <dsp:sp modelId="{41A09B45-126D-D541-827C-038721116730}">
      <dsp:nvSpPr>
        <dsp:cNvPr id="0" name=""/>
        <dsp:cNvSpPr/>
      </dsp:nvSpPr>
      <dsp:spPr>
        <a:xfrm>
          <a:off x="0" y="765472"/>
          <a:ext cx="6430322" cy="650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60 million guns</a:t>
          </a:r>
        </a:p>
      </dsp:txBody>
      <dsp:txXfrm>
        <a:off x="0" y="765472"/>
        <a:ext cx="6430322" cy="6506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83B0-F82A-3D4A-9D0F-0742DD185721}">
      <dsp:nvSpPr>
        <dsp:cNvPr id="0" name=""/>
        <dsp:cNvSpPr/>
      </dsp:nvSpPr>
      <dsp:spPr>
        <a:xfrm rot="5400000">
          <a:off x="5181796" y="-2035673"/>
          <a:ext cx="1028648" cy="536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Barrio et al., 2016: </a:t>
          </a:r>
          <a:r>
            <a:rPr lang="en-US" sz="1500" kern="1200" dirty="0"/>
            <a:t>Improving the comprehension of numbers in the news</a:t>
          </a:r>
        </a:p>
      </dsp:txBody>
      <dsp:txXfrm rot="-5400000">
        <a:off x="3015593" y="180744"/>
        <a:ext cx="5310840" cy="928220"/>
      </dsp:txXfrm>
    </dsp:sp>
    <dsp:sp modelId="{502ED6D1-70AC-F141-A1F1-3D7BEEA5CFDC}">
      <dsp:nvSpPr>
        <dsp:cNvPr id="0" name=""/>
        <dsp:cNvSpPr/>
      </dsp:nvSpPr>
      <dsp:spPr>
        <a:xfrm>
          <a:off x="0" y="1948"/>
          <a:ext cx="3015593" cy="1285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Manually generated perspectives</a:t>
          </a:r>
        </a:p>
      </dsp:txBody>
      <dsp:txXfrm>
        <a:off x="62768" y="64716"/>
        <a:ext cx="2890057" cy="1160274"/>
      </dsp:txXfrm>
    </dsp:sp>
    <dsp:sp modelId="{604439AD-2243-D245-82C0-90661AFF4481}">
      <dsp:nvSpPr>
        <dsp:cNvPr id="0" name=""/>
        <dsp:cNvSpPr/>
      </dsp:nvSpPr>
      <dsp:spPr>
        <a:xfrm rot="5400000">
          <a:off x="5181796" y="-685572"/>
          <a:ext cx="1028648" cy="536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G. </a:t>
          </a:r>
          <a:r>
            <a:rPr lang="en-US" sz="1500" i="1" kern="1200" dirty="0" err="1"/>
            <a:t>Chiacchieri</a:t>
          </a:r>
          <a:r>
            <a:rPr lang="en-US" sz="1500" i="1" kern="1200" dirty="0"/>
            <a:t>, 2013: </a:t>
          </a:r>
          <a:r>
            <a:rPr lang="en-US" sz="1500" kern="1200" dirty="0">
              <a:hlinkClick xmlns:r="http://schemas.openxmlformats.org/officeDocument/2006/relationships" r:id="rId1"/>
            </a:rPr>
            <a:t>www.dictionaryofnumbers.com</a:t>
          </a:r>
          <a:endParaRPr lang="en-US" sz="1500" kern="1200" dirty="0"/>
        </a:p>
      </dsp:txBody>
      <dsp:txXfrm rot="-5400000">
        <a:off x="3015593" y="1530845"/>
        <a:ext cx="5310840" cy="928220"/>
      </dsp:txXfrm>
    </dsp:sp>
    <dsp:sp modelId="{39F4AD36-9302-1744-9B4A-31D1B873544B}">
      <dsp:nvSpPr>
        <dsp:cNvPr id="0" name=""/>
        <dsp:cNvSpPr/>
      </dsp:nvSpPr>
      <dsp:spPr>
        <a:xfrm>
          <a:off x="0" y="1352049"/>
          <a:ext cx="3015593" cy="1285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Present facts as is from knowledge base</a:t>
          </a:r>
        </a:p>
      </dsp:txBody>
      <dsp:txXfrm>
        <a:off x="62768" y="1414817"/>
        <a:ext cx="2890057" cy="1160274"/>
      </dsp:txXfrm>
    </dsp:sp>
    <dsp:sp modelId="{F6078BB1-9A95-004D-9E51-5CC3887E5F66}">
      <dsp:nvSpPr>
        <dsp:cNvPr id="0" name=""/>
        <dsp:cNvSpPr/>
      </dsp:nvSpPr>
      <dsp:spPr>
        <a:xfrm rot="5400000">
          <a:off x="5181796" y="664528"/>
          <a:ext cx="1028648" cy="53610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Liu et al., 2015: </a:t>
          </a:r>
          <a:r>
            <a:rPr lang="en-US" sz="1500" kern="1200" dirty="0"/>
            <a:t>Table-to-text generation by structure-aware Seq2seq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Hosseini et al., 2015: </a:t>
          </a:r>
          <a:r>
            <a:rPr lang="en-US" sz="1500" kern="1200" dirty="0"/>
            <a:t>Learning to solve arithmetic word problems with verb categorization</a:t>
          </a:r>
        </a:p>
      </dsp:txBody>
      <dsp:txXfrm rot="-5400000">
        <a:off x="3015593" y="2880945"/>
        <a:ext cx="5310840" cy="928220"/>
      </dsp:txXfrm>
    </dsp:sp>
    <dsp:sp modelId="{4D9EB9C8-1B5D-064B-B205-C99BD36E8476}">
      <dsp:nvSpPr>
        <dsp:cNvPr id="0" name=""/>
        <dsp:cNvSpPr/>
      </dsp:nvSpPr>
      <dsp:spPr>
        <a:xfrm>
          <a:off x="0" y="2702150"/>
          <a:ext cx="3015593" cy="1285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Seq2seq based description generation</a:t>
          </a:r>
        </a:p>
      </dsp:txBody>
      <dsp:txXfrm>
        <a:off x="62768" y="2764918"/>
        <a:ext cx="2890057" cy="1160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5686D-5250-ED48-A007-CBE8793C8C89}">
      <dsp:nvSpPr>
        <dsp:cNvPr id="0" name=""/>
        <dsp:cNvSpPr/>
      </dsp:nvSpPr>
      <dsp:spPr>
        <a:xfrm>
          <a:off x="7923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</a:t>
          </a:r>
        </a:p>
      </dsp:txBody>
      <dsp:txXfrm>
        <a:off x="7923" y="644502"/>
        <a:ext cx="2800598" cy="840179"/>
      </dsp:txXfrm>
    </dsp:sp>
    <dsp:sp modelId="{24CA898C-3AD9-1B4E-AE6D-63DBD5F91560}">
      <dsp:nvSpPr>
        <dsp:cNvPr id="0" name=""/>
        <dsp:cNvSpPr/>
      </dsp:nvSpPr>
      <dsp:spPr>
        <a:xfrm>
          <a:off x="7923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perspectives from numeric mentions in sentences by composing facts from a knowledge base (K)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923" y="1484682"/>
        <a:ext cx="2800598" cy="2701164"/>
      </dsp:txXfrm>
    </dsp:sp>
    <dsp:sp modelId="{0CD432BE-0EF8-1647-AF6C-D591165F7841}">
      <dsp:nvSpPr>
        <dsp:cNvPr id="0" name=""/>
        <dsp:cNvSpPr/>
      </dsp:nvSpPr>
      <dsp:spPr>
        <a:xfrm>
          <a:off x="2916416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system</a:t>
          </a:r>
        </a:p>
      </dsp:txBody>
      <dsp:txXfrm>
        <a:off x="2916416" y="644502"/>
        <a:ext cx="2800598" cy="840179"/>
      </dsp:txXfrm>
    </dsp:sp>
    <dsp:sp modelId="{9D23F40D-D994-C34A-9E49-6DD180366637}">
      <dsp:nvSpPr>
        <dsp:cNvPr id="0" name=""/>
        <dsp:cNvSpPr/>
      </dsp:nvSpPr>
      <dsp:spPr>
        <a:xfrm>
          <a:off x="2916416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 </a:t>
          </a:r>
          <a:r>
            <a:rPr lang="en-US" sz="1700" kern="1200" dirty="0"/>
            <a:t>Given numeric mention and K, select formula over K with same value and unit as mention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i="1" kern="1200" dirty="0"/>
            <a:t>Description generation: </a:t>
          </a:r>
          <a:r>
            <a:rPr lang="en-US" sz="1700" kern="1200" dirty="0"/>
            <a:t>Given formula, generate natural language descriptions</a:t>
          </a:r>
        </a:p>
      </dsp:txBody>
      <dsp:txXfrm>
        <a:off x="2916416" y="1484682"/>
        <a:ext cx="2800598" cy="2701164"/>
      </dsp:txXfrm>
    </dsp:sp>
    <dsp:sp modelId="{222EF067-FC0A-D041-95B3-195420758084}">
      <dsp:nvSpPr>
        <dsp:cNvPr id="0" name=""/>
        <dsp:cNvSpPr/>
      </dsp:nvSpPr>
      <dsp:spPr>
        <a:xfrm>
          <a:off x="5824909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analysis</a:t>
          </a:r>
        </a:p>
      </dsp:txBody>
      <dsp:txXfrm>
        <a:off x="5824909" y="644502"/>
        <a:ext cx="2800598" cy="840179"/>
      </dsp:txXfrm>
    </dsp:sp>
    <dsp:sp modelId="{52745CFE-9786-E84D-BF14-38B0797E49BD}">
      <dsp:nvSpPr>
        <dsp:cNvPr id="0" name=""/>
        <dsp:cNvSpPr/>
      </dsp:nvSpPr>
      <dsp:spPr>
        <a:xfrm>
          <a:off x="5824909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</a:t>
          </a:r>
          <a:r>
            <a:rPr lang="en-US" sz="1700" kern="1200" dirty="0"/>
            <a:t>15.2% F</a:t>
          </a:r>
          <a:r>
            <a:rPr lang="en-US" sz="1700" kern="1200" baseline="-25000" dirty="0"/>
            <a:t>1</a:t>
          </a:r>
          <a:r>
            <a:rPr lang="en-US" sz="1700" kern="1200" dirty="0"/>
            <a:t> score improvement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Description generation: </a:t>
          </a:r>
          <a:r>
            <a:rPr lang="en-US" sz="1700" kern="1200" dirty="0"/>
            <a:t>12.5 BLEU point improvement</a:t>
          </a:r>
        </a:p>
      </dsp:txBody>
      <dsp:txXfrm>
        <a:off x="5824909" y="1484682"/>
        <a:ext cx="2800598" cy="2701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5686D-5250-ED48-A007-CBE8793C8C89}">
      <dsp:nvSpPr>
        <dsp:cNvPr id="0" name=""/>
        <dsp:cNvSpPr/>
      </dsp:nvSpPr>
      <dsp:spPr>
        <a:xfrm>
          <a:off x="7923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</a:t>
          </a:r>
        </a:p>
      </dsp:txBody>
      <dsp:txXfrm>
        <a:off x="7923" y="644502"/>
        <a:ext cx="2800598" cy="840179"/>
      </dsp:txXfrm>
    </dsp:sp>
    <dsp:sp modelId="{24CA898C-3AD9-1B4E-AE6D-63DBD5F91560}">
      <dsp:nvSpPr>
        <dsp:cNvPr id="0" name=""/>
        <dsp:cNvSpPr/>
      </dsp:nvSpPr>
      <dsp:spPr>
        <a:xfrm>
          <a:off x="7923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perspectives from numeric mentions in sentences by composing facts from a knowledge base (K)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923" y="1484682"/>
        <a:ext cx="2800598" cy="2701164"/>
      </dsp:txXfrm>
    </dsp:sp>
    <dsp:sp modelId="{0CD432BE-0EF8-1647-AF6C-D591165F7841}">
      <dsp:nvSpPr>
        <dsp:cNvPr id="0" name=""/>
        <dsp:cNvSpPr/>
      </dsp:nvSpPr>
      <dsp:spPr>
        <a:xfrm>
          <a:off x="2916416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system</a:t>
          </a:r>
        </a:p>
      </dsp:txBody>
      <dsp:txXfrm>
        <a:off x="2916416" y="644502"/>
        <a:ext cx="2800598" cy="840179"/>
      </dsp:txXfrm>
    </dsp:sp>
    <dsp:sp modelId="{9D23F40D-D994-C34A-9E49-6DD180366637}">
      <dsp:nvSpPr>
        <dsp:cNvPr id="0" name=""/>
        <dsp:cNvSpPr/>
      </dsp:nvSpPr>
      <dsp:spPr>
        <a:xfrm>
          <a:off x="2916416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 </a:t>
          </a:r>
          <a:r>
            <a:rPr lang="en-US" sz="1700" kern="1200" dirty="0"/>
            <a:t>Given numeric mention and K, select formula over K with same value and unit as mention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i="1" kern="1200" dirty="0"/>
            <a:t>Description generation: </a:t>
          </a:r>
          <a:r>
            <a:rPr lang="en-US" sz="1700" kern="1200" dirty="0"/>
            <a:t>Given formula, generate natural language descriptions</a:t>
          </a:r>
        </a:p>
      </dsp:txBody>
      <dsp:txXfrm>
        <a:off x="2916416" y="1484682"/>
        <a:ext cx="2800598" cy="2701164"/>
      </dsp:txXfrm>
    </dsp:sp>
    <dsp:sp modelId="{222EF067-FC0A-D041-95B3-195420758084}">
      <dsp:nvSpPr>
        <dsp:cNvPr id="0" name=""/>
        <dsp:cNvSpPr/>
      </dsp:nvSpPr>
      <dsp:spPr>
        <a:xfrm>
          <a:off x="5824909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analysis</a:t>
          </a:r>
        </a:p>
      </dsp:txBody>
      <dsp:txXfrm>
        <a:off x="5824909" y="644502"/>
        <a:ext cx="2800598" cy="840179"/>
      </dsp:txXfrm>
    </dsp:sp>
    <dsp:sp modelId="{52745CFE-9786-E84D-BF14-38B0797E49BD}">
      <dsp:nvSpPr>
        <dsp:cNvPr id="0" name=""/>
        <dsp:cNvSpPr/>
      </dsp:nvSpPr>
      <dsp:spPr>
        <a:xfrm>
          <a:off x="5824909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</a:t>
          </a:r>
          <a:r>
            <a:rPr lang="en-US" sz="1700" kern="1200" dirty="0"/>
            <a:t>15.2% F</a:t>
          </a:r>
          <a:r>
            <a:rPr lang="en-US" sz="1700" kern="1200" baseline="-25000" dirty="0"/>
            <a:t>1</a:t>
          </a:r>
          <a:r>
            <a:rPr lang="en-US" sz="1700" kern="1200" dirty="0"/>
            <a:t> score improvement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Description generation: </a:t>
          </a:r>
          <a:r>
            <a:rPr lang="en-US" sz="1700" kern="1200" dirty="0"/>
            <a:t>12.5 BLEU point improvement</a:t>
          </a:r>
        </a:p>
      </dsp:txBody>
      <dsp:txXfrm>
        <a:off x="5824909" y="1484682"/>
        <a:ext cx="2800598" cy="2701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5686D-5250-ED48-A007-CBE8793C8C89}">
      <dsp:nvSpPr>
        <dsp:cNvPr id="0" name=""/>
        <dsp:cNvSpPr/>
      </dsp:nvSpPr>
      <dsp:spPr>
        <a:xfrm>
          <a:off x="7923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</a:t>
          </a:r>
        </a:p>
      </dsp:txBody>
      <dsp:txXfrm>
        <a:off x="7923" y="644502"/>
        <a:ext cx="2800598" cy="840179"/>
      </dsp:txXfrm>
    </dsp:sp>
    <dsp:sp modelId="{24CA898C-3AD9-1B4E-AE6D-63DBD5F91560}">
      <dsp:nvSpPr>
        <dsp:cNvPr id="0" name=""/>
        <dsp:cNvSpPr/>
      </dsp:nvSpPr>
      <dsp:spPr>
        <a:xfrm>
          <a:off x="7923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perspectives from numeric mentions in sentences by composing facts from a knowledge base (K)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923" y="1484682"/>
        <a:ext cx="2800598" cy="2701164"/>
      </dsp:txXfrm>
    </dsp:sp>
    <dsp:sp modelId="{0CD432BE-0EF8-1647-AF6C-D591165F7841}">
      <dsp:nvSpPr>
        <dsp:cNvPr id="0" name=""/>
        <dsp:cNvSpPr/>
      </dsp:nvSpPr>
      <dsp:spPr>
        <a:xfrm>
          <a:off x="2916416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Proposed system</a:t>
          </a:r>
        </a:p>
      </dsp:txBody>
      <dsp:txXfrm>
        <a:off x="2916416" y="644502"/>
        <a:ext cx="2800598" cy="840179"/>
      </dsp:txXfrm>
    </dsp:sp>
    <dsp:sp modelId="{9D23F40D-D994-C34A-9E49-6DD180366637}">
      <dsp:nvSpPr>
        <dsp:cNvPr id="0" name=""/>
        <dsp:cNvSpPr/>
      </dsp:nvSpPr>
      <dsp:spPr>
        <a:xfrm>
          <a:off x="2916416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 </a:t>
          </a:r>
          <a:r>
            <a:rPr lang="en-US" sz="1700" kern="1200" dirty="0"/>
            <a:t>Given numeric mention and K, select formula over K with same value and unit as mention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i="1" kern="1200" dirty="0"/>
            <a:t>Description generation: </a:t>
          </a:r>
          <a:r>
            <a:rPr lang="en-US" sz="1700" kern="1200" dirty="0"/>
            <a:t>Given formula, generate natural language descriptions</a:t>
          </a:r>
        </a:p>
      </dsp:txBody>
      <dsp:txXfrm>
        <a:off x="2916416" y="1484682"/>
        <a:ext cx="2800598" cy="2701164"/>
      </dsp:txXfrm>
    </dsp:sp>
    <dsp:sp modelId="{222EF067-FC0A-D041-95B3-195420758084}">
      <dsp:nvSpPr>
        <dsp:cNvPr id="0" name=""/>
        <dsp:cNvSpPr/>
      </dsp:nvSpPr>
      <dsp:spPr>
        <a:xfrm>
          <a:off x="5824909" y="644502"/>
          <a:ext cx="2800598" cy="84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0" tIns="221310" rIns="221310" bIns="221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 analysis</a:t>
          </a:r>
        </a:p>
      </dsp:txBody>
      <dsp:txXfrm>
        <a:off x="5824909" y="644502"/>
        <a:ext cx="2800598" cy="840179"/>
      </dsp:txXfrm>
    </dsp:sp>
    <dsp:sp modelId="{52745CFE-9786-E84D-BF14-38B0797E49BD}">
      <dsp:nvSpPr>
        <dsp:cNvPr id="0" name=""/>
        <dsp:cNvSpPr/>
      </dsp:nvSpPr>
      <dsp:spPr>
        <a:xfrm>
          <a:off x="5824909" y="1484682"/>
          <a:ext cx="2800598" cy="27011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637" tIns="276637" rIns="276637" bIns="276637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Formula selection:</a:t>
          </a:r>
          <a:r>
            <a:rPr lang="en-US" sz="1700" kern="1200" dirty="0"/>
            <a:t>15.2% F</a:t>
          </a:r>
          <a:r>
            <a:rPr lang="en-US" sz="1700" kern="1200" baseline="-25000" dirty="0"/>
            <a:t>1</a:t>
          </a:r>
          <a:r>
            <a:rPr lang="en-US" sz="1700" kern="1200" dirty="0"/>
            <a:t> score improvement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- Description generation: </a:t>
          </a:r>
          <a:r>
            <a:rPr lang="en-US" sz="1700" kern="1200" dirty="0"/>
            <a:t>12.5 BLEU point improvement</a:t>
          </a:r>
        </a:p>
      </dsp:txBody>
      <dsp:txXfrm>
        <a:off x="5824909" y="1484682"/>
        <a:ext cx="2800598" cy="2701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4/1/19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9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8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02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6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0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40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1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13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3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0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0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1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6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Much is 131 Million Dollars? Putting Numbers in Perspective with Compositional Descriptions	</a:t>
            </a:r>
            <a:br>
              <a:rPr lang="en-US" dirty="0"/>
            </a:br>
            <a:r>
              <a:rPr lang="en-US" sz="2600" dirty="0" err="1"/>
              <a:t>Arun</a:t>
            </a:r>
            <a:r>
              <a:rPr lang="en-US" sz="2600" dirty="0"/>
              <a:t> </a:t>
            </a:r>
            <a:r>
              <a:rPr lang="en-US" sz="2600" dirty="0" err="1"/>
              <a:t>Tejasvi</a:t>
            </a:r>
            <a:r>
              <a:rPr lang="en-US" sz="2600" dirty="0"/>
              <a:t> </a:t>
            </a:r>
            <a:r>
              <a:rPr lang="en-US" sz="2600" dirty="0" err="1"/>
              <a:t>Chaganty</a:t>
            </a:r>
            <a:r>
              <a:rPr lang="en-US" sz="2600" dirty="0"/>
              <a:t> &amp; Percy Liang,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Nivedha Sivakumar (</a:t>
            </a:r>
            <a:r>
              <a:rPr lang="en-US" dirty="0" err="1"/>
              <a:t>nivedha@seas.upenn.edu</a:t>
            </a:r>
            <a:r>
              <a:rPr lang="en-US" dirty="0"/>
              <a:t>)</a:t>
            </a:r>
          </a:p>
          <a:p>
            <a:r>
              <a:rPr lang="en-US" dirty="0"/>
              <a:t>4/1/19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Contributions of this work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07C7CCB-AEB2-1347-9571-D2408130F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323891"/>
              </p:ext>
            </p:extLst>
          </p:nvPr>
        </p:nvGraphicFramePr>
        <p:xfrm>
          <a:off x="200416" y="313151"/>
          <a:ext cx="8633432" cy="4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4B103553-BCA0-8444-8BFE-A01E6AA2691D}"/>
              </a:ext>
            </a:extLst>
          </p:cNvPr>
          <p:cNvSpPr/>
          <p:nvPr/>
        </p:nvSpPr>
        <p:spPr>
          <a:xfrm>
            <a:off x="4517132" y="709090"/>
            <a:ext cx="3526077" cy="1221658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Given: Cristiano Ronaldo was acquired by Madrid for $131 million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Contributions of this work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07C7CCB-AEB2-1347-9571-D2408130F557}"/>
              </a:ext>
            </a:extLst>
          </p:cNvPr>
          <p:cNvGraphicFramePr/>
          <p:nvPr>
            <p:extLst/>
          </p:nvPr>
        </p:nvGraphicFramePr>
        <p:xfrm>
          <a:off x="200416" y="313151"/>
          <a:ext cx="8633432" cy="4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4B103553-BCA0-8444-8BFE-A01E6AA2691D}"/>
              </a:ext>
            </a:extLst>
          </p:cNvPr>
          <p:cNvSpPr/>
          <p:nvPr/>
        </p:nvSpPr>
        <p:spPr>
          <a:xfrm>
            <a:off x="4517132" y="709090"/>
            <a:ext cx="3526077" cy="1221658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Given: Cristiano Ronaldo was acquired by Madrid for $131 million</a:t>
            </a:r>
          </a:p>
          <a:p>
            <a:pPr algn="ctr"/>
            <a:endParaRPr lang="en-US" dirty="0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45BFCA0-C651-704A-9CF0-A7AF533201AF}"/>
              </a:ext>
            </a:extLst>
          </p:cNvPr>
          <p:cNvSpPr/>
          <p:nvPr/>
        </p:nvSpPr>
        <p:spPr>
          <a:xfrm>
            <a:off x="5417507" y="1895245"/>
            <a:ext cx="3613759" cy="1582095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Formula: 131 million ~ 1.0*cost of employee * population of Texas * time taken for lunch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8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Contributions of this work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07C7CCB-AEB2-1347-9571-D2408130F557}"/>
              </a:ext>
            </a:extLst>
          </p:cNvPr>
          <p:cNvGraphicFramePr/>
          <p:nvPr>
            <p:extLst/>
          </p:nvPr>
        </p:nvGraphicFramePr>
        <p:xfrm>
          <a:off x="200416" y="313151"/>
          <a:ext cx="8633432" cy="4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4B103553-BCA0-8444-8BFE-A01E6AA2691D}"/>
              </a:ext>
            </a:extLst>
          </p:cNvPr>
          <p:cNvSpPr/>
          <p:nvPr/>
        </p:nvSpPr>
        <p:spPr>
          <a:xfrm>
            <a:off x="4517132" y="709090"/>
            <a:ext cx="3526077" cy="1221658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Given: Cristiano Ronaldo was acquired by Madrid for $131 million</a:t>
            </a:r>
          </a:p>
          <a:p>
            <a:pPr algn="ctr"/>
            <a:endParaRPr lang="en-US" dirty="0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45BFCA0-C651-704A-9CF0-A7AF533201AF}"/>
              </a:ext>
            </a:extLst>
          </p:cNvPr>
          <p:cNvSpPr/>
          <p:nvPr/>
        </p:nvSpPr>
        <p:spPr>
          <a:xfrm>
            <a:off x="5417507" y="1895245"/>
            <a:ext cx="3613759" cy="1582095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Formula: 131 million ~ 1.0*cost of employee * population of Texas * time taken for lunch</a:t>
            </a:r>
          </a:p>
          <a:p>
            <a:pPr algn="ctr"/>
            <a:endParaRPr lang="en-US" dirty="0"/>
          </a:p>
        </p:txBody>
      </p:sp>
      <p:sp>
        <p:nvSpPr>
          <p:cNvPr id="4" name="Sequential Access Storage 3">
            <a:extLst>
              <a:ext uri="{FF2B5EF4-FFF2-40B4-BE49-F238E27FC236}">
                <a16:creationId xmlns:a16="http://schemas.microsoft.com/office/drawing/2014/main" id="{15970A1B-7FE7-AA48-81F5-29CDA1ED2A3A}"/>
              </a:ext>
            </a:extLst>
          </p:cNvPr>
          <p:cNvSpPr/>
          <p:nvPr/>
        </p:nvSpPr>
        <p:spPr>
          <a:xfrm>
            <a:off x="685933" y="3245830"/>
            <a:ext cx="2671043" cy="1114817"/>
          </a:xfrm>
          <a:prstGeom prst="flowChartMagneticTap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the cost to employ everyone in Texas over a lunch period</a:t>
            </a:r>
          </a:p>
        </p:txBody>
      </p:sp>
    </p:spTree>
    <p:extLst>
      <p:ext uri="{BB962C8B-B14F-4D97-AF65-F5344CB8AC3E}">
        <p14:creationId xmlns:p14="http://schemas.microsoft.com/office/powerpoint/2010/main" val="265776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Contributions of this work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07C7CCB-AEB2-1347-9571-D2408130F557}"/>
              </a:ext>
            </a:extLst>
          </p:cNvPr>
          <p:cNvGraphicFramePr/>
          <p:nvPr>
            <p:extLst/>
          </p:nvPr>
        </p:nvGraphicFramePr>
        <p:xfrm>
          <a:off x="200416" y="313151"/>
          <a:ext cx="8633432" cy="4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62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Process Flow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3D87C34-A86E-984F-8265-FB6B03471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844875"/>
              </p:ext>
            </p:extLst>
          </p:nvPr>
        </p:nvGraphicFramePr>
        <p:xfrm>
          <a:off x="310152" y="1146194"/>
          <a:ext cx="8376648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65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Construction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DE204D-DB8F-CF43-ABD3-062FC7562802}"/>
              </a:ext>
            </a:extLst>
          </p:cNvPr>
          <p:cNvGraphicFramePr/>
          <p:nvPr>
            <p:extLst/>
          </p:nvPr>
        </p:nvGraphicFramePr>
        <p:xfrm>
          <a:off x="137786" y="75088"/>
          <a:ext cx="8855902" cy="382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5E16D3-1D45-1647-9BA2-D1A012C0C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546" y="3210034"/>
            <a:ext cx="3170908" cy="17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Construction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DE204D-DB8F-CF43-ABD3-062FC7562802}"/>
              </a:ext>
            </a:extLst>
          </p:cNvPr>
          <p:cNvGraphicFramePr/>
          <p:nvPr>
            <p:extLst/>
          </p:nvPr>
        </p:nvGraphicFramePr>
        <p:xfrm>
          <a:off x="137786" y="75088"/>
          <a:ext cx="8855902" cy="382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5E16D3-1D45-1647-9BA2-D1A012C0C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546" y="3210034"/>
            <a:ext cx="3170908" cy="1762809"/>
          </a:xfrm>
          <a:prstGeom prst="rect">
            <a:avLst/>
          </a:prstGeom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D388BC1D-05EF-F541-96DE-0B9282D2671D}"/>
              </a:ext>
            </a:extLst>
          </p:cNvPr>
          <p:cNvSpPr/>
          <p:nvPr/>
        </p:nvSpPr>
        <p:spPr>
          <a:xfrm>
            <a:off x="4071870" y="345954"/>
            <a:ext cx="4171167" cy="1378831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Knowledge base, final unit -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money, time, etc., </a:t>
            </a:r>
            <a:endParaRPr lang="en-US" dirty="0"/>
          </a:p>
          <a:p>
            <a:pPr algn="ctr"/>
            <a:r>
              <a:rPr lang="en-US" dirty="0"/>
              <a:t>Formula generation is exhaustive!</a:t>
            </a:r>
          </a:p>
        </p:txBody>
      </p:sp>
    </p:spTree>
    <p:extLst>
      <p:ext uri="{BB962C8B-B14F-4D97-AF65-F5344CB8AC3E}">
        <p14:creationId xmlns:p14="http://schemas.microsoft.com/office/powerpoint/2010/main" val="100885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Construction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DE204D-DB8F-CF43-ABD3-062FC7562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883306"/>
              </p:ext>
            </p:extLst>
          </p:nvPr>
        </p:nvGraphicFramePr>
        <p:xfrm>
          <a:off x="137786" y="75088"/>
          <a:ext cx="8855902" cy="382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5E16D3-1D45-1647-9BA2-D1A012C0C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546" y="3210034"/>
            <a:ext cx="3170908" cy="1762809"/>
          </a:xfrm>
          <a:prstGeom prst="rect">
            <a:avLst/>
          </a:prstGeom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C7E94F31-1CD5-9440-9ABF-732CDBDEC7C3}"/>
              </a:ext>
            </a:extLst>
          </p:cNvPr>
          <p:cNvSpPr/>
          <p:nvPr/>
        </p:nvSpPr>
        <p:spPr>
          <a:xfrm>
            <a:off x="3385746" y="2392471"/>
            <a:ext cx="3929454" cy="951978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vertex is a ‘unit’ and includes all tuples with this unit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Construction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DE204D-DB8F-CF43-ABD3-062FC7562802}"/>
              </a:ext>
            </a:extLst>
          </p:cNvPr>
          <p:cNvGraphicFramePr/>
          <p:nvPr>
            <p:extLst/>
          </p:nvPr>
        </p:nvGraphicFramePr>
        <p:xfrm>
          <a:off x="137786" y="75088"/>
          <a:ext cx="8855902" cy="382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5E16D3-1D45-1647-9BA2-D1A012C0C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546" y="3210034"/>
            <a:ext cx="3170908" cy="17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3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 Selection &amp; Ranking Criteria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3797C0-215A-C444-818F-98AC3D552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139787"/>
              </p:ext>
            </p:extLst>
          </p:nvPr>
        </p:nvGraphicFramePr>
        <p:xfrm>
          <a:off x="310152" y="637415"/>
          <a:ext cx="8376648" cy="125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58B684D-EB9F-004F-B2E6-3BF5C31E9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89287"/>
              </p:ext>
            </p:extLst>
          </p:nvPr>
        </p:nvGraphicFramePr>
        <p:xfrm>
          <a:off x="255284" y="1359333"/>
          <a:ext cx="8486384" cy="336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0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2F8FC98-01A3-3946-8852-D6B8AFC10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726118"/>
              </p:ext>
            </p:extLst>
          </p:nvPr>
        </p:nvGraphicFramePr>
        <p:xfrm>
          <a:off x="800100" y="1157288"/>
          <a:ext cx="7186613" cy="337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Perspective Generation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B109FED-EAF3-5B4A-9B20-90D61D206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071177"/>
              </p:ext>
            </p:extLst>
          </p:nvPr>
        </p:nvGraphicFramePr>
        <p:xfrm>
          <a:off x="413359" y="599141"/>
          <a:ext cx="8376648" cy="125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AFAE1D-4FBD-5E45-A232-EBB44242C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573351"/>
              </p:ext>
            </p:extLst>
          </p:nvPr>
        </p:nvGraphicFramePr>
        <p:xfrm>
          <a:off x="434826" y="1748368"/>
          <a:ext cx="5289570" cy="283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0C7EC0-538A-954C-B44A-9A0E95323B3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91" r="2918"/>
          <a:stretch/>
        </p:blipFill>
        <p:spPr>
          <a:xfrm>
            <a:off x="5849070" y="1885612"/>
            <a:ext cx="3084988" cy="25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6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Analysis: Formula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41811-89AB-0148-9B41-86196993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92" y="2233014"/>
            <a:ext cx="4000500" cy="2095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90F02D-EE4E-DE44-9FBA-86135638F669}"/>
              </a:ext>
            </a:extLst>
          </p:cNvPr>
          <p:cNvGrpSpPr/>
          <p:nvPr/>
        </p:nvGrpSpPr>
        <p:grpSpPr>
          <a:xfrm>
            <a:off x="164714" y="850855"/>
            <a:ext cx="8572434" cy="1120374"/>
            <a:chOff x="0" y="401834"/>
            <a:chExt cx="8376648" cy="62958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DA14D9-47D9-F748-8203-AD8ABCDE5510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765AD1FA-FE02-BA45-B371-2B1453EA7A11}"/>
                </a:ext>
              </a:extLst>
            </p:cNvPr>
            <p:cNvSpPr txBox="1"/>
            <p:nvPr/>
          </p:nvSpPr>
          <p:spPr>
            <a:xfrm>
              <a:off x="18440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i="1" dirty="0">
                  <a:solidFill>
                    <a:schemeClr val="accent5">
                      <a:lumMod val="25000"/>
                      <a:lumOff val="75000"/>
                    </a:schemeClr>
                  </a:solidFill>
                </a:rPr>
                <a:t>Measure of usefulness of generated formulae: </a:t>
              </a:r>
              <a:r>
                <a:rPr lang="en-US" sz="2400" dirty="0"/>
                <a:t>Logistic regression classifier using four ranking criteria discussed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CA957-2DF7-0B46-9794-685AF09A13C2}"/>
              </a:ext>
            </a:extLst>
          </p:cNvPr>
          <p:cNvGrpSpPr/>
          <p:nvPr/>
        </p:nvGrpSpPr>
        <p:grpSpPr>
          <a:xfrm>
            <a:off x="183585" y="2164330"/>
            <a:ext cx="4521748" cy="2345040"/>
            <a:chOff x="0" y="401834"/>
            <a:chExt cx="8376648" cy="6295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DFA8CB-EC7A-C04F-A045-F3C90F415F74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DAE0A826-DABB-1D45-A7C7-BDB22A4E93FC}"/>
                </a:ext>
              </a:extLst>
            </p:cNvPr>
            <p:cNvSpPr txBox="1"/>
            <p:nvPr/>
          </p:nvSpPr>
          <p:spPr>
            <a:xfrm>
              <a:off x="18439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Key Takeaways:</a:t>
              </a:r>
            </a:p>
            <a:p>
              <a:pPr algn="ctr"/>
              <a:r>
                <a:rPr lang="en-US" sz="2400" dirty="0"/>
                <a:t>1. Best: Familiarity + compatibility</a:t>
              </a:r>
            </a:p>
            <a:p>
              <a:pPr algn="ctr"/>
              <a:r>
                <a:rPr lang="en-US" sz="2400" dirty="0"/>
                <a:t>2. Similarity does not affect performance relative to proximity baseline; due to many unfamiliar formulae in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2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Analysis: Formula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41811-89AB-0148-9B41-86196993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92" y="2233014"/>
            <a:ext cx="4000500" cy="2095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90F02D-EE4E-DE44-9FBA-86135638F669}"/>
              </a:ext>
            </a:extLst>
          </p:cNvPr>
          <p:cNvGrpSpPr/>
          <p:nvPr/>
        </p:nvGrpSpPr>
        <p:grpSpPr>
          <a:xfrm>
            <a:off x="164714" y="850855"/>
            <a:ext cx="8572434" cy="1120374"/>
            <a:chOff x="0" y="401834"/>
            <a:chExt cx="8376648" cy="62958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DA14D9-47D9-F748-8203-AD8ABCDE5510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765AD1FA-FE02-BA45-B371-2B1453EA7A11}"/>
                </a:ext>
              </a:extLst>
            </p:cNvPr>
            <p:cNvSpPr txBox="1"/>
            <p:nvPr/>
          </p:nvSpPr>
          <p:spPr>
            <a:xfrm>
              <a:off x="18440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i="1" dirty="0">
                  <a:solidFill>
                    <a:schemeClr val="accent5">
                      <a:lumMod val="25000"/>
                      <a:lumOff val="75000"/>
                    </a:schemeClr>
                  </a:solidFill>
                </a:rPr>
                <a:t>Measure of usefulness of generated formulae: </a:t>
              </a:r>
              <a:r>
                <a:rPr lang="en-US" sz="2400" dirty="0"/>
                <a:t>Logistic regression classifier using four ranking criteria discussed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CA957-2DF7-0B46-9794-685AF09A13C2}"/>
              </a:ext>
            </a:extLst>
          </p:cNvPr>
          <p:cNvGrpSpPr/>
          <p:nvPr/>
        </p:nvGrpSpPr>
        <p:grpSpPr>
          <a:xfrm>
            <a:off x="183585" y="2164330"/>
            <a:ext cx="4521748" cy="2345040"/>
            <a:chOff x="0" y="401834"/>
            <a:chExt cx="8376648" cy="6295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DFA8CB-EC7A-C04F-A045-F3C90F415F74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DAE0A826-DABB-1D45-A7C7-BDB22A4E93FC}"/>
                </a:ext>
              </a:extLst>
            </p:cNvPr>
            <p:cNvSpPr txBox="1"/>
            <p:nvPr/>
          </p:nvSpPr>
          <p:spPr>
            <a:xfrm>
              <a:off x="18439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Key Takeaways:</a:t>
              </a:r>
            </a:p>
            <a:p>
              <a:pPr algn="ctr"/>
              <a:r>
                <a:rPr lang="en-US" sz="2400" dirty="0"/>
                <a:t>1. Best: Familiarity + compatibility</a:t>
              </a:r>
            </a:p>
            <a:p>
              <a:pPr algn="ctr"/>
              <a:r>
                <a:rPr lang="en-US" sz="2400" dirty="0"/>
                <a:t>2. Similarity does not affect performance relative to proximity baseline; due to many unfamiliar formulae in dataset</a:t>
              </a:r>
            </a:p>
          </p:txBody>
        </p:sp>
      </p:grpSp>
      <p:sp>
        <p:nvSpPr>
          <p:cNvPr id="5" name="Oval Callout 4">
            <a:extLst>
              <a:ext uri="{FF2B5EF4-FFF2-40B4-BE49-F238E27FC236}">
                <a16:creationId xmlns:a16="http://schemas.microsoft.com/office/drawing/2014/main" id="{9BB20863-A480-674F-BD77-CC19C9B83F0B}"/>
              </a:ext>
            </a:extLst>
          </p:cNvPr>
          <p:cNvSpPr/>
          <p:nvPr/>
        </p:nvSpPr>
        <p:spPr>
          <a:xfrm>
            <a:off x="6724602" y="-161153"/>
            <a:ext cx="2592887" cy="1485955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data: 4 ranking features, and perspective ranks as labels</a:t>
            </a:r>
          </a:p>
        </p:txBody>
      </p:sp>
    </p:spTree>
    <p:extLst>
      <p:ext uri="{BB962C8B-B14F-4D97-AF65-F5344CB8AC3E}">
        <p14:creationId xmlns:p14="http://schemas.microsoft.com/office/powerpoint/2010/main" val="297307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Analysis: Perspective Generation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90F02D-EE4E-DE44-9FBA-86135638F669}"/>
              </a:ext>
            </a:extLst>
          </p:cNvPr>
          <p:cNvGrpSpPr/>
          <p:nvPr/>
        </p:nvGrpSpPr>
        <p:grpSpPr>
          <a:xfrm>
            <a:off x="164714" y="850855"/>
            <a:ext cx="8572434" cy="1120374"/>
            <a:chOff x="0" y="401834"/>
            <a:chExt cx="8376648" cy="62958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DA14D9-47D9-F748-8203-AD8ABCDE5510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765AD1FA-FE02-BA45-B371-2B1453EA7A11}"/>
                </a:ext>
              </a:extLst>
            </p:cNvPr>
            <p:cNvSpPr txBox="1"/>
            <p:nvPr/>
          </p:nvSpPr>
          <p:spPr>
            <a:xfrm>
              <a:off x="18440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- Split perspective dataset into non-overlapping sets</a:t>
              </a:r>
            </a:p>
            <a:p>
              <a:pPr algn="ctr"/>
              <a:r>
                <a:rPr lang="en-US" sz="2400" dirty="0"/>
                <a:t>- Compare BLEU scores of baseline and trained RNN 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BB3835-4898-354A-A3FC-8D5353DE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56" y="2571750"/>
            <a:ext cx="3371144" cy="1472830"/>
          </a:xfrm>
          <a:prstGeom prst="rect">
            <a:avLst/>
          </a:prstGeom>
        </p:spPr>
      </p:pic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8E208D3-F7A7-ED40-85E7-744362B56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855357"/>
              </p:ext>
            </p:extLst>
          </p:nvPr>
        </p:nvGraphicFramePr>
        <p:xfrm>
          <a:off x="183586" y="1728592"/>
          <a:ext cx="4676514" cy="2970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928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Analysis: Perspective Generation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90F02D-EE4E-DE44-9FBA-86135638F669}"/>
              </a:ext>
            </a:extLst>
          </p:cNvPr>
          <p:cNvGrpSpPr/>
          <p:nvPr/>
        </p:nvGrpSpPr>
        <p:grpSpPr>
          <a:xfrm>
            <a:off x="164714" y="850855"/>
            <a:ext cx="8572434" cy="1120374"/>
            <a:chOff x="0" y="401834"/>
            <a:chExt cx="8376648" cy="62958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DA14D9-47D9-F748-8203-AD8ABCDE5510}"/>
                </a:ext>
              </a:extLst>
            </p:cNvPr>
            <p:cNvSpPr/>
            <p:nvPr/>
          </p:nvSpPr>
          <p:spPr>
            <a:xfrm>
              <a:off x="0" y="401834"/>
              <a:ext cx="8376648" cy="629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765AD1FA-FE02-BA45-B371-2B1453EA7A11}"/>
                </a:ext>
              </a:extLst>
            </p:cNvPr>
            <p:cNvSpPr txBox="1"/>
            <p:nvPr/>
          </p:nvSpPr>
          <p:spPr>
            <a:xfrm>
              <a:off x="18440" y="420274"/>
              <a:ext cx="8339768" cy="59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/>
              <a:r>
                <a:rPr lang="en-US" sz="2400" dirty="0"/>
                <a:t>- Split perspective dataset into non-overlapping sets</a:t>
              </a:r>
            </a:p>
            <a:p>
              <a:pPr algn="ctr"/>
              <a:r>
                <a:rPr lang="en-US" sz="2400" dirty="0"/>
                <a:t>- Compare BLEU scores of baseline and trained RNN 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BB3835-4898-354A-A3FC-8D5353DE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56" y="2571750"/>
            <a:ext cx="3371144" cy="1472830"/>
          </a:xfrm>
          <a:prstGeom prst="rect">
            <a:avLst/>
          </a:prstGeom>
        </p:spPr>
      </p:pic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8E208D3-F7A7-ED40-85E7-744362B56142}"/>
              </a:ext>
            </a:extLst>
          </p:cNvPr>
          <p:cNvGraphicFramePr/>
          <p:nvPr>
            <p:extLst/>
          </p:nvPr>
        </p:nvGraphicFramePr>
        <p:xfrm>
          <a:off x="183586" y="1728592"/>
          <a:ext cx="4676514" cy="2970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Oval Callout 9">
            <a:extLst>
              <a:ext uri="{FF2B5EF4-FFF2-40B4-BE49-F238E27FC236}">
                <a16:creationId xmlns:a16="http://schemas.microsoft.com/office/drawing/2014/main" id="{43AC630B-FEF3-E346-9D51-FF421ADAAB91}"/>
              </a:ext>
            </a:extLst>
          </p:cNvPr>
          <p:cNvSpPr/>
          <p:nvPr/>
        </p:nvSpPr>
        <p:spPr>
          <a:xfrm>
            <a:off x="900238" y="68679"/>
            <a:ext cx="5099300" cy="1237452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of BLEU score to determine overlap between input formula and generated perspective</a:t>
            </a:r>
          </a:p>
        </p:txBody>
      </p:sp>
    </p:spTree>
    <p:extLst>
      <p:ext uri="{BB962C8B-B14F-4D97-AF65-F5344CB8AC3E}">
        <p14:creationId xmlns:p14="http://schemas.microsoft.com/office/powerpoint/2010/main" val="267276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 &amp; Shortcomings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E6AD728-C969-A540-97C3-882E2B9CA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748957"/>
              </p:ext>
            </p:extLst>
          </p:nvPr>
        </p:nvGraphicFramePr>
        <p:xfrm>
          <a:off x="-100208" y="935684"/>
          <a:ext cx="9331889" cy="366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Future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Larger knowledge base</a:t>
            </a:r>
          </a:p>
          <a:p>
            <a:pPr lvl="1"/>
            <a:r>
              <a:rPr lang="en-US" dirty="0"/>
              <a:t>Freebase (</a:t>
            </a:r>
            <a:r>
              <a:rPr lang="en-US" dirty="0" err="1"/>
              <a:t>Bollacker</a:t>
            </a:r>
            <a:r>
              <a:rPr lang="en-US" dirty="0"/>
              <a:t> et al., 2008)</a:t>
            </a:r>
          </a:p>
          <a:p>
            <a:pPr lvl="1"/>
            <a:r>
              <a:rPr lang="en-US" dirty="0"/>
              <a:t>OpenIE (Fader et al., 2011)</a:t>
            </a:r>
          </a:p>
          <a:p>
            <a:pPr marL="514350" indent="-457200"/>
            <a:r>
              <a:rPr lang="en-US" dirty="0"/>
              <a:t>Semantic compatibility on larger units of text better results than word vectors (Bowman et al, 2015)</a:t>
            </a:r>
          </a:p>
          <a:p>
            <a:pPr marL="51435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EDD100-D6D7-4045-A5E5-47BB398B4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11007"/>
              </p:ext>
            </p:extLst>
          </p:nvPr>
        </p:nvGraphicFramePr>
        <p:xfrm>
          <a:off x="1356839" y="917432"/>
          <a:ext cx="6430322" cy="35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60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EDD100-D6D7-4045-A5E5-47BB398B428E}"/>
              </a:ext>
            </a:extLst>
          </p:cNvPr>
          <p:cNvGraphicFramePr/>
          <p:nvPr>
            <p:extLst/>
          </p:nvPr>
        </p:nvGraphicFramePr>
        <p:xfrm>
          <a:off x="1356839" y="917432"/>
          <a:ext cx="6430322" cy="35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Callout 3">
            <a:extLst>
              <a:ext uri="{FF2B5EF4-FFF2-40B4-BE49-F238E27FC236}">
                <a16:creationId xmlns:a16="http://schemas.microsoft.com/office/drawing/2014/main" id="{EBB6A293-441A-F944-B562-B34F0FC3BEAB}"/>
              </a:ext>
            </a:extLst>
          </p:cNvPr>
          <p:cNvSpPr/>
          <p:nvPr/>
        </p:nvSpPr>
        <p:spPr>
          <a:xfrm>
            <a:off x="5461348" y="505727"/>
            <a:ext cx="1825801" cy="146554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mention in a sentence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5C1B0C0A-C008-694C-B76A-E265D57925EE}"/>
              </a:ext>
            </a:extLst>
          </p:cNvPr>
          <p:cNvSpPr/>
          <p:nvPr/>
        </p:nvSpPr>
        <p:spPr>
          <a:xfrm>
            <a:off x="6501597" y="2273985"/>
            <a:ext cx="1825801" cy="146554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 generated</a:t>
            </a:r>
          </a:p>
        </p:txBody>
      </p:sp>
    </p:spTree>
    <p:extLst>
      <p:ext uri="{BB962C8B-B14F-4D97-AF65-F5344CB8AC3E}">
        <p14:creationId xmlns:p14="http://schemas.microsoft.com/office/powerpoint/2010/main" val="38446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EDD100-D6D7-4045-A5E5-47BB398B4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912208"/>
              </p:ext>
            </p:extLst>
          </p:nvPr>
        </p:nvGraphicFramePr>
        <p:xfrm>
          <a:off x="1356839" y="917432"/>
          <a:ext cx="6430322" cy="35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4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EDD100-D6D7-4045-A5E5-47BB398B4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081556"/>
              </p:ext>
            </p:extLst>
          </p:nvPr>
        </p:nvGraphicFramePr>
        <p:xfrm>
          <a:off x="1356839" y="917432"/>
          <a:ext cx="6430322" cy="35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9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 approaches</a:t>
            </a:r>
          </a:p>
          <a:p>
            <a:r>
              <a:rPr lang="en-US" dirty="0"/>
              <a:t>Contributions of this work</a:t>
            </a:r>
          </a:p>
          <a:p>
            <a:pPr lvl="1"/>
            <a:r>
              <a:rPr lang="en-US" dirty="0"/>
              <a:t>Process flow</a:t>
            </a:r>
          </a:p>
          <a:p>
            <a:pPr lvl="1"/>
            <a:r>
              <a:rPr lang="en-US" dirty="0"/>
              <a:t>Dataset construction</a:t>
            </a:r>
          </a:p>
          <a:p>
            <a:pPr lvl="1"/>
            <a:r>
              <a:rPr lang="en-US" dirty="0"/>
              <a:t>Formula selection</a:t>
            </a:r>
          </a:p>
          <a:p>
            <a:pPr lvl="1"/>
            <a:r>
              <a:rPr lang="en-US" dirty="0"/>
              <a:t>Description generation</a:t>
            </a:r>
          </a:p>
          <a:p>
            <a:r>
              <a:rPr lang="en-US" dirty="0"/>
              <a:t>Results &amp; Analysis</a:t>
            </a:r>
          </a:p>
          <a:p>
            <a:r>
              <a:rPr lang="en-US" dirty="0"/>
              <a:t>Conclusions &amp; Shortcomings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2B98111-9921-2249-8399-C35139881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003233"/>
              </p:ext>
            </p:extLst>
          </p:nvPr>
        </p:nvGraphicFramePr>
        <p:xfrm>
          <a:off x="310152" y="766827"/>
          <a:ext cx="8376648" cy="3989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60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Contributions of this work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07C7CCB-AEB2-1347-9571-D2408130F557}"/>
              </a:ext>
            </a:extLst>
          </p:cNvPr>
          <p:cNvGraphicFramePr/>
          <p:nvPr>
            <p:extLst/>
          </p:nvPr>
        </p:nvGraphicFramePr>
        <p:xfrm>
          <a:off x="200416" y="313151"/>
          <a:ext cx="8633432" cy="48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52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1741</Words>
  <Application>Microsoft Macintosh PowerPoint</Application>
  <PresentationFormat>On-screen Show (16:9)</PresentationFormat>
  <Paragraphs>265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</vt:lpstr>
      <vt:lpstr>Gill Sans MT</vt:lpstr>
      <vt:lpstr>Office Theme</vt:lpstr>
      <vt:lpstr>How Much is 131 Million Dollars? Putting Numbers in Perspective with Compositional Descriptions  Arun Tejasvi Chaganty &amp; Percy Liang, 2016</vt:lpstr>
      <vt:lpstr>Problem &amp; Motivation</vt:lpstr>
      <vt:lpstr>Problem &amp; Motivation</vt:lpstr>
      <vt:lpstr>Problem &amp; Motivation</vt:lpstr>
      <vt:lpstr>Problem &amp; Motivation</vt:lpstr>
      <vt:lpstr>Problem &amp; Motivation</vt:lpstr>
      <vt:lpstr>Contents:</vt:lpstr>
      <vt:lpstr>Previous approaches</vt:lpstr>
      <vt:lpstr>Contributions of this work</vt:lpstr>
      <vt:lpstr>Contributions of this work</vt:lpstr>
      <vt:lpstr>Contributions of this work</vt:lpstr>
      <vt:lpstr>Contributions of this work</vt:lpstr>
      <vt:lpstr>Contributions of this work</vt:lpstr>
      <vt:lpstr>Process Flow</vt:lpstr>
      <vt:lpstr>Dataset Construction</vt:lpstr>
      <vt:lpstr>Dataset Construction</vt:lpstr>
      <vt:lpstr>Dataset Construction</vt:lpstr>
      <vt:lpstr>Dataset Construction</vt:lpstr>
      <vt:lpstr>Formula Selection &amp; Ranking Criteria</vt:lpstr>
      <vt:lpstr>Perspective Generation</vt:lpstr>
      <vt:lpstr>Results and Analysis: Formula Selection</vt:lpstr>
      <vt:lpstr>Results and Analysis: Formula Selection</vt:lpstr>
      <vt:lpstr>Results and Analysis: Perspective Generation</vt:lpstr>
      <vt:lpstr>Results and Analysis: Perspective Generation</vt:lpstr>
      <vt:lpstr>Conclusions &amp; Shortcomings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131 Million Dollars? Putting Numbers in Perspective with Compositional Descriptions  Arun Tejasvi Chaganty &amp; Percy Liang Venue, Year</dc:title>
  <dc:creator>Sivakumar, Nivedha</dc:creator>
  <cp:lastModifiedBy>Sivakumar, Nivedha</cp:lastModifiedBy>
  <cp:revision>173</cp:revision>
  <dcterms:created xsi:type="dcterms:W3CDTF">2019-03-26T21:23:47Z</dcterms:created>
  <dcterms:modified xsi:type="dcterms:W3CDTF">2019-04-01T17:06:14Z</dcterms:modified>
</cp:coreProperties>
</file>