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18"/>
  </p:notesMasterIdLst>
  <p:sldIdLst>
    <p:sldId id="285" r:id="rId2"/>
    <p:sldId id="288" r:id="rId3"/>
    <p:sldId id="287" r:id="rId4"/>
    <p:sldId id="256" r:id="rId5"/>
    <p:sldId id="299" r:id="rId6"/>
    <p:sldId id="292" r:id="rId7"/>
    <p:sldId id="289" r:id="rId8"/>
    <p:sldId id="294" r:id="rId9"/>
    <p:sldId id="262" r:id="rId10"/>
    <p:sldId id="297" r:id="rId11"/>
    <p:sldId id="296" r:id="rId12"/>
    <p:sldId id="298" r:id="rId13"/>
    <p:sldId id="291" r:id="rId14"/>
    <p:sldId id="264" r:id="rId15"/>
    <p:sldId id="293" r:id="rId16"/>
    <p:sldId id="268" r:id="rId17"/>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ish Jh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80" autoAdjust="0"/>
    <p:restoredTop sz="93508" autoAdjust="0"/>
  </p:normalViewPr>
  <p:slideViewPr>
    <p:cSldViewPr>
      <p:cViewPr varScale="1">
        <p:scale>
          <a:sx n="80" d="100"/>
          <a:sy n="80" d="100"/>
        </p:scale>
        <p:origin x="188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D9419EC-682D-C175-D18C-FE3A8C29D12F}"/>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TW"/>
          </a:p>
        </p:txBody>
      </p:sp>
      <p:sp>
        <p:nvSpPr>
          <p:cNvPr id="49155" name="Rectangle 3">
            <a:extLst>
              <a:ext uri="{FF2B5EF4-FFF2-40B4-BE49-F238E27FC236}">
                <a16:creationId xmlns:a16="http://schemas.microsoft.com/office/drawing/2014/main" id="{35B3CF79-FAC6-4375-8F04-E8D6EDA7B6C8}"/>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TW"/>
          </a:p>
        </p:txBody>
      </p:sp>
      <p:sp>
        <p:nvSpPr>
          <p:cNvPr id="20484" name="Rectangle 4">
            <a:extLst>
              <a:ext uri="{FF2B5EF4-FFF2-40B4-BE49-F238E27FC236}">
                <a16:creationId xmlns:a16="http://schemas.microsoft.com/office/drawing/2014/main" id="{84D1814D-1A21-4234-8C52-BF34914DDF7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5">
            <a:extLst>
              <a:ext uri="{FF2B5EF4-FFF2-40B4-BE49-F238E27FC236}">
                <a16:creationId xmlns:a16="http://schemas.microsoft.com/office/drawing/2014/main" id="{4ECBACB9-D1EE-645B-19D9-C08C35304661}"/>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49158" name="Rectangle 6">
            <a:extLst>
              <a:ext uri="{FF2B5EF4-FFF2-40B4-BE49-F238E27FC236}">
                <a16:creationId xmlns:a16="http://schemas.microsoft.com/office/drawing/2014/main" id="{82136704-FF84-2AE9-978A-5CE9B3B90B6E}"/>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TW"/>
          </a:p>
        </p:txBody>
      </p:sp>
      <p:sp>
        <p:nvSpPr>
          <p:cNvPr id="49159" name="Rectangle 7">
            <a:extLst>
              <a:ext uri="{FF2B5EF4-FFF2-40B4-BE49-F238E27FC236}">
                <a16:creationId xmlns:a16="http://schemas.microsoft.com/office/drawing/2014/main" id="{36E57FD3-0036-6356-59F9-709B64845E4B}"/>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412AC12-29CD-4BD2-A0E8-1A4AD9CCC4A8}"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F92D0D6F-88B6-5051-2476-B89714B5274E}"/>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id="{FFC35DF9-A155-1E9E-89D3-0027ABA95F7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Arial" panose="020B0604020202020204" pitchFamily="34" charset="0"/>
            </a:endParaRPr>
          </a:p>
        </p:txBody>
      </p:sp>
      <p:sp>
        <p:nvSpPr>
          <p:cNvPr id="22532" name="Slide Number Placeholder 3">
            <a:extLst>
              <a:ext uri="{FF2B5EF4-FFF2-40B4-BE49-F238E27FC236}">
                <a16:creationId xmlns:a16="http://schemas.microsoft.com/office/drawing/2014/main" id="{FD714976-2422-5177-4A8F-65566828A44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C8A25089-97AE-46E6-A138-009DD9C6692F}" type="slidenum">
              <a:rPr lang="en-US" altLang="zh-TW" smtClean="0"/>
              <a:pPr/>
              <a:t>1</a:t>
            </a:fld>
            <a:endParaRPr lang="en-US"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BBC98A65-00D7-8471-4445-E90A5D72387B}"/>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17C90741-53C6-5474-67D2-28B377EA172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Arial" panose="020B0604020202020204" pitchFamily="34" charset="0"/>
            </a:endParaRPr>
          </a:p>
        </p:txBody>
      </p:sp>
      <p:sp>
        <p:nvSpPr>
          <p:cNvPr id="24580" name="Slide Number Placeholder 3">
            <a:extLst>
              <a:ext uri="{FF2B5EF4-FFF2-40B4-BE49-F238E27FC236}">
                <a16:creationId xmlns:a16="http://schemas.microsoft.com/office/drawing/2014/main" id="{BE1B5804-6C1A-99BF-39CD-3A07DBCACEC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F4319D1-9D2A-44FF-A33A-7775C8A6BFA2}" type="slidenum">
              <a:rPr lang="en-US" altLang="zh-TW" smtClean="0"/>
              <a:pPr/>
              <a:t>2</a:t>
            </a:fld>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E9D9D-69AA-E75D-A823-DD9192B963B0}"/>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848EF608-F58A-E0C2-DAE2-8E72C09B41F8}"/>
              </a:ext>
            </a:extLst>
          </p:cNvPr>
          <p:cNvSpPr>
            <a:spLocks noGrp="1"/>
          </p:cNvSpPr>
          <p:nvPr>
            <p:ph type="ftr" sz="quarter" idx="11"/>
          </p:nvPr>
        </p:nvSpPr>
        <p:spPr/>
        <p:txBody>
          <a:bodyPr/>
          <a:lstStyle>
            <a:lvl1pPr>
              <a:defRPr/>
            </a:lvl1pPr>
          </a:lstStyle>
          <a:p>
            <a:pPr>
              <a:defRPr/>
            </a:pPr>
            <a:endParaRPr lang="en-US" altLang="zh-TW"/>
          </a:p>
        </p:txBody>
      </p:sp>
      <p:sp>
        <p:nvSpPr>
          <p:cNvPr id="6" name="Slide Number Placeholder 5">
            <a:extLst>
              <a:ext uri="{FF2B5EF4-FFF2-40B4-BE49-F238E27FC236}">
                <a16:creationId xmlns:a16="http://schemas.microsoft.com/office/drawing/2014/main" id="{8775B3B6-2CC1-81C3-F8F2-F8668B57BCF8}"/>
              </a:ext>
            </a:extLst>
          </p:cNvPr>
          <p:cNvSpPr>
            <a:spLocks noGrp="1"/>
          </p:cNvSpPr>
          <p:nvPr>
            <p:ph type="sldNum" sz="quarter" idx="12"/>
          </p:nvPr>
        </p:nvSpPr>
        <p:spPr/>
        <p:txBody>
          <a:bodyPr/>
          <a:lstStyle>
            <a:lvl1pPr>
              <a:defRPr/>
            </a:lvl1pPr>
          </a:lstStyle>
          <a:p>
            <a:pPr>
              <a:defRPr/>
            </a:pPr>
            <a:fld id="{0273BCF4-94CC-49C6-878C-3CD8DC51D6BC}" type="slidenum">
              <a:rPr lang="en-US" altLang="zh-TW"/>
              <a:pPr>
                <a:defRPr/>
              </a:pPr>
              <a:t>‹#›</a:t>
            </a:fld>
            <a:endParaRPr lang="en-US" altLang="zh-TW"/>
          </a:p>
        </p:txBody>
      </p:sp>
    </p:spTree>
    <p:extLst>
      <p:ext uri="{BB962C8B-B14F-4D97-AF65-F5344CB8AC3E}">
        <p14:creationId xmlns:p14="http://schemas.microsoft.com/office/powerpoint/2010/main" val="593820140"/>
      </p:ext>
    </p:extLst>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670926F-4349-34AA-7C44-568E9892C07F}"/>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4">
            <a:extLst>
              <a:ext uri="{FF2B5EF4-FFF2-40B4-BE49-F238E27FC236}">
                <a16:creationId xmlns:a16="http://schemas.microsoft.com/office/drawing/2014/main" id="{0468774A-7374-9C34-65B5-D4AD90244D64}"/>
              </a:ext>
            </a:extLst>
          </p:cNvPr>
          <p:cNvSpPr>
            <a:spLocks noGrp="1"/>
          </p:cNvSpPr>
          <p:nvPr>
            <p:ph type="ftr" sz="quarter" idx="11"/>
          </p:nvPr>
        </p:nvSpPr>
        <p:spPr/>
        <p:txBody>
          <a:bodyPr/>
          <a:lstStyle>
            <a:lvl1pPr>
              <a:defRPr/>
            </a:lvl1pPr>
          </a:lstStyle>
          <a:p>
            <a:pPr>
              <a:defRPr/>
            </a:pPr>
            <a:endParaRPr lang="en-US" altLang="zh-TW"/>
          </a:p>
        </p:txBody>
      </p:sp>
      <p:sp>
        <p:nvSpPr>
          <p:cNvPr id="7" name="Slide Number Placeholder 5">
            <a:extLst>
              <a:ext uri="{FF2B5EF4-FFF2-40B4-BE49-F238E27FC236}">
                <a16:creationId xmlns:a16="http://schemas.microsoft.com/office/drawing/2014/main" id="{13BCFD03-1937-0245-FB25-BD7EA2317650}"/>
              </a:ext>
            </a:extLst>
          </p:cNvPr>
          <p:cNvSpPr>
            <a:spLocks noGrp="1"/>
          </p:cNvSpPr>
          <p:nvPr>
            <p:ph type="sldNum" sz="quarter" idx="12"/>
          </p:nvPr>
        </p:nvSpPr>
        <p:spPr/>
        <p:txBody>
          <a:bodyPr/>
          <a:lstStyle>
            <a:lvl1pPr>
              <a:defRPr/>
            </a:lvl1pPr>
          </a:lstStyle>
          <a:p>
            <a:pPr>
              <a:defRPr/>
            </a:pPr>
            <a:fld id="{3549EC23-FD5E-45E6-9E20-6B8EDC148A70}" type="slidenum">
              <a:rPr lang="en-US" altLang="zh-TW"/>
              <a:pPr>
                <a:defRPr/>
              </a:pPr>
              <a:t>‹#›</a:t>
            </a:fld>
            <a:endParaRPr lang="en-US" altLang="zh-TW"/>
          </a:p>
        </p:txBody>
      </p:sp>
    </p:spTree>
    <p:extLst>
      <p:ext uri="{BB962C8B-B14F-4D97-AF65-F5344CB8AC3E}">
        <p14:creationId xmlns:p14="http://schemas.microsoft.com/office/powerpoint/2010/main" val="2641781213"/>
      </p:ext>
    </p:extLst>
  </p:cSld>
  <p:clrMapOvr>
    <a:masterClrMapping/>
  </p:clrMapOvr>
  <p:transition>
    <p:pull/>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a:extLst>
              <a:ext uri="{FF2B5EF4-FFF2-40B4-BE49-F238E27FC236}">
                <a16:creationId xmlns:a16="http://schemas.microsoft.com/office/drawing/2014/main" id="{06603FC9-04BB-DF4A-A417-0D5B6BB3EC14}"/>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56A1DC46-E7EE-114C-7A61-7F9FD2710F0C}"/>
              </a:ext>
            </a:extLst>
          </p:cNvPr>
          <p:cNvSpPr>
            <a:spLocks noGrp="1"/>
          </p:cNvSpPr>
          <p:nvPr>
            <p:ph type="ftr" sz="quarter" idx="11"/>
          </p:nvPr>
        </p:nvSpPr>
        <p:spPr/>
        <p:txBody>
          <a:bodyPr/>
          <a:lstStyle>
            <a:lvl1pPr>
              <a:defRPr/>
            </a:lvl1pPr>
          </a:lstStyle>
          <a:p>
            <a:pPr>
              <a:defRPr/>
            </a:pPr>
            <a:endParaRPr lang="en-US" altLang="zh-TW"/>
          </a:p>
        </p:txBody>
      </p:sp>
      <p:sp>
        <p:nvSpPr>
          <p:cNvPr id="6" name="Slide Number Placeholder 5">
            <a:extLst>
              <a:ext uri="{FF2B5EF4-FFF2-40B4-BE49-F238E27FC236}">
                <a16:creationId xmlns:a16="http://schemas.microsoft.com/office/drawing/2014/main" id="{21E27CF4-5C4D-51E7-7513-7C88282FF0BA}"/>
              </a:ext>
            </a:extLst>
          </p:cNvPr>
          <p:cNvSpPr>
            <a:spLocks noGrp="1"/>
          </p:cNvSpPr>
          <p:nvPr>
            <p:ph type="sldNum" sz="quarter" idx="12"/>
          </p:nvPr>
        </p:nvSpPr>
        <p:spPr/>
        <p:txBody>
          <a:bodyPr/>
          <a:lstStyle>
            <a:lvl1pPr>
              <a:defRPr/>
            </a:lvl1pPr>
          </a:lstStyle>
          <a:p>
            <a:pPr>
              <a:defRPr/>
            </a:pPr>
            <a:fld id="{2B2F15ED-143C-418E-BE6A-9479BC4A2EF9}" type="slidenum">
              <a:rPr lang="en-US" altLang="zh-TW"/>
              <a:pPr>
                <a:defRPr/>
              </a:pPr>
              <a:t>‹#›</a:t>
            </a:fld>
            <a:endParaRPr lang="en-US" altLang="zh-TW"/>
          </a:p>
        </p:txBody>
      </p:sp>
    </p:spTree>
    <p:extLst>
      <p:ext uri="{BB962C8B-B14F-4D97-AF65-F5344CB8AC3E}">
        <p14:creationId xmlns:p14="http://schemas.microsoft.com/office/powerpoint/2010/main" val="3987474642"/>
      </p:ext>
    </p:extLst>
  </p:cSld>
  <p:clrMapOvr>
    <a:masterClrMapping/>
  </p:clrMapOvr>
  <p:transition>
    <p:pull/>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E24A7F-D6B2-6CDD-1111-0B9795AA522D}"/>
              </a:ext>
            </a:extLst>
          </p:cNvPr>
          <p:cNvSpPr txBox="1"/>
          <p:nvPr/>
        </p:nvSpPr>
        <p:spPr>
          <a:xfrm>
            <a:off x="674688" y="971550"/>
            <a:ext cx="600075"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eaLnBrk="1" hangingPunct="1">
              <a:defRPr/>
            </a:pPr>
            <a:r>
              <a:rPr lang="en-US" dirty="0"/>
              <a:t>“</a:t>
            </a:r>
          </a:p>
        </p:txBody>
      </p:sp>
      <p:sp>
        <p:nvSpPr>
          <p:cNvPr id="6" name="TextBox 5">
            <a:extLst>
              <a:ext uri="{FF2B5EF4-FFF2-40B4-BE49-F238E27FC236}">
                <a16:creationId xmlns:a16="http://schemas.microsoft.com/office/drawing/2014/main" id="{AAF2F6EE-2311-2248-6AD4-38E486FD962E}"/>
              </a:ext>
            </a:extLst>
          </p:cNvPr>
          <p:cNvSpPr txBox="1"/>
          <p:nvPr/>
        </p:nvSpPr>
        <p:spPr>
          <a:xfrm>
            <a:off x="6999288" y="2613025"/>
            <a:ext cx="601662"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eaLnBrk="1" hangingPunct="1">
              <a:defRPr/>
            </a:pPr>
            <a:r>
              <a:rPr lang="en-US" dirty="0"/>
              <a:t>”</a:t>
            </a:r>
          </a:p>
        </p:txBody>
      </p:sp>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rtlCol="0">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a:extLst>
              <a:ext uri="{FF2B5EF4-FFF2-40B4-BE49-F238E27FC236}">
                <a16:creationId xmlns:a16="http://schemas.microsoft.com/office/drawing/2014/main" id="{E240F8FF-E1F5-E2A2-B1D0-CA4794B93922}"/>
              </a:ext>
            </a:extLst>
          </p:cNvPr>
          <p:cNvSpPr>
            <a:spLocks noGrp="1"/>
          </p:cNvSpPr>
          <p:nvPr>
            <p:ph type="dt" sz="half" idx="15"/>
          </p:nvPr>
        </p:nvSpPr>
        <p:spPr/>
        <p:txBody>
          <a:bodyPr/>
          <a:lstStyle>
            <a:lvl1pPr>
              <a:defRPr/>
            </a:lvl1pPr>
          </a:lstStyle>
          <a:p>
            <a:pPr>
              <a:defRPr/>
            </a:pPr>
            <a:endParaRPr lang="en-US" altLang="zh-TW"/>
          </a:p>
        </p:txBody>
      </p:sp>
      <p:sp>
        <p:nvSpPr>
          <p:cNvPr id="8" name="Footer Placeholder 4">
            <a:extLst>
              <a:ext uri="{FF2B5EF4-FFF2-40B4-BE49-F238E27FC236}">
                <a16:creationId xmlns:a16="http://schemas.microsoft.com/office/drawing/2014/main" id="{E18DAB71-36E3-78DB-087B-D0F796D69CA6}"/>
              </a:ext>
            </a:extLst>
          </p:cNvPr>
          <p:cNvSpPr>
            <a:spLocks noGrp="1"/>
          </p:cNvSpPr>
          <p:nvPr>
            <p:ph type="ftr" sz="quarter" idx="16"/>
          </p:nvPr>
        </p:nvSpPr>
        <p:spPr/>
        <p:txBody>
          <a:bodyPr/>
          <a:lstStyle>
            <a:lvl1pPr>
              <a:defRPr/>
            </a:lvl1pPr>
          </a:lstStyle>
          <a:p>
            <a:pPr>
              <a:defRPr/>
            </a:pPr>
            <a:endParaRPr lang="en-US" altLang="zh-TW"/>
          </a:p>
        </p:txBody>
      </p:sp>
      <p:sp>
        <p:nvSpPr>
          <p:cNvPr id="9" name="Slide Number Placeholder 5">
            <a:extLst>
              <a:ext uri="{FF2B5EF4-FFF2-40B4-BE49-F238E27FC236}">
                <a16:creationId xmlns:a16="http://schemas.microsoft.com/office/drawing/2014/main" id="{09855D8A-9EF9-E1EE-D653-6E1F879F4DF3}"/>
              </a:ext>
            </a:extLst>
          </p:cNvPr>
          <p:cNvSpPr>
            <a:spLocks noGrp="1"/>
          </p:cNvSpPr>
          <p:nvPr>
            <p:ph type="sldNum" sz="quarter" idx="17"/>
          </p:nvPr>
        </p:nvSpPr>
        <p:spPr/>
        <p:txBody>
          <a:bodyPr/>
          <a:lstStyle>
            <a:lvl1pPr>
              <a:defRPr/>
            </a:lvl1pPr>
          </a:lstStyle>
          <a:p>
            <a:pPr>
              <a:defRPr/>
            </a:pPr>
            <a:fld id="{34D9CB42-C350-4F02-A5AA-C17D5CA21318}" type="slidenum">
              <a:rPr lang="en-US" altLang="zh-TW"/>
              <a:pPr>
                <a:defRPr/>
              </a:pPr>
              <a:t>‹#›</a:t>
            </a:fld>
            <a:endParaRPr lang="en-US" altLang="zh-TW"/>
          </a:p>
        </p:txBody>
      </p:sp>
    </p:spTree>
    <p:extLst>
      <p:ext uri="{BB962C8B-B14F-4D97-AF65-F5344CB8AC3E}">
        <p14:creationId xmlns:p14="http://schemas.microsoft.com/office/powerpoint/2010/main" val="1591562305"/>
      </p:ext>
    </p:extLst>
  </p:cSld>
  <p:clrMapOvr>
    <a:masterClrMapping/>
  </p:clrMapOvr>
  <p:transition>
    <p:pull/>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F559FD-2C80-B8C8-B1A0-A5F8DA3E7EE6}"/>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6FB0891E-860B-14F6-DE5E-DF82E3BF8B72}"/>
              </a:ext>
            </a:extLst>
          </p:cNvPr>
          <p:cNvSpPr>
            <a:spLocks noGrp="1"/>
          </p:cNvSpPr>
          <p:nvPr>
            <p:ph type="ftr" sz="quarter" idx="11"/>
          </p:nvPr>
        </p:nvSpPr>
        <p:spPr/>
        <p:txBody>
          <a:bodyPr/>
          <a:lstStyle>
            <a:lvl1pPr>
              <a:defRPr/>
            </a:lvl1pPr>
          </a:lstStyle>
          <a:p>
            <a:pPr>
              <a:defRPr/>
            </a:pPr>
            <a:endParaRPr lang="en-US" altLang="zh-TW"/>
          </a:p>
        </p:txBody>
      </p:sp>
      <p:sp>
        <p:nvSpPr>
          <p:cNvPr id="6" name="Slide Number Placeholder 5">
            <a:extLst>
              <a:ext uri="{FF2B5EF4-FFF2-40B4-BE49-F238E27FC236}">
                <a16:creationId xmlns:a16="http://schemas.microsoft.com/office/drawing/2014/main" id="{23372EA8-99B4-956E-E88D-3AFFD1BAD772}"/>
              </a:ext>
            </a:extLst>
          </p:cNvPr>
          <p:cNvSpPr>
            <a:spLocks noGrp="1"/>
          </p:cNvSpPr>
          <p:nvPr>
            <p:ph type="sldNum" sz="quarter" idx="12"/>
          </p:nvPr>
        </p:nvSpPr>
        <p:spPr/>
        <p:txBody>
          <a:bodyPr/>
          <a:lstStyle>
            <a:lvl1pPr>
              <a:defRPr/>
            </a:lvl1pPr>
          </a:lstStyle>
          <a:p>
            <a:pPr>
              <a:defRPr/>
            </a:pPr>
            <a:fld id="{3EA26C85-B7A8-40F8-A77F-1654892A21A8}" type="slidenum">
              <a:rPr lang="en-US" altLang="zh-TW"/>
              <a:pPr>
                <a:defRPr/>
              </a:pPr>
              <a:t>‹#›</a:t>
            </a:fld>
            <a:endParaRPr lang="en-US" altLang="zh-TW"/>
          </a:p>
        </p:txBody>
      </p:sp>
    </p:spTree>
    <p:extLst>
      <p:ext uri="{BB962C8B-B14F-4D97-AF65-F5344CB8AC3E}">
        <p14:creationId xmlns:p14="http://schemas.microsoft.com/office/powerpoint/2010/main" val="3032494600"/>
      </p:ext>
    </p:extLst>
  </p:cSld>
  <p:clrMapOvr>
    <a:masterClrMapping/>
  </p:clrMapOvr>
  <p:transition>
    <p:pull/>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F771896-9CFC-EC95-432A-C66B81432E6A}"/>
              </a:ext>
            </a:extLst>
          </p:cNvPr>
          <p:cNvCxnSpPr/>
          <p:nvPr/>
        </p:nvCxnSpPr>
        <p:spPr>
          <a:xfrm>
            <a:off x="2795588"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B94930CA-4E91-5761-6781-04F05C8DBAD3}"/>
              </a:ext>
            </a:extLst>
          </p:cNvPr>
          <p:cNvCxnSpPr/>
          <p:nvPr/>
        </p:nvCxnSpPr>
        <p:spPr>
          <a:xfrm>
            <a:off x="52228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Date Placeholder 3">
            <a:extLst>
              <a:ext uri="{FF2B5EF4-FFF2-40B4-BE49-F238E27FC236}">
                <a16:creationId xmlns:a16="http://schemas.microsoft.com/office/drawing/2014/main" id="{736C25A5-5D8D-93C6-9B56-7C5924C20467}"/>
              </a:ext>
            </a:extLst>
          </p:cNvPr>
          <p:cNvSpPr>
            <a:spLocks noGrp="1"/>
          </p:cNvSpPr>
          <p:nvPr>
            <p:ph type="dt" sz="half" idx="18"/>
          </p:nvPr>
        </p:nvSpPr>
        <p:spPr/>
        <p:txBody>
          <a:bodyPr/>
          <a:lstStyle>
            <a:lvl1pPr>
              <a:defRPr/>
            </a:lvl1pPr>
          </a:lstStyle>
          <a:p>
            <a:pPr>
              <a:defRPr/>
            </a:pPr>
            <a:endParaRPr lang="en-US" altLang="zh-TW"/>
          </a:p>
        </p:txBody>
      </p:sp>
      <p:sp>
        <p:nvSpPr>
          <p:cNvPr id="12" name="Footer Placeholder 4">
            <a:extLst>
              <a:ext uri="{FF2B5EF4-FFF2-40B4-BE49-F238E27FC236}">
                <a16:creationId xmlns:a16="http://schemas.microsoft.com/office/drawing/2014/main" id="{D2956C12-89D6-B3E5-6EA7-60695C527485}"/>
              </a:ext>
            </a:extLst>
          </p:cNvPr>
          <p:cNvSpPr>
            <a:spLocks noGrp="1"/>
          </p:cNvSpPr>
          <p:nvPr>
            <p:ph type="ftr" sz="quarter" idx="19"/>
          </p:nvPr>
        </p:nvSpPr>
        <p:spPr/>
        <p:txBody>
          <a:bodyPr/>
          <a:lstStyle>
            <a:lvl1pPr>
              <a:defRPr/>
            </a:lvl1pPr>
          </a:lstStyle>
          <a:p>
            <a:pPr>
              <a:defRPr/>
            </a:pPr>
            <a:endParaRPr lang="en-US" altLang="zh-TW"/>
          </a:p>
        </p:txBody>
      </p:sp>
      <p:sp>
        <p:nvSpPr>
          <p:cNvPr id="13" name="Slide Number Placeholder 5">
            <a:extLst>
              <a:ext uri="{FF2B5EF4-FFF2-40B4-BE49-F238E27FC236}">
                <a16:creationId xmlns:a16="http://schemas.microsoft.com/office/drawing/2014/main" id="{C773294E-ECB5-EFE9-AC9D-88D3CBC3DBEF}"/>
              </a:ext>
            </a:extLst>
          </p:cNvPr>
          <p:cNvSpPr>
            <a:spLocks noGrp="1"/>
          </p:cNvSpPr>
          <p:nvPr>
            <p:ph type="sldNum" sz="quarter" idx="20"/>
          </p:nvPr>
        </p:nvSpPr>
        <p:spPr/>
        <p:txBody>
          <a:bodyPr/>
          <a:lstStyle>
            <a:lvl1pPr>
              <a:defRPr/>
            </a:lvl1pPr>
          </a:lstStyle>
          <a:p>
            <a:pPr>
              <a:defRPr/>
            </a:pPr>
            <a:fld id="{797A17B4-A3E4-472C-A198-D557F8DE38F4}" type="slidenum">
              <a:rPr lang="en-US" altLang="zh-TW"/>
              <a:pPr>
                <a:defRPr/>
              </a:pPr>
              <a:t>‹#›</a:t>
            </a:fld>
            <a:endParaRPr lang="en-US" altLang="zh-TW"/>
          </a:p>
        </p:txBody>
      </p:sp>
    </p:spTree>
    <p:extLst>
      <p:ext uri="{BB962C8B-B14F-4D97-AF65-F5344CB8AC3E}">
        <p14:creationId xmlns:p14="http://schemas.microsoft.com/office/powerpoint/2010/main" val="413506539"/>
      </p:ext>
    </p:extLst>
  </p:cSld>
  <p:clrMapOvr>
    <a:masterClrMapping/>
  </p:clrMapOvr>
  <p:transition>
    <p:pull/>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BE0FD8E2-DD27-24D2-6659-9D1ACDBC6121}"/>
              </a:ext>
            </a:extLst>
          </p:cNvPr>
          <p:cNvCxnSpPr/>
          <p:nvPr/>
        </p:nvCxnSpPr>
        <p:spPr>
          <a:xfrm>
            <a:off x="2795588"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A51590D-18D9-F13D-80A3-4A45006CF57D}"/>
              </a:ext>
            </a:extLst>
          </p:cNvPr>
          <p:cNvCxnSpPr/>
          <p:nvPr/>
        </p:nvCxnSpPr>
        <p:spPr>
          <a:xfrm>
            <a:off x="52228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489475" y="4827212"/>
            <a:ext cx="2205612"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2916776" y="4827211"/>
            <a:ext cx="2201378"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5344824" y="4827209"/>
            <a:ext cx="2202571"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3">
            <a:extLst>
              <a:ext uri="{FF2B5EF4-FFF2-40B4-BE49-F238E27FC236}">
                <a16:creationId xmlns:a16="http://schemas.microsoft.com/office/drawing/2014/main" id="{8E665304-5799-1A24-0B7F-8DCCB3651147}"/>
              </a:ext>
            </a:extLst>
          </p:cNvPr>
          <p:cNvSpPr>
            <a:spLocks noGrp="1"/>
          </p:cNvSpPr>
          <p:nvPr>
            <p:ph type="dt" sz="half" idx="23"/>
          </p:nvPr>
        </p:nvSpPr>
        <p:spPr/>
        <p:txBody>
          <a:bodyPr/>
          <a:lstStyle>
            <a:lvl1pPr>
              <a:defRPr/>
            </a:lvl1pPr>
          </a:lstStyle>
          <a:p>
            <a:pPr>
              <a:defRPr/>
            </a:pPr>
            <a:endParaRPr lang="en-US" altLang="zh-TW"/>
          </a:p>
        </p:txBody>
      </p:sp>
      <p:sp>
        <p:nvSpPr>
          <p:cNvPr id="16" name="Footer Placeholder 4">
            <a:extLst>
              <a:ext uri="{FF2B5EF4-FFF2-40B4-BE49-F238E27FC236}">
                <a16:creationId xmlns:a16="http://schemas.microsoft.com/office/drawing/2014/main" id="{40E7A51F-12BC-FAF2-A172-B5D6E946E4C0}"/>
              </a:ext>
            </a:extLst>
          </p:cNvPr>
          <p:cNvSpPr>
            <a:spLocks noGrp="1"/>
          </p:cNvSpPr>
          <p:nvPr>
            <p:ph type="ftr" sz="quarter" idx="24"/>
          </p:nvPr>
        </p:nvSpPr>
        <p:spPr/>
        <p:txBody>
          <a:bodyPr/>
          <a:lstStyle>
            <a:lvl1pPr>
              <a:defRPr/>
            </a:lvl1pPr>
          </a:lstStyle>
          <a:p>
            <a:pPr>
              <a:defRPr/>
            </a:pPr>
            <a:endParaRPr lang="en-US" altLang="zh-TW"/>
          </a:p>
        </p:txBody>
      </p:sp>
      <p:sp>
        <p:nvSpPr>
          <p:cNvPr id="17" name="Slide Number Placeholder 5">
            <a:extLst>
              <a:ext uri="{FF2B5EF4-FFF2-40B4-BE49-F238E27FC236}">
                <a16:creationId xmlns:a16="http://schemas.microsoft.com/office/drawing/2014/main" id="{8705D68E-71A7-EB61-881D-2E6E9167F9FE}"/>
              </a:ext>
            </a:extLst>
          </p:cNvPr>
          <p:cNvSpPr>
            <a:spLocks noGrp="1"/>
          </p:cNvSpPr>
          <p:nvPr>
            <p:ph type="sldNum" sz="quarter" idx="25"/>
          </p:nvPr>
        </p:nvSpPr>
        <p:spPr/>
        <p:txBody>
          <a:bodyPr/>
          <a:lstStyle>
            <a:lvl1pPr>
              <a:defRPr/>
            </a:lvl1pPr>
          </a:lstStyle>
          <a:p>
            <a:pPr>
              <a:defRPr/>
            </a:pPr>
            <a:fld id="{E62254E7-7D8C-4723-9C35-047AF4C0749C}" type="slidenum">
              <a:rPr lang="en-US" altLang="zh-TW"/>
              <a:pPr>
                <a:defRPr/>
              </a:pPr>
              <a:t>‹#›</a:t>
            </a:fld>
            <a:endParaRPr lang="en-US" altLang="zh-TW"/>
          </a:p>
        </p:txBody>
      </p:sp>
    </p:spTree>
    <p:extLst>
      <p:ext uri="{BB962C8B-B14F-4D97-AF65-F5344CB8AC3E}">
        <p14:creationId xmlns:p14="http://schemas.microsoft.com/office/powerpoint/2010/main" val="676709912"/>
      </p:ext>
    </p:extLst>
  </p:cSld>
  <p:clrMapOvr>
    <a:masterClrMapping/>
  </p:clrMapOvr>
  <p:transition>
    <p:pull/>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40AEC3-B798-B0F3-1000-3649A145CCA8}"/>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A16F2D1A-507B-41B1-1B7D-AE6F77AE4766}"/>
              </a:ext>
            </a:extLst>
          </p:cNvPr>
          <p:cNvSpPr>
            <a:spLocks noGrp="1"/>
          </p:cNvSpPr>
          <p:nvPr>
            <p:ph type="ftr" sz="quarter" idx="11"/>
          </p:nvPr>
        </p:nvSpPr>
        <p:spPr/>
        <p:txBody>
          <a:bodyPr/>
          <a:lstStyle>
            <a:lvl1pPr>
              <a:defRPr/>
            </a:lvl1pPr>
          </a:lstStyle>
          <a:p>
            <a:pPr>
              <a:defRPr/>
            </a:pPr>
            <a:endParaRPr lang="en-US" altLang="zh-TW"/>
          </a:p>
        </p:txBody>
      </p:sp>
      <p:sp>
        <p:nvSpPr>
          <p:cNvPr id="6" name="Slide Number Placeholder 5">
            <a:extLst>
              <a:ext uri="{FF2B5EF4-FFF2-40B4-BE49-F238E27FC236}">
                <a16:creationId xmlns:a16="http://schemas.microsoft.com/office/drawing/2014/main" id="{92D2374F-A39F-D9F7-88C3-3BD90980F045}"/>
              </a:ext>
            </a:extLst>
          </p:cNvPr>
          <p:cNvSpPr>
            <a:spLocks noGrp="1"/>
          </p:cNvSpPr>
          <p:nvPr>
            <p:ph type="sldNum" sz="quarter" idx="12"/>
          </p:nvPr>
        </p:nvSpPr>
        <p:spPr/>
        <p:txBody>
          <a:bodyPr/>
          <a:lstStyle>
            <a:lvl1pPr>
              <a:defRPr/>
            </a:lvl1pPr>
          </a:lstStyle>
          <a:p>
            <a:pPr>
              <a:defRPr/>
            </a:pPr>
            <a:fld id="{05BB6403-917B-4B3F-B332-F72DF82E5DEB}" type="slidenum">
              <a:rPr lang="en-US" altLang="zh-TW"/>
              <a:pPr>
                <a:defRPr/>
              </a:pPr>
              <a:t>‹#›</a:t>
            </a:fld>
            <a:endParaRPr lang="en-US" altLang="zh-TW"/>
          </a:p>
        </p:txBody>
      </p:sp>
    </p:spTree>
    <p:extLst>
      <p:ext uri="{BB962C8B-B14F-4D97-AF65-F5344CB8AC3E}">
        <p14:creationId xmlns:p14="http://schemas.microsoft.com/office/powerpoint/2010/main" val="2148083290"/>
      </p:ext>
    </p:extLst>
  </p:cSld>
  <p:clrMapOvr>
    <a:masterClrMapping/>
  </p:clrMapOvr>
  <p:transition>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0B28F5-6BD4-202E-B5FD-1A2FF21FCA11}"/>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48243A54-7A37-E991-370F-0BE67F4406A5}"/>
              </a:ext>
            </a:extLst>
          </p:cNvPr>
          <p:cNvSpPr>
            <a:spLocks noGrp="1"/>
          </p:cNvSpPr>
          <p:nvPr>
            <p:ph type="ftr" sz="quarter" idx="11"/>
          </p:nvPr>
        </p:nvSpPr>
        <p:spPr/>
        <p:txBody>
          <a:bodyPr/>
          <a:lstStyle>
            <a:lvl1pPr>
              <a:defRPr/>
            </a:lvl1pPr>
          </a:lstStyle>
          <a:p>
            <a:pPr>
              <a:defRPr/>
            </a:pPr>
            <a:endParaRPr lang="en-US" altLang="zh-TW"/>
          </a:p>
        </p:txBody>
      </p:sp>
      <p:sp>
        <p:nvSpPr>
          <p:cNvPr id="6" name="Slide Number Placeholder 5">
            <a:extLst>
              <a:ext uri="{FF2B5EF4-FFF2-40B4-BE49-F238E27FC236}">
                <a16:creationId xmlns:a16="http://schemas.microsoft.com/office/drawing/2014/main" id="{E3E7A34F-F8D2-2BCE-2688-195D3BBC3E74}"/>
              </a:ext>
            </a:extLst>
          </p:cNvPr>
          <p:cNvSpPr>
            <a:spLocks noGrp="1"/>
          </p:cNvSpPr>
          <p:nvPr>
            <p:ph type="sldNum" sz="quarter" idx="12"/>
          </p:nvPr>
        </p:nvSpPr>
        <p:spPr/>
        <p:txBody>
          <a:bodyPr/>
          <a:lstStyle>
            <a:lvl1pPr>
              <a:defRPr/>
            </a:lvl1pPr>
          </a:lstStyle>
          <a:p>
            <a:pPr>
              <a:defRPr/>
            </a:pPr>
            <a:fld id="{12956DB8-004B-4EB5-AE92-B897AAC703E9}" type="slidenum">
              <a:rPr lang="en-US" altLang="zh-TW"/>
              <a:pPr>
                <a:defRPr/>
              </a:pPr>
              <a:t>‹#›</a:t>
            </a:fld>
            <a:endParaRPr lang="en-US" altLang="zh-TW"/>
          </a:p>
        </p:txBody>
      </p:sp>
    </p:spTree>
    <p:extLst>
      <p:ext uri="{BB962C8B-B14F-4D97-AF65-F5344CB8AC3E}">
        <p14:creationId xmlns:p14="http://schemas.microsoft.com/office/powerpoint/2010/main" val="3612614074"/>
      </p:ext>
    </p:extLst>
  </p:cSld>
  <p:clrMapOvr>
    <a:masterClrMapping/>
  </p:clrMapOvr>
  <p:transition>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3">
            <a:extLst>
              <a:ext uri="{FF2B5EF4-FFF2-40B4-BE49-F238E27FC236}">
                <a16:creationId xmlns:a16="http://schemas.microsoft.com/office/drawing/2014/main" id="{1C1171CD-0CEC-39D1-4CEF-8157A3B1944B}"/>
              </a:ext>
            </a:extLst>
          </p:cNvPr>
          <p:cNvSpPr>
            <a:spLocks noGrp="1"/>
          </p:cNvSpPr>
          <p:nvPr>
            <p:ph type="dt" sz="half" idx="10"/>
          </p:nvPr>
        </p:nvSpPr>
        <p:spPr/>
        <p:txBody>
          <a:bodyPr/>
          <a:lstStyle>
            <a:lvl1pPr>
              <a:defRPr/>
            </a:lvl1pPr>
          </a:lstStyle>
          <a:p>
            <a:pPr>
              <a:defRPr/>
            </a:pPr>
            <a:endParaRPr lang="en-US" altLang="zh-TW"/>
          </a:p>
        </p:txBody>
      </p:sp>
      <p:sp>
        <p:nvSpPr>
          <p:cNvPr id="7" name="Footer Placeholder 4">
            <a:extLst>
              <a:ext uri="{FF2B5EF4-FFF2-40B4-BE49-F238E27FC236}">
                <a16:creationId xmlns:a16="http://schemas.microsoft.com/office/drawing/2014/main" id="{E8B87C71-FEDA-5E38-058A-B3E3F3D91C37}"/>
              </a:ext>
            </a:extLst>
          </p:cNvPr>
          <p:cNvSpPr>
            <a:spLocks noGrp="1"/>
          </p:cNvSpPr>
          <p:nvPr>
            <p:ph type="ftr" sz="quarter" idx="11"/>
          </p:nvPr>
        </p:nvSpPr>
        <p:spPr/>
        <p:txBody>
          <a:bodyPr/>
          <a:lstStyle>
            <a:lvl1pPr>
              <a:defRPr/>
            </a:lvl1pPr>
          </a:lstStyle>
          <a:p>
            <a:pPr>
              <a:defRPr/>
            </a:pPr>
            <a:endParaRPr lang="en-US" altLang="zh-TW"/>
          </a:p>
        </p:txBody>
      </p:sp>
      <p:sp>
        <p:nvSpPr>
          <p:cNvPr id="8" name="Slide Number Placeholder 5">
            <a:extLst>
              <a:ext uri="{FF2B5EF4-FFF2-40B4-BE49-F238E27FC236}">
                <a16:creationId xmlns:a16="http://schemas.microsoft.com/office/drawing/2014/main" id="{7079B492-155B-1373-2586-F326C22D084B}"/>
              </a:ext>
            </a:extLst>
          </p:cNvPr>
          <p:cNvSpPr>
            <a:spLocks noGrp="1"/>
          </p:cNvSpPr>
          <p:nvPr>
            <p:ph type="sldNum" sz="quarter" idx="12"/>
          </p:nvPr>
        </p:nvSpPr>
        <p:spPr/>
        <p:txBody>
          <a:bodyPr/>
          <a:lstStyle>
            <a:lvl1pPr>
              <a:defRPr/>
            </a:lvl1pPr>
          </a:lstStyle>
          <a:p>
            <a:pPr>
              <a:defRPr/>
            </a:pPr>
            <a:fld id="{A7B37334-B1F2-4E20-ABBB-1C954CAB9E4C}" type="slidenum">
              <a:rPr lang="en-US" altLang="zh-TW"/>
              <a:pPr>
                <a:defRPr/>
              </a:pPr>
              <a:t>‹#›</a:t>
            </a:fld>
            <a:endParaRPr lang="en-US" altLang="zh-TW"/>
          </a:p>
        </p:txBody>
      </p:sp>
    </p:spTree>
    <p:extLst>
      <p:ext uri="{BB962C8B-B14F-4D97-AF65-F5344CB8AC3E}">
        <p14:creationId xmlns:p14="http://schemas.microsoft.com/office/powerpoint/2010/main" val="4253176701"/>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F00E7A-01A2-4CF9-4618-47D0B3AB03FB}"/>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EE0CDB84-742B-90BD-ED84-EAB810B26788}"/>
              </a:ext>
            </a:extLst>
          </p:cNvPr>
          <p:cNvSpPr>
            <a:spLocks noGrp="1"/>
          </p:cNvSpPr>
          <p:nvPr>
            <p:ph type="ftr" sz="quarter" idx="11"/>
          </p:nvPr>
        </p:nvSpPr>
        <p:spPr/>
        <p:txBody>
          <a:bodyPr/>
          <a:lstStyle>
            <a:lvl1pPr>
              <a:defRPr/>
            </a:lvl1pPr>
          </a:lstStyle>
          <a:p>
            <a:pPr>
              <a:defRPr/>
            </a:pPr>
            <a:endParaRPr lang="en-US" altLang="zh-TW"/>
          </a:p>
        </p:txBody>
      </p:sp>
      <p:sp>
        <p:nvSpPr>
          <p:cNvPr id="6" name="Slide Number Placeholder 5">
            <a:extLst>
              <a:ext uri="{FF2B5EF4-FFF2-40B4-BE49-F238E27FC236}">
                <a16:creationId xmlns:a16="http://schemas.microsoft.com/office/drawing/2014/main" id="{54671ACD-BBD4-67E5-F21F-0CC98BC1C9AA}"/>
              </a:ext>
            </a:extLst>
          </p:cNvPr>
          <p:cNvSpPr>
            <a:spLocks noGrp="1"/>
          </p:cNvSpPr>
          <p:nvPr>
            <p:ph type="sldNum" sz="quarter" idx="12"/>
          </p:nvPr>
        </p:nvSpPr>
        <p:spPr/>
        <p:txBody>
          <a:bodyPr/>
          <a:lstStyle>
            <a:lvl1pPr>
              <a:defRPr/>
            </a:lvl1pPr>
          </a:lstStyle>
          <a:p>
            <a:pPr>
              <a:defRPr/>
            </a:pPr>
            <a:fld id="{D38EAE82-4D80-4C5F-A3A1-855344A2EC36}" type="slidenum">
              <a:rPr lang="en-US" altLang="zh-TW"/>
              <a:pPr>
                <a:defRPr/>
              </a:pPr>
              <a:t>‹#›</a:t>
            </a:fld>
            <a:endParaRPr lang="en-US" altLang="zh-TW"/>
          </a:p>
        </p:txBody>
      </p:sp>
    </p:spTree>
    <p:extLst>
      <p:ext uri="{BB962C8B-B14F-4D97-AF65-F5344CB8AC3E}">
        <p14:creationId xmlns:p14="http://schemas.microsoft.com/office/powerpoint/2010/main" val="571844893"/>
      </p:ext>
    </p:extLst>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9C80C-8466-0CCF-7E68-8B0BE2EB3582}"/>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C7E95FB9-C8A3-4E07-2753-DB1E261D856A}"/>
              </a:ext>
            </a:extLst>
          </p:cNvPr>
          <p:cNvSpPr>
            <a:spLocks noGrp="1"/>
          </p:cNvSpPr>
          <p:nvPr>
            <p:ph type="ftr" sz="quarter" idx="11"/>
          </p:nvPr>
        </p:nvSpPr>
        <p:spPr/>
        <p:txBody>
          <a:bodyPr/>
          <a:lstStyle>
            <a:lvl1pPr>
              <a:defRPr/>
            </a:lvl1pPr>
          </a:lstStyle>
          <a:p>
            <a:pPr>
              <a:defRPr/>
            </a:pPr>
            <a:endParaRPr lang="en-US" altLang="zh-TW"/>
          </a:p>
        </p:txBody>
      </p:sp>
      <p:sp>
        <p:nvSpPr>
          <p:cNvPr id="6" name="Slide Number Placeholder 5">
            <a:extLst>
              <a:ext uri="{FF2B5EF4-FFF2-40B4-BE49-F238E27FC236}">
                <a16:creationId xmlns:a16="http://schemas.microsoft.com/office/drawing/2014/main" id="{B46F800F-54F6-DFB9-F92E-7A9392E9D715}"/>
              </a:ext>
            </a:extLst>
          </p:cNvPr>
          <p:cNvSpPr>
            <a:spLocks noGrp="1"/>
          </p:cNvSpPr>
          <p:nvPr>
            <p:ph type="sldNum" sz="quarter" idx="12"/>
          </p:nvPr>
        </p:nvSpPr>
        <p:spPr/>
        <p:txBody>
          <a:bodyPr/>
          <a:lstStyle>
            <a:lvl1pPr>
              <a:defRPr/>
            </a:lvl1pPr>
          </a:lstStyle>
          <a:p>
            <a:pPr>
              <a:defRPr/>
            </a:pPr>
            <a:fld id="{60D84A7B-259E-4C3E-934D-106FA99F7A7A}" type="slidenum">
              <a:rPr lang="en-US" altLang="zh-TW"/>
              <a:pPr>
                <a:defRPr/>
              </a:pPr>
              <a:t>‹#›</a:t>
            </a:fld>
            <a:endParaRPr lang="en-US" altLang="zh-TW"/>
          </a:p>
        </p:txBody>
      </p:sp>
    </p:spTree>
    <p:extLst>
      <p:ext uri="{BB962C8B-B14F-4D97-AF65-F5344CB8AC3E}">
        <p14:creationId xmlns:p14="http://schemas.microsoft.com/office/powerpoint/2010/main" val="828042717"/>
      </p:ext>
    </p:extLst>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2B914FE0-FCEC-AECF-91EF-9B0601E5A26D}"/>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4">
            <a:extLst>
              <a:ext uri="{FF2B5EF4-FFF2-40B4-BE49-F238E27FC236}">
                <a16:creationId xmlns:a16="http://schemas.microsoft.com/office/drawing/2014/main" id="{D64F0976-EFA9-428A-37F1-2EF56C10C0FB}"/>
              </a:ext>
            </a:extLst>
          </p:cNvPr>
          <p:cNvSpPr>
            <a:spLocks noGrp="1"/>
          </p:cNvSpPr>
          <p:nvPr>
            <p:ph type="ftr" sz="quarter" idx="11"/>
          </p:nvPr>
        </p:nvSpPr>
        <p:spPr/>
        <p:txBody>
          <a:bodyPr/>
          <a:lstStyle>
            <a:lvl1pPr>
              <a:defRPr/>
            </a:lvl1pPr>
          </a:lstStyle>
          <a:p>
            <a:pPr>
              <a:defRPr/>
            </a:pPr>
            <a:endParaRPr lang="en-US" altLang="zh-TW"/>
          </a:p>
        </p:txBody>
      </p:sp>
      <p:sp>
        <p:nvSpPr>
          <p:cNvPr id="7" name="Slide Number Placeholder 5">
            <a:extLst>
              <a:ext uri="{FF2B5EF4-FFF2-40B4-BE49-F238E27FC236}">
                <a16:creationId xmlns:a16="http://schemas.microsoft.com/office/drawing/2014/main" id="{DBB0E5D8-B1BD-4948-F445-12F0541F5718}"/>
              </a:ext>
            </a:extLst>
          </p:cNvPr>
          <p:cNvSpPr>
            <a:spLocks noGrp="1"/>
          </p:cNvSpPr>
          <p:nvPr>
            <p:ph type="sldNum" sz="quarter" idx="12"/>
          </p:nvPr>
        </p:nvSpPr>
        <p:spPr/>
        <p:txBody>
          <a:bodyPr/>
          <a:lstStyle>
            <a:lvl1pPr>
              <a:defRPr/>
            </a:lvl1pPr>
          </a:lstStyle>
          <a:p>
            <a:pPr>
              <a:defRPr/>
            </a:pPr>
            <a:fld id="{84D11732-64DB-478A-9A2F-680697CD8162}" type="slidenum">
              <a:rPr lang="en-US" altLang="zh-TW"/>
              <a:pPr>
                <a:defRPr/>
              </a:pPr>
              <a:t>‹#›</a:t>
            </a:fld>
            <a:endParaRPr lang="en-US" altLang="zh-TW"/>
          </a:p>
        </p:txBody>
      </p:sp>
    </p:spTree>
    <p:extLst>
      <p:ext uri="{BB962C8B-B14F-4D97-AF65-F5344CB8AC3E}">
        <p14:creationId xmlns:p14="http://schemas.microsoft.com/office/powerpoint/2010/main" val="1584106446"/>
      </p:ext>
    </p:extLst>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6ACCC2-47FE-C87D-F9E6-934FC803E1C5}"/>
              </a:ext>
            </a:extLst>
          </p:cNvPr>
          <p:cNvSpPr>
            <a:spLocks noGrp="1"/>
          </p:cNvSpPr>
          <p:nvPr>
            <p:ph type="dt" sz="half" idx="10"/>
          </p:nvPr>
        </p:nvSpPr>
        <p:spPr/>
        <p:txBody>
          <a:bodyPr/>
          <a:lstStyle>
            <a:lvl1pPr>
              <a:defRPr/>
            </a:lvl1pPr>
          </a:lstStyle>
          <a:p>
            <a:pPr>
              <a:defRPr/>
            </a:pPr>
            <a:endParaRPr lang="en-US" altLang="zh-TW"/>
          </a:p>
        </p:txBody>
      </p:sp>
      <p:sp>
        <p:nvSpPr>
          <p:cNvPr id="8" name="Footer Placeholder 4">
            <a:extLst>
              <a:ext uri="{FF2B5EF4-FFF2-40B4-BE49-F238E27FC236}">
                <a16:creationId xmlns:a16="http://schemas.microsoft.com/office/drawing/2014/main" id="{2152940B-E07E-A547-B692-D7DDD0B38F69}"/>
              </a:ext>
            </a:extLst>
          </p:cNvPr>
          <p:cNvSpPr>
            <a:spLocks noGrp="1"/>
          </p:cNvSpPr>
          <p:nvPr>
            <p:ph type="ftr" sz="quarter" idx="11"/>
          </p:nvPr>
        </p:nvSpPr>
        <p:spPr/>
        <p:txBody>
          <a:bodyPr/>
          <a:lstStyle>
            <a:lvl1pPr>
              <a:defRPr/>
            </a:lvl1pPr>
          </a:lstStyle>
          <a:p>
            <a:pPr>
              <a:defRPr/>
            </a:pPr>
            <a:endParaRPr lang="en-US" altLang="zh-TW"/>
          </a:p>
        </p:txBody>
      </p:sp>
      <p:sp>
        <p:nvSpPr>
          <p:cNvPr id="9" name="Slide Number Placeholder 5">
            <a:extLst>
              <a:ext uri="{FF2B5EF4-FFF2-40B4-BE49-F238E27FC236}">
                <a16:creationId xmlns:a16="http://schemas.microsoft.com/office/drawing/2014/main" id="{6FB0C642-5FE2-09FC-E5B3-5F83F4C67591}"/>
              </a:ext>
            </a:extLst>
          </p:cNvPr>
          <p:cNvSpPr>
            <a:spLocks noGrp="1"/>
          </p:cNvSpPr>
          <p:nvPr>
            <p:ph type="sldNum" sz="quarter" idx="12"/>
          </p:nvPr>
        </p:nvSpPr>
        <p:spPr/>
        <p:txBody>
          <a:bodyPr/>
          <a:lstStyle>
            <a:lvl1pPr>
              <a:defRPr/>
            </a:lvl1pPr>
          </a:lstStyle>
          <a:p>
            <a:pPr>
              <a:defRPr/>
            </a:pPr>
            <a:fld id="{1638635E-A141-4882-A356-598819A28B55}" type="slidenum">
              <a:rPr lang="en-US" altLang="zh-TW"/>
              <a:pPr>
                <a:defRPr/>
              </a:pPr>
              <a:t>‹#›</a:t>
            </a:fld>
            <a:endParaRPr lang="en-US" altLang="zh-TW"/>
          </a:p>
        </p:txBody>
      </p:sp>
    </p:spTree>
    <p:extLst>
      <p:ext uri="{BB962C8B-B14F-4D97-AF65-F5344CB8AC3E}">
        <p14:creationId xmlns:p14="http://schemas.microsoft.com/office/powerpoint/2010/main" val="2296586407"/>
      </p:ext>
    </p:extLst>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D1CB18BB-6E6E-67D6-69FB-4385D2645580}"/>
              </a:ext>
            </a:extLst>
          </p:cNvPr>
          <p:cNvSpPr>
            <a:spLocks noGrp="1"/>
          </p:cNvSpPr>
          <p:nvPr>
            <p:ph type="dt" sz="half" idx="10"/>
          </p:nvPr>
        </p:nvSpPr>
        <p:spPr/>
        <p:txBody>
          <a:bodyPr/>
          <a:lstStyle>
            <a:lvl1pPr>
              <a:defRPr/>
            </a:lvl1pPr>
          </a:lstStyle>
          <a:p>
            <a:pPr>
              <a:defRPr/>
            </a:pPr>
            <a:endParaRPr lang="en-US" altLang="zh-TW"/>
          </a:p>
        </p:txBody>
      </p:sp>
      <p:sp>
        <p:nvSpPr>
          <p:cNvPr id="4" name="Footer Placeholder 4">
            <a:extLst>
              <a:ext uri="{FF2B5EF4-FFF2-40B4-BE49-F238E27FC236}">
                <a16:creationId xmlns:a16="http://schemas.microsoft.com/office/drawing/2014/main" id="{C21C308F-1E18-8F3D-CDF7-C95B91293FF0}"/>
              </a:ext>
            </a:extLst>
          </p:cNvPr>
          <p:cNvSpPr>
            <a:spLocks noGrp="1"/>
          </p:cNvSpPr>
          <p:nvPr>
            <p:ph type="ftr" sz="quarter" idx="11"/>
          </p:nvPr>
        </p:nvSpPr>
        <p:spPr/>
        <p:txBody>
          <a:bodyPr/>
          <a:lstStyle>
            <a:lvl1pPr>
              <a:defRPr/>
            </a:lvl1pPr>
          </a:lstStyle>
          <a:p>
            <a:pPr>
              <a:defRPr/>
            </a:pPr>
            <a:endParaRPr lang="en-US" altLang="zh-TW"/>
          </a:p>
        </p:txBody>
      </p:sp>
      <p:sp>
        <p:nvSpPr>
          <p:cNvPr id="5" name="Slide Number Placeholder 5">
            <a:extLst>
              <a:ext uri="{FF2B5EF4-FFF2-40B4-BE49-F238E27FC236}">
                <a16:creationId xmlns:a16="http://schemas.microsoft.com/office/drawing/2014/main" id="{89D511AE-F289-0BA2-C4FB-208675A0F46D}"/>
              </a:ext>
            </a:extLst>
          </p:cNvPr>
          <p:cNvSpPr>
            <a:spLocks noGrp="1"/>
          </p:cNvSpPr>
          <p:nvPr>
            <p:ph type="sldNum" sz="quarter" idx="12"/>
          </p:nvPr>
        </p:nvSpPr>
        <p:spPr/>
        <p:txBody>
          <a:bodyPr/>
          <a:lstStyle>
            <a:lvl1pPr>
              <a:defRPr/>
            </a:lvl1pPr>
          </a:lstStyle>
          <a:p>
            <a:pPr>
              <a:defRPr/>
            </a:pPr>
            <a:fld id="{933E3F8B-66B3-432E-99C7-131E27E2AC7E}" type="slidenum">
              <a:rPr lang="en-US" altLang="zh-TW"/>
              <a:pPr>
                <a:defRPr/>
              </a:pPr>
              <a:t>‹#›</a:t>
            </a:fld>
            <a:endParaRPr lang="en-US" altLang="zh-TW"/>
          </a:p>
        </p:txBody>
      </p:sp>
    </p:spTree>
    <p:extLst>
      <p:ext uri="{BB962C8B-B14F-4D97-AF65-F5344CB8AC3E}">
        <p14:creationId xmlns:p14="http://schemas.microsoft.com/office/powerpoint/2010/main" val="3868758672"/>
      </p:ext>
    </p:extLst>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0F3B5B7-744B-D990-CBAE-9B0423590984}"/>
              </a:ext>
            </a:extLst>
          </p:cNvPr>
          <p:cNvSpPr>
            <a:spLocks noGrp="1"/>
          </p:cNvSpPr>
          <p:nvPr>
            <p:ph type="dt" sz="half" idx="10"/>
          </p:nvPr>
        </p:nvSpPr>
        <p:spPr/>
        <p:txBody>
          <a:bodyPr/>
          <a:lstStyle>
            <a:lvl1pPr>
              <a:defRPr/>
            </a:lvl1pPr>
          </a:lstStyle>
          <a:p>
            <a:pPr>
              <a:defRPr/>
            </a:pPr>
            <a:endParaRPr lang="en-US" altLang="zh-TW"/>
          </a:p>
        </p:txBody>
      </p:sp>
      <p:sp>
        <p:nvSpPr>
          <p:cNvPr id="3" name="Footer Placeholder 4">
            <a:extLst>
              <a:ext uri="{FF2B5EF4-FFF2-40B4-BE49-F238E27FC236}">
                <a16:creationId xmlns:a16="http://schemas.microsoft.com/office/drawing/2014/main" id="{A361F550-15B0-46E3-6CDC-4578B09657E2}"/>
              </a:ext>
            </a:extLst>
          </p:cNvPr>
          <p:cNvSpPr>
            <a:spLocks noGrp="1"/>
          </p:cNvSpPr>
          <p:nvPr>
            <p:ph type="ftr" sz="quarter" idx="11"/>
          </p:nvPr>
        </p:nvSpPr>
        <p:spPr/>
        <p:txBody>
          <a:bodyPr/>
          <a:lstStyle>
            <a:lvl1pPr>
              <a:defRPr/>
            </a:lvl1pPr>
          </a:lstStyle>
          <a:p>
            <a:pPr>
              <a:defRPr/>
            </a:pPr>
            <a:endParaRPr lang="en-US" altLang="zh-TW"/>
          </a:p>
        </p:txBody>
      </p:sp>
      <p:sp>
        <p:nvSpPr>
          <p:cNvPr id="4" name="Slide Number Placeholder 5">
            <a:extLst>
              <a:ext uri="{FF2B5EF4-FFF2-40B4-BE49-F238E27FC236}">
                <a16:creationId xmlns:a16="http://schemas.microsoft.com/office/drawing/2014/main" id="{E654FECF-5BF4-8FF2-3FC6-25E3DC92D2BB}"/>
              </a:ext>
            </a:extLst>
          </p:cNvPr>
          <p:cNvSpPr>
            <a:spLocks noGrp="1"/>
          </p:cNvSpPr>
          <p:nvPr>
            <p:ph type="sldNum" sz="quarter" idx="12"/>
          </p:nvPr>
        </p:nvSpPr>
        <p:spPr/>
        <p:txBody>
          <a:bodyPr/>
          <a:lstStyle>
            <a:lvl1pPr>
              <a:defRPr/>
            </a:lvl1pPr>
          </a:lstStyle>
          <a:p>
            <a:pPr>
              <a:defRPr/>
            </a:pPr>
            <a:fld id="{5D507528-7450-4D40-8AB4-2F0B0DB64100}" type="slidenum">
              <a:rPr lang="en-US" altLang="zh-TW"/>
              <a:pPr>
                <a:defRPr/>
              </a:pPr>
              <a:t>‹#›</a:t>
            </a:fld>
            <a:endParaRPr lang="en-US" altLang="zh-TW"/>
          </a:p>
        </p:txBody>
      </p:sp>
    </p:spTree>
    <p:extLst>
      <p:ext uri="{BB962C8B-B14F-4D97-AF65-F5344CB8AC3E}">
        <p14:creationId xmlns:p14="http://schemas.microsoft.com/office/powerpoint/2010/main" val="3147597449"/>
      </p:ext>
    </p:extLst>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CE1542C-7F2F-E060-8B4A-B74B3E47B85E}"/>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4">
            <a:extLst>
              <a:ext uri="{FF2B5EF4-FFF2-40B4-BE49-F238E27FC236}">
                <a16:creationId xmlns:a16="http://schemas.microsoft.com/office/drawing/2014/main" id="{6C7C64AF-BEEC-F115-C2BB-45FC3F735258}"/>
              </a:ext>
            </a:extLst>
          </p:cNvPr>
          <p:cNvSpPr>
            <a:spLocks noGrp="1"/>
          </p:cNvSpPr>
          <p:nvPr>
            <p:ph type="ftr" sz="quarter" idx="11"/>
          </p:nvPr>
        </p:nvSpPr>
        <p:spPr/>
        <p:txBody>
          <a:bodyPr/>
          <a:lstStyle>
            <a:lvl1pPr>
              <a:defRPr/>
            </a:lvl1pPr>
          </a:lstStyle>
          <a:p>
            <a:pPr>
              <a:defRPr/>
            </a:pPr>
            <a:endParaRPr lang="en-US" altLang="zh-TW"/>
          </a:p>
        </p:txBody>
      </p:sp>
      <p:sp>
        <p:nvSpPr>
          <p:cNvPr id="7" name="Slide Number Placeholder 5">
            <a:extLst>
              <a:ext uri="{FF2B5EF4-FFF2-40B4-BE49-F238E27FC236}">
                <a16:creationId xmlns:a16="http://schemas.microsoft.com/office/drawing/2014/main" id="{DA7C9C4B-F8C9-2505-D6ED-1D8C455B8432}"/>
              </a:ext>
            </a:extLst>
          </p:cNvPr>
          <p:cNvSpPr>
            <a:spLocks noGrp="1"/>
          </p:cNvSpPr>
          <p:nvPr>
            <p:ph type="sldNum" sz="quarter" idx="12"/>
          </p:nvPr>
        </p:nvSpPr>
        <p:spPr/>
        <p:txBody>
          <a:bodyPr/>
          <a:lstStyle>
            <a:lvl1pPr>
              <a:defRPr/>
            </a:lvl1pPr>
          </a:lstStyle>
          <a:p>
            <a:pPr>
              <a:defRPr/>
            </a:pPr>
            <a:fld id="{257DC0A4-DB47-4D81-8AAE-5345CFED3E2A}" type="slidenum">
              <a:rPr lang="en-US" altLang="zh-TW"/>
              <a:pPr>
                <a:defRPr/>
              </a:pPr>
              <a:t>‹#›</a:t>
            </a:fld>
            <a:endParaRPr lang="en-US" altLang="zh-TW"/>
          </a:p>
        </p:txBody>
      </p:sp>
    </p:spTree>
    <p:extLst>
      <p:ext uri="{BB962C8B-B14F-4D97-AF65-F5344CB8AC3E}">
        <p14:creationId xmlns:p14="http://schemas.microsoft.com/office/powerpoint/2010/main" val="4004606074"/>
      </p:ext>
    </p:extLst>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2B7B8AF-1F75-856C-AA6D-AF7B97D4D1F9}"/>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4">
            <a:extLst>
              <a:ext uri="{FF2B5EF4-FFF2-40B4-BE49-F238E27FC236}">
                <a16:creationId xmlns:a16="http://schemas.microsoft.com/office/drawing/2014/main" id="{B8C8FFA2-8E09-E0AF-DC3E-26B781A10756}"/>
              </a:ext>
            </a:extLst>
          </p:cNvPr>
          <p:cNvSpPr>
            <a:spLocks noGrp="1"/>
          </p:cNvSpPr>
          <p:nvPr>
            <p:ph type="ftr" sz="quarter" idx="11"/>
          </p:nvPr>
        </p:nvSpPr>
        <p:spPr/>
        <p:txBody>
          <a:bodyPr/>
          <a:lstStyle>
            <a:lvl1pPr>
              <a:defRPr/>
            </a:lvl1pPr>
          </a:lstStyle>
          <a:p>
            <a:pPr>
              <a:defRPr/>
            </a:pPr>
            <a:endParaRPr lang="en-US" altLang="zh-TW"/>
          </a:p>
        </p:txBody>
      </p:sp>
      <p:sp>
        <p:nvSpPr>
          <p:cNvPr id="7" name="Slide Number Placeholder 5">
            <a:extLst>
              <a:ext uri="{FF2B5EF4-FFF2-40B4-BE49-F238E27FC236}">
                <a16:creationId xmlns:a16="http://schemas.microsoft.com/office/drawing/2014/main" id="{F42A7A3D-D43C-10D2-1BAD-48459312F9B4}"/>
              </a:ext>
            </a:extLst>
          </p:cNvPr>
          <p:cNvSpPr>
            <a:spLocks noGrp="1"/>
          </p:cNvSpPr>
          <p:nvPr>
            <p:ph type="sldNum" sz="quarter" idx="12"/>
          </p:nvPr>
        </p:nvSpPr>
        <p:spPr/>
        <p:txBody>
          <a:bodyPr/>
          <a:lstStyle>
            <a:lvl1pPr>
              <a:defRPr/>
            </a:lvl1pPr>
          </a:lstStyle>
          <a:p>
            <a:pPr>
              <a:defRPr/>
            </a:pPr>
            <a:fld id="{57940B52-B1F2-4C47-837E-938770F6ABFB}" type="slidenum">
              <a:rPr lang="en-US" altLang="zh-TW"/>
              <a:pPr>
                <a:defRPr/>
              </a:pPr>
              <a:t>‹#›</a:t>
            </a:fld>
            <a:endParaRPr lang="en-US" altLang="zh-TW"/>
          </a:p>
        </p:txBody>
      </p:sp>
    </p:spTree>
    <p:extLst>
      <p:ext uri="{BB962C8B-B14F-4D97-AF65-F5344CB8AC3E}">
        <p14:creationId xmlns:p14="http://schemas.microsoft.com/office/powerpoint/2010/main" val="3859466849"/>
      </p:ext>
    </p:extLst>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0"/>
          <a:srcRect/>
          <a:stretch>
            <a:fillRect/>
          </a:stretch>
        </a:blipFill>
        <a:effectLst/>
      </p:bgPr>
    </p:bg>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3148910C-449A-4A39-803E-6510F77FA948}"/>
              </a:ext>
            </a:extLst>
          </p:cNvPr>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A6AC43FB-06C9-4A82-D8A7-C56801E1EDCE}"/>
              </a:ext>
            </a:extLst>
          </p:cNvPr>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705F9DF0-9832-C906-37FD-2671C022DA60}"/>
              </a:ext>
            </a:extLst>
          </p:cNvPr>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19B3AC94-153D-CCCE-05CE-E750300728E6}"/>
              </a:ext>
            </a:extLst>
          </p:cNvPr>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79664ADD-1DBF-8C3B-EA24-98ABC7706DE4}"/>
              </a:ext>
            </a:extLst>
          </p:cNvPr>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49516AA7-1DDF-FC40-EC4A-8D2F32A8B233}"/>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2" name="Title Placeholder 1">
            <a:extLst>
              <a:ext uri="{FF2B5EF4-FFF2-40B4-BE49-F238E27FC236}">
                <a16:creationId xmlns:a16="http://schemas.microsoft.com/office/drawing/2014/main" id="{E2ABC90C-A0C1-7427-AC40-F98F5419B1E6}"/>
              </a:ext>
            </a:extLst>
          </p:cNvPr>
          <p:cNvSpPr>
            <a:spLocks noGrp="1"/>
          </p:cNvSpPr>
          <p:nvPr>
            <p:ph type="title"/>
          </p:nvPr>
        </p:nvSpPr>
        <p:spPr bwMode="auto">
          <a:xfrm>
            <a:off x="484188" y="452438"/>
            <a:ext cx="7056437"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43" name="Text Placeholder 2">
            <a:extLst>
              <a:ext uri="{FF2B5EF4-FFF2-40B4-BE49-F238E27FC236}">
                <a16:creationId xmlns:a16="http://schemas.microsoft.com/office/drawing/2014/main" id="{EA741D2E-B29F-B377-F305-27E8B1643780}"/>
              </a:ext>
            </a:extLst>
          </p:cNvPr>
          <p:cNvSpPr>
            <a:spLocks noGrp="1"/>
          </p:cNvSpPr>
          <p:nvPr>
            <p:ph type="body" idx="1"/>
          </p:nvPr>
        </p:nvSpPr>
        <p:spPr bwMode="auto">
          <a:xfrm>
            <a:off x="827088" y="2052638"/>
            <a:ext cx="6711950"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EE31D44-4977-6E77-45C1-ED840E7F59F8}"/>
              </a:ext>
            </a:extLst>
          </p:cNvPr>
          <p:cNvSpPr>
            <a:spLocks noGrp="1"/>
          </p:cNvSpPr>
          <p:nvPr>
            <p:ph type="dt" sz="half" idx="2"/>
          </p:nvPr>
        </p:nvSpPr>
        <p:spPr>
          <a:xfrm rot="5400000">
            <a:off x="7494588" y="1828800"/>
            <a:ext cx="990600" cy="228600"/>
          </a:xfrm>
          <a:prstGeom prst="rect">
            <a:avLst/>
          </a:prstGeom>
        </p:spPr>
        <p:txBody>
          <a:bodyPr vert="horz" lIns="91440" tIns="45720" rIns="91440" bIns="45720" rtlCol="0" anchor="t"/>
          <a:lstStyle>
            <a:lvl1pPr algn="l" eaLnBrk="1" hangingPunct="1">
              <a:defRPr sz="1100" b="0" i="0">
                <a:solidFill>
                  <a:schemeClr val="tx1">
                    <a:tint val="75000"/>
                    <a:alpha val="60000"/>
                  </a:schemeClr>
                </a:solidFill>
                <a:latin typeface="Arial" panose="020B0604020202020204" pitchFamily="34" charset="0"/>
              </a:defRPr>
            </a:lvl1pPr>
          </a:lstStyle>
          <a:p>
            <a:pPr>
              <a:defRPr/>
            </a:pPr>
            <a:endParaRPr lang="en-US" altLang="zh-TW"/>
          </a:p>
        </p:txBody>
      </p:sp>
      <p:sp>
        <p:nvSpPr>
          <p:cNvPr id="5" name="Footer Placeholder 4">
            <a:extLst>
              <a:ext uri="{FF2B5EF4-FFF2-40B4-BE49-F238E27FC236}">
                <a16:creationId xmlns:a16="http://schemas.microsoft.com/office/drawing/2014/main" id="{2ECFC49C-9A72-9A84-4B75-8358C10D0BDA}"/>
              </a:ext>
            </a:extLst>
          </p:cNvPr>
          <p:cNvSpPr>
            <a:spLocks noGrp="1"/>
          </p:cNvSpPr>
          <p:nvPr>
            <p:ph type="ftr" sz="quarter" idx="3"/>
          </p:nvPr>
        </p:nvSpPr>
        <p:spPr>
          <a:xfrm rot="5400000">
            <a:off x="6233318" y="3263107"/>
            <a:ext cx="3859213" cy="228600"/>
          </a:xfrm>
          <a:prstGeom prst="rect">
            <a:avLst/>
          </a:prstGeom>
        </p:spPr>
        <p:txBody>
          <a:bodyPr vert="horz" lIns="91440" tIns="45720" rIns="91440" bIns="45720" rtlCol="0" anchor="b"/>
          <a:lstStyle>
            <a:lvl1pPr algn="l" eaLnBrk="1" hangingPunct="1">
              <a:defRPr sz="1100" b="0" i="0">
                <a:solidFill>
                  <a:schemeClr val="tx1">
                    <a:tint val="75000"/>
                    <a:alpha val="60000"/>
                  </a:schemeClr>
                </a:solidFill>
                <a:latin typeface="Arial" panose="020B0604020202020204" pitchFamily="34" charset="0"/>
              </a:defRPr>
            </a:lvl1pPr>
          </a:lstStyle>
          <a:p>
            <a:pPr>
              <a:defRPr/>
            </a:pPr>
            <a:endParaRPr lang="en-US" altLang="zh-TW"/>
          </a:p>
        </p:txBody>
      </p:sp>
      <p:sp>
        <p:nvSpPr>
          <p:cNvPr id="6" name="Slide Number Placeholder 5">
            <a:extLst>
              <a:ext uri="{FF2B5EF4-FFF2-40B4-BE49-F238E27FC236}">
                <a16:creationId xmlns:a16="http://schemas.microsoft.com/office/drawing/2014/main" id="{61EE72DA-B780-C452-AF6A-F0D3A4F70D9A}"/>
              </a:ext>
            </a:extLst>
          </p:cNvPr>
          <p:cNvSpPr>
            <a:spLocks noGrp="1"/>
          </p:cNvSpPr>
          <p:nvPr>
            <p:ph type="sldNum" sz="quarter" idx="4"/>
          </p:nvPr>
        </p:nvSpPr>
        <p:spPr bwMode="gray">
          <a:xfrm>
            <a:off x="7766050" y="295275"/>
            <a:ext cx="628650" cy="7683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2800">
                <a:solidFill>
                  <a:srgbClr val="FFFFFF"/>
                </a:solidFill>
              </a:defRPr>
            </a:lvl1pPr>
          </a:lstStyle>
          <a:p>
            <a:pPr>
              <a:defRPr/>
            </a:pPr>
            <a:fld id="{C818A2BB-270C-4151-BF62-71F44E1CE4AB}" type="slidenum">
              <a:rPr lang="en-US" altLang="zh-TW"/>
              <a:pPr>
                <a:defRPr/>
              </a:pPr>
              <a:t>‹#›</a:t>
            </a:fld>
            <a:endParaRPr lang="en-US" altLang="zh-TW"/>
          </a:p>
        </p:txBody>
      </p:sp>
    </p:spTree>
  </p:cSld>
  <p:clrMap bg1="dk1" tx1="lt1" bg2="dk2" tx2="lt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 id="2147484058" r:id="rId12"/>
    <p:sldLayoutId id="2147484059" r:id="rId13"/>
    <p:sldLayoutId id="2147484060" r:id="rId14"/>
    <p:sldLayoutId id="2147484061" r:id="rId15"/>
    <p:sldLayoutId id="2147484062" r:id="rId16"/>
    <p:sldLayoutId id="2147484063" r:id="rId17"/>
    <p:sldLayoutId id="2147484064" r:id="rId18"/>
  </p:sldLayoutIdLst>
  <p:transition>
    <p:pull/>
  </p:transition>
  <p:hf hdr="0" ftr="0" dt="0"/>
  <p:txStyles>
    <p:titleStyle>
      <a:lvl1pPr algn="l" defTabSz="457200" rtl="0" eaLnBrk="0" fontAlgn="base" hangingPunct="0">
        <a:spcBef>
          <a:spcPct val="0"/>
        </a:spcBef>
        <a:spcAft>
          <a:spcPct val="0"/>
        </a:spcAft>
        <a:defRPr sz="4200" kern="1200">
          <a:solidFill>
            <a:schemeClr val="tx2"/>
          </a:solidFill>
          <a:latin typeface="+mj-lt"/>
          <a:ea typeface="+mj-ea"/>
          <a:cs typeface="+mj-cs"/>
        </a:defRPr>
      </a:lvl1pPr>
      <a:lvl2pPr algn="l" defTabSz="457200" rtl="0" eaLnBrk="0" fontAlgn="base" hangingPunct="0">
        <a:spcBef>
          <a:spcPct val="0"/>
        </a:spcBef>
        <a:spcAft>
          <a:spcPct val="0"/>
        </a:spcAft>
        <a:defRPr sz="4200">
          <a:solidFill>
            <a:schemeClr val="tx2"/>
          </a:solidFill>
          <a:latin typeface="Century Gothic" pitchFamily="34" charset="0"/>
          <a:ea typeface="新細明體" pitchFamily="18" charset="-120"/>
        </a:defRPr>
      </a:lvl2pPr>
      <a:lvl3pPr algn="l" defTabSz="457200" rtl="0" eaLnBrk="0" fontAlgn="base" hangingPunct="0">
        <a:spcBef>
          <a:spcPct val="0"/>
        </a:spcBef>
        <a:spcAft>
          <a:spcPct val="0"/>
        </a:spcAft>
        <a:defRPr sz="4200">
          <a:solidFill>
            <a:schemeClr val="tx2"/>
          </a:solidFill>
          <a:latin typeface="Century Gothic" pitchFamily="34" charset="0"/>
          <a:ea typeface="新細明體" pitchFamily="18" charset="-120"/>
        </a:defRPr>
      </a:lvl3pPr>
      <a:lvl4pPr algn="l" defTabSz="457200" rtl="0" eaLnBrk="0" fontAlgn="base" hangingPunct="0">
        <a:spcBef>
          <a:spcPct val="0"/>
        </a:spcBef>
        <a:spcAft>
          <a:spcPct val="0"/>
        </a:spcAft>
        <a:defRPr sz="4200">
          <a:solidFill>
            <a:schemeClr val="tx2"/>
          </a:solidFill>
          <a:latin typeface="Century Gothic" pitchFamily="34" charset="0"/>
          <a:ea typeface="新細明體" pitchFamily="18" charset="-120"/>
        </a:defRPr>
      </a:lvl4pPr>
      <a:lvl5pPr algn="l" defTabSz="457200" rtl="0" eaLnBrk="0" fontAlgn="base" hangingPunct="0">
        <a:spcBef>
          <a:spcPct val="0"/>
        </a:spcBef>
        <a:spcAft>
          <a:spcPct val="0"/>
        </a:spcAft>
        <a:defRPr sz="4200">
          <a:solidFill>
            <a:schemeClr val="tx2"/>
          </a:solidFill>
          <a:latin typeface="Century Gothic" pitchFamily="34" charset="0"/>
          <a:ea typeface="新細明體" pitchFamily="18" charset="-12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rgbClr val="8AD0D6"/>
        </a:buClr>
        <a:buSzPct val="80000"/>
        <a:buFont typeface="Wingdings 3" panose="05040102010807070707" pitchFamily="18" charset="2"/>
        <a:buChar char=""/>
        <a:defRPr sz="2000" kern="1200">
          <a:solidFill>
            <a:schemeClr val="tx1"/>
          </a:solidFill>
          <a:latin typeface="+mj-lt"/>
          <a:ea typeface="+mj-ea"/>
          <a:cs typeface="+mj-cs"/>
        </a:defRPr>
      </a:lvl1pPr>
      <a:lvl2pPr marL="742950" indent="-285750" algn="l" defTabSz="457200" rtl="0" eaLnBrk="0" fontAlgn="base" hangingPunct="0">
        <a:spcBef>
          <a:spcPts val="1000"/>
        </a:spcBef>
        <a:spcAft>
          <a:spcPct val="0"/>
        </a:spcAft>
        <a:buClr>
          <a:srgbClr val="8AD0D6"/>
        </a:buClr>
        <a:buSzPct val="80000"/>
        <a:buFont typeface="Wingdings 3" panose="05040102010807070707" pitchFamily="18" charset="2"/>
        <a:buChar char=""/>
        <a:defRPr sz="2800" kern="1200">
          <a:solidFill>
            <a:schemeClr val="tx1"/>
          </a:solidFill>
          <a:latin typeface="+mj-lt"/>
          <a:ea typeface="+mj-ea"/>
          <a:cs typeface="+mj-cs"/>
        </a:defRPr>
      </a:lvl2pPr>
      <a:lvl3pPr marL="11430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600" kern="1200">
          <a:solidFill>
            <a:schemeClr val="tx1"/>
          </a:solidFill>
          <a:latin typeface="+mj-lt"/>
          <a:ea typeface="+mj-ea"/>
          <a:cs typeface="+mj-cs"/>
        </a:defRPr>
      </a:lvl3pPr>
      <a:lvl4pPr marL="16002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4pPr>
      <a:lvl5pPr marL="20574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31ACB67-A08A-6F00-2651-C78AD2CB809B}"/>
              </a:ext>
            </a:extLst>
          </p:cNvPr>
          <p:cNvSpPr>
            <a:spLocks noGrp="1"/>
          </p:cNvSpPr>
          <p:nvPr>
            <p:ph type="title"/>
          </p:nvPr>
        </p:nvSpPr>
        <p:spPr>
          <a:xfrm>
            <a:off x="396875" y="549275"/>
            <a:ext cx="7688263" cy="1733550"/>
          </a:xfrm>
        </p:spPr>
        <p:txBody>
          <a:bodyPr/>
          <a:lstStyle/>
          <a:p>
            <a:pPr algn="ctr" eaLnBrk="1" hangingPunct="1"/>
            <a:r>
              <a:rPr lang="en-US" altLang="en-US" sz="3600" b="1" i="1">
                <a:solidFill>
                  <a:schemeClr val="accent2"/>
                </a:solidFill>
                <a:ea typeface="新細明體" panose="02020500000000000000" pitchFamily="18" charset="-120"/>
              </a:rPr>
              <a:t>NEELKANTH INSTITUTE OF  TECHNOLOGY</a:t>
            </a:r>
          </a:p>
        </p:txBody>
      </p:sp>
      <p:sp>
        <p:nvSpPr>
          <p:cNvPr id="8" name="Content Placeholder 7">
            <a:extLst>
              <a:ext uri="{FF2B5EF4-FFF2-40B4-BE49-F238E27FC236}">
                <a16:creationId xmlns:a16="http://schemas.microsoft.com/office/drawing/2014/main" id="{C4D66575-CAF7-B4DA-57BC-57432BBDB89A}"/>
              </a:ext>
            </a:extLst>
          </p:cNvPr>
          <p:cNvSpPr>
            <a:spLocks noGrp="1"/>
          </p:cNvSpPr>
          <p:nvPr>
            <p:ph idx="1"/>
          </p:nvPr>
        </p:nvSpPr>
        <p:spPr>
          <a:xfrm>
            <a:off x="250825" y="4797425"/>
            <a:ext cx="7345363" cy="1944688"/>
          </a:xfrm>
        </p:spPr>
        <p:txBody>
          <a:bodyPr rtlCol="0">
            <a:normAutofit/>
          </a:bodyPr>
          <a:lstStyle/>
          <a:p>
            <a:pPr marL="0" indent="0">
              <a:buFont typeface="Wingdings 3" panose="05040102010807070707" pitchFamily="18" charset="2"/>
              <a:buNone/>
              <a:defRPr/>
            </a:pPr>
            <a:r>
              <a:rPr lang="en-US" b="1" dirty="0"/>
              <a:t>                                </a:t>
            </a:r>
          </a:p>
          <a:p>
            <a:pPr marL="0" indent="0">
              <a:buFont typeface="Wingdings 3" panose="05040102010807070707" pitchFamily="18" charset="2"/>
              <a:buNone/>
              <a:defRPr/>
            </a:pPr>
            <a:r>
              <a:rPr lang="en-US" b="1" dirty="0"/>
              <a:t>                      Dr. A.P.J. Abdul Kalam Technology University</a:t>
            </a:r>
            <a:endParaRPr lang="en-IN" dirty="0"/>
          </a:p>
          <a:p>
            <a:pPr marL="0" indent="0">
              <a:buFont typeface="Wingdings 3" panose="05040102010807070707" pitchFamily="18" charset="2"/>
              <a:buNone/>
              <a:defRPr/>
            </a:pPr>
            <a:r>
              <a:rPr lang="en-US"/>
              <a:t>                                                JUNE , 2022</a:t>
            </a:r>
            <a:endParaRPr lang="en-US" b="1" i="1" dirty="0">
              <a:solidFill>
                <a:schemeClr val="accent1">
                  <a:lumMod val="40000"/>
                  <a:lumOff val="60000"/>
                </a:schemeClr>
              </a:solidFill>
            </a:endParaRPr>
          </a:p>
        </p:txBody>
      </p:sp>
      <p:sp>
        <p:nvSpPr>
          <p:cNvPr id="21508" name="Slide Number Placeholder 3">
            <a:extLst>
              <a:ext uri="{FF2B5EF4-FFF2-40B4-BE49-F238E27FC236}">
                <a16:creationId xmlns:a16="http://schemas.microsoft.com/office/drawing/2014/main" id="{F605A77A-1437-843D-94A3-BF0DFB9D200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新細明體" panose="02020500000000000000" pitchFamily="18" charset="-120"/>
              </a:defRPr>
            </a:lvl1pPr>
            <a:lvl2pPr marL="742950" indent="-285750">
              <a:spcBef>
                <a:spcPts val="1000"/>
              </a:spcBef>
              <a:buClr>
                <a:srgbClr val="8AD0D6"/>
              </a:buClr>
              <a:buSzPct val="80000"/>
              <a:buFont typeface="Wingdings 3" panose="05040102010807070707" pitchFamily="18" charset="2"/>
              <a:buChar char=""/>
              <a:defRPr sz="2800">
                <a:solidFill>
                  <a:schemeClr val="tx1"/>
                </a:solidFill>
                <a:latin typeface="Century Gothic" panose="020B0502020202020204" pitchFamily="34" charset="0"/>
                <a:ea typeface="新細明體" panose="02020500000000000000" pitchFamily="18" charset="-12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新細明體" panose="02020500000000000000" pitchFamily="18" charset="-12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9pPr>
          </a:lstStyle>
          <a:p>
            <a:pPr>
              <a:spcBef>
                <a:spcPct val="0"/>
              </a:spcBef>
              <a:buClrTx/>
              <a:buSzTx/>
              <a:buFontTx/>
              <a:buNone/>
            </a:pPr>
            <a:fld id="{5E7B8F67-277A-4329-AABB-02C8090952C2}" type="slidenum">
              <a:rPr lang="en-US" altLang="zh-TW" sz="2800" smtClean="0">
                <a:solidFill>
                  <a:srgbClr val="FFFFFF"/>
                </a:solidFill>
                <a:latin typeface="Arial" panose="020B0604020202020204" pitchFamily="34" charset="0"/>
              </a:rPr>
              <a:pPr>
                <a:spcBef>
                  <a:spcPct val="0"/>
                </a:spcBef>
                <a:buClrTx/>
                <a:buSzTx/>
                <a:buFontTx/>
                <a:buNone/>
              </a:pPr>
              <a:t>1</a:t>
            </a:fld>
            <a:endParaRPr lang="en-US" altLang="zh-TW" sz="2800">
              <a:solidFill>
                <a:srgbClr val="FFFFFF"/>
              </a:solidFill>
              <a:latin typeface="Arial" panose="020B0604020202020204" pitchFamily="34" charset="0"/>
            </a:endParaRPr>
          </a:p>
        </p:txBody>
      </p:sp>
      <p:pic>
        <p:nvPicPr>
          <p:cNvPr id="21509" name="Picture 3">
            <a:extLst>
              <a:ext uri="{FF2B5EF4-FFF2-40B4-BE49-F238E27FC236}">
                <a16:creationId xmlns:a16="http://schemas.microsoft.com/office/drawing/2014/main" id="{FFF25BFB-FD66-AEB9-C923-3A208FA222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060575"/>
            <a:ext cx="67945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anim calcmode="lin" valueType="num">
                                      <p:cBhvr>
                                        <p:cTn id="8" dur="2000" fill="hold"/>
                                        <p:tgtEl>
                                          <p:spTgt spid="8">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2000"/>
                                        <p:tgtEl>
                                          <p:spTgt spid="8">
                                            <p:txEl>
                                              <p:pRg st="1" end="1"/>
                                            </p:txEl>
                                          </p:spTgt>
                                        </p:tgtEl>
                                      </p:cBhvr>
                                    </p:animEffect>
                                    <p:anim calcmode="lin" valueType="num">
                                      <p:cBhvr>
                                        <p:cTn id="15" dur="2000" fill="hold"/>
                                        <p:tgtEl>
                                          <p:spTgt spid="8">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8">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2000"/>
                                        <p:tgtEl>
                                          <p:spTgt spid="8">
                                            <p:txEl>
                                              <p:pRg st="2" end="2"/>
                                            </p:txEl>
                                          </p:spTgt>
                                        </p:tgtEl>
                                      </p:cBhvr>
                                    </p:animEffect>
                                    <p:anim calcmode="lin" valueType="num">
                                      <p:cBhvr>
                                        <p:cTn id="22" dur="2000" fill="hold"/>
                                        <p:tgtEl>
                                          <p:spTgt spid="8">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8">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C1CD2A80-9E58-2C09-01B9-41C23FD88048}"/>
              </a:ext>
            </a:extLst>
          </p:cNvPr>
          <p:cNvSpPr>
            <a:spLocks noGrp="1"/>
          </p:cNvSpPr>
          <p:nvPr>
            <p:ph type="title"/>
          </p:nvPr>
        </p:nvSpPr>
        <p:spPr>
          <a:xfrm>
            <a:off x="457200" y="130175"/>
            <a:ext cx="8229600" cy="1143000"/>
          </a:xfrm>
        </p:spPr>
        <p:txBody>
          <a:bodyPr/>
          <a:lstStyle/>
          <a:p>
            <a:r>
              <a:rPr lang="en-US" altLang="en-US" sz="3200" b="1">
                <a:solidFill>
                  <a:schemeClr val="accent2"/>
                </a:solidFill>
                <a:ea typeface="新細明體" panose="02020500000000000000" pitchFamily="18" charset="-120"/>
              </a:rPr>
              <a:t>ANDROID LAUNCHER DESIGN &amp; IT’S FRAMEWORK</a:t>
            </a:r>
            <a:br>
              <a:rPr lang="en-US" altLang="en-US">
                <a:solidFill>
                  <a:schemeClr val="accent2"/>
                </a:solidFill>
                <a:ea typeface="新細明體" panose="02020500000000000000" pitchFamily="18" charset="-120"/>
              </a:rPr>
            </a:br>
            <a:endParaRPr lang="en-IN" altLang="en-US">
              <a:ea typeface="新細明體" panose="02020500000000000000" pitchFamily="18" charset="-120"/>
            </a:endParaRPr>
          </a:p>
        </p:txBody>
      </p:sp>
      <p:sp>
        <p:nvSpPr>
          <p:cNvPr id="31747" name="Text Placeholder 2">
            <a:extLst>
              <a:ext uri="{FF2B5EF4-FFF2-40B4-BE49-F238E27FC236}">
                <a16:creationId xmlns:a16="http://schemas.microsoft.com/office/drawing/2014/main" id="{FF2F3F5A-EABE-C7EE-BA1E-B89DA367E981}"/>
              </a:ext>
            </a:extLst>
          </p:cNvPr>
          <p:cNvSpPr>
            <a:spLocks noGrp="1"/>
          </p:cNvSpPr>
          <p:nvPr>
            <p:ph type="body" sz="half" idx="1"/>
          </p:nvPr>
        </p:nvSpPr>
        <p:spPr>
          <a:xfrm>
            <a:off x="330200" y="3062288"/>
            <a:ext cx="7777163" cy="1998662"/>
          </a:xfrm>
        </p:spPr>
        <p:txBody>
          <a:bodyPr/>
          <a:lstStyle/>
          <a:p>
            <a:pPr algn="just">
              <a:defRPr/>
            </a:pPr>
            <a:r>
              <a:rPr lang="en-US" sz="2400" dirty="0"/>
              <a:t>The highly customizable, performance driven, home screen. This Launcher is the top launcher for modern Android, embracing full Material Design throughout. This replaces your home screen with one you control and can customize. Change icons, layouts, animations and more.</a:t>
            </a:r>
          </a:p>
          <a:p>
            <a:pPr marL="0" indent="0">
              <a:buFont typeface="Wingdings 3" panose="05040102010807070707" pitchFamily="18" charset="2"/>
              <a:buNone/>
              <a:defRPr/>
            </a:pPr>
            <a:r>
              <a:rPr lang="en-US" altLang="en-US" sz="3200" dirty="0">
                <a:solidFill>
                  <a:srgbClr val="BDC1C6"/>
                </a:solidFill>
                <a:latin typeface="Arial" panose="020B0604020202020204" pitchFamily="34" charset="0"/>
                <a:ea typeface="新細明體" panose="02020500000000000000" pitchFamily="18" charset="-120"/>
              </a:rPr>
              <a:t>.</a:t>
            </a:r>
            <a:endParaRPr lang="en-IN" altLang="en-US" sz="3600" dirty="0">
              <a:ea typeface="新細明體" panose="02020500000000000000" pitchFamily="18" charset="-120"/>
            </a:endParaRPr>
          </a:p>
          <a:p>
            <a:pPr marL="0" indent="0">
              <a:buFont typeface="Wingdings 3" panose="05040102010807070707" pitchFamily="18" charset="2"/>
              <a:buNone/>
              <a:defRPr/>
            </a:pPr>
            <a:endParaRPr lang="en-IN" altLang="en-US" sz="3200" dirty="0">
              <a:ea typeface="新細明體" panose="02020500000000000000" pitchFamily="18" charset="-120"/>
            </a:endParaRPr>
          </a:p>
        </p:txBody>
      </p:sp>
      <p:sp>
        <p:nvSpPr>
          <p:cNvPr id="32772" name="Slide Number Placeholder 5">
            <a:extLst>
              <a:ext uri="{FF2B5EF4-FFF2-40B4-BE49-F238E27FC236}">
                <a16:creationId xmlns:a16="http://schemas.microsoft.com/office/drawing/2014/main" id="{8EE662E4-9443-B1CF-E6E5-4BAF8F58691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新細明體" panose="02020500000000000000" pitchFamily="18" charset="-120"/>
              </a:defRPr>
            </a:lvl1pPr>
            <a:lvl2pPr marL="742950" indent="-285750">
              <a:spcBef>
                <a:spcPts val="1000"/>
              </a:spcBef>
              <a:buClr>
                <a:srgbClr val="8AD0D6"/>
              </a:buClr>
              <a:buSzPct val="80000"/>
              <a:buFont typeface="Wingdings 3" panose="05040102010807070707" pitchFamily="18" charset="2"/>
              <a:buChar char=""/>
              <a:defRPr sz="2800">
                <a:solidFill>
                  <a:schemeClr val="tx1"/>
                </a:solidFill>
                <a:latin typeface="Century Gothic" panose="020B0502020202020204" pitchFamily="34" charset="0"/>
                <a:ea typeface="新細明體" panose="02020500000000000000" pitchFamily="18" charset="-12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新細明體" panose="02020500000000000000" pitchFamily="18" charset="-12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9pPr>
          </a:lstStyle>
          <a:p>
            <a:pPr>
              <a:spcBef>
                <a:spcPct val="0"/>
              </a:spcBef>
              <a:buClrTx/>
              <a:buSzTx/>
              <a:buFontTx/>
              <a:buNone/>
            </a:pPr>
            <a:fld id="{A1137D54-C7D1-4EDB-94A9-AD4AA27EF3C8}" type="slidenum">
              <a:rPr lang="en-US" altLang="zh-TW" sz="2800" smtClean="0">
                <a:solidFill>
                  <a:srgbClr val="FFFFFF"/>
                </a:solidFill>
                <a:latin typeface="Arial" panose="020B0604020202020204" pitchFamily="34" charset="0"/>
              </a:rPr>
              <a:pPr>
                <a:spcBef>
                  <a:spcPct val="0"/>
                </a:spcBef>
                <a:buClrTx/>
                <a:buSzTx/>
                <a:buFontTx/>
                <a:buNone/>
              </a:pPr>
              <a:t>10</a:t>
            </a:fld>
            <a:endParaRPr lang="en-US" altLang="zh-TW" sz="2800">
              <a:solidFill>
                <a:srgbClr val="FFFFFF"/>
              </a:solidFill>
              <a:latin typeface="Arial" panose="020B0604020202020204" pitchFamily="34" charset="0"/>
            </a:endParaRPr>
          </a:p>
        </p:txBody>
      </p:sp>
      <p:pic>
        <p:nvPicPr>
          <p:cNvPr id="3" name="Picture 2">
            <a:extLst>
              <a:ext uri="{FF2B5EF4-FFF2-40B4-BE49-F238E27FC236}">
                <a16:creationId xmlns:a16="http://schemas.microsoft.com/office/drawing/2014/main" id="{6BA9C552-74D7-7885-32A1-3CCA6309C84B}"/>
              </a:ext>
            </a:extLst>
          </p:cNvPr>
          <p:cNvPicPr>
            <a:picLocks noChangeAspect="1"/>
          </p:cNvPicPr>
          <p:nvPr/>
        </p:nvPicPr>
        <p:blipFill>
          <a:blip r:embed="rId2"/>
          <a:stretch>
            <a:fillRect/>
          </a:stretch>
        </p:blipFill>
        <p:spPr>
          <a:xfrm>
            <a:off x="464096" y="1285491"/>
            <a:ext cx="1944216" cy="1511201"/>
          </a:xfrm>
          <a:prstGeom prst="rect">
            <a:avLst/>
          </a:prstGeom>
          <a:ln>
            <a:noFill/>
          </a:ln>
          <a:effectLst>
            <a:softEdge rad="112500"/>
          </a:effectLst>
        </p:spPr>
      </p:pic>
    </p:spTree>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56F14264-71D9-BF84-27C9-CBF771D18E74}"/>
              </a:ext>
            </a:extLst>
          </p:cNvPr>
          <p:cNvSpPr>
            <a:spLocks noGrp="1"/>
          </p:cNvSpPr>
          <p:nvPr>
            <p:ph type="title"/>
          </p:nvPr>
        </p:nvSpPr>
        <p:spPr/>
        <p:txBody>
          <a:bodyPr/>
          <a:lstStyle/>
          <a:p>
            <a:pPr>
              <a:defRPr/>
            </a:pPr>
            <a:r>
              <a:rPr lang="en-IN" dirty="0">
                <a:solidFill>
                  <a:schemeClr val="accent2">
                    <a:lumMod val="60000"/>
                    <a:lumOff val="40000"/>
                  </a:schemeClr>
                </a:solidFill>
              </a:rPr>
              <a:t>Launcher Mechanics:</a:t>
            </a:r>
            <a:endParaRPr lang="en-IN" altLang="en-US" dirty="0">
              <a:solidFill>
                <a:schemeClr val="accent2">
                  <a:lumMod val="60000"/>
                  <a:lumOff val="40000"/>
                </a:schemeClr>
              </a:solidFill>
              <a:ea typeface="新細明體" panose="02020500000000000000" pitchFamily="18" charset="-120"/>
            </a:endParaRPr>
          </a:p>
        </p:txBody>
      </p:sp>
      <p:sp>
        <p:nvSpPr>
          <p:cNvPr id="33795" name="Text Placeholder 2">
            <a:extLst>
              <a:ext uri="{FF2B5EF4-FFF2-40B4-BE49-F238E27FC236}">
                <a16:creationId xmlns:a16="http://schemas.microsoft.com/office/drawing/2014/main" id="{E728BCA8-C2FE-51A0-F59B-8BE35712A223}"/>
              </a:ext>
            </a:extLst>
          </p:cNvPr>
          <p:cNvSpPr>
            <a:spLocks noGrp="1"/>
          </p:cNvSpPr>
          <p:nvPr>
            <p:ph type="body" sz="half" idx="1"/>
          </p:nvPr>
        </p:nvSpPr>
        <p:spPr>
          <a:xfrm>
            <a:off x="420688" y="3484563"/>
            <a:ext cx="7786687" cy="4525962"/>
          </a:xfrm>
        </p:spPr>
        <p:txBody>
          <a:bodyPr/>
          <a:lstStyle/>
          <a:p>
            <a:r>
              <a:rPr lang="en-US" altLang="en-US">
                <a:latin typeface="system-ui"/>
                <a:ea typeface="新細明體" panose="02020500000000000000" pitchFamily="18" charset="-120"/>
              </a:rPr>
              <a:t>In its most basic form, a launcher is an application that does the following:</a:t>
            </a:r>
          </a:p>
          <a:p>
            <a:pPr>
              <a:buFont typeface="Arial" panose="020B0604020202020204" pitchFamily="34" charset="0"/>
              <a:buChar char="•"/>
            </a:pPr>
            <a:r>
              <a:rPr lang="en-US" altLang="en-US">
                <a:latin typeface="system-ui"/>
                <a:ea typeface="新細明體" panose="02020500000000000000" pitchFamily="18" charset="-120"/>
              </a:rPr>
              <a:t>it represents the home screen of a device</a:t>
            </a:r>
          </a:p>
          <a:p>
            <a:pPr>
              <a:buFont typeface="Arial" panose="020B0604020202020204" pitchFamily="34" charset="0"/>
              <a:buChar char="•"/>
            </a:pPr>
            <a:r>
              <a:rPr lang="en-US" altLang="en-US">
                <a:latin typeface="system-ui"/>
                <a:ea typeface="新細明體" panose="02020500000000000000" pitchFamily="18" charset="-120"/>
              </a:rPr>
              <a:t>it lists and launches applications that are installed on the device</a:t>
            </a:r>
          </a:p>
          <a:p>
            <a:r>
              <a:rPr lang="en-US" altLang="en-US">
                <a:latin typeface="system-ui"/>
                <a:ea typeface="新細明體" panose="02020500000000000000" pitchFamily="18" charset="-120"/>
              </a:rPr>
              <a:t>In other words, it is the application that shows up when you press the home button. Unless you've already installed a custom launcher, you are currently using the default launcher that comes with your Android installation</a:t>
            </a:r>
          </a:p>
          <a:p>
            <a:endParaRPr lang="en-IN" altLang="en-US" sz="2400">
              <a:ea typeface="新細明體" panose="02020500000000000000" pitchFamily="18" charset="-120"/>
            </a:endParaRPr>
          </a:p>
        </p:txBody>
      </p:sp>
      <p:sp>
        <p:nvSpPr>
          <p:cNvPr id="33796" name="Slide Number Placeholder 5">
            <a:extLst>
              <a:ext uri="{FF2B5EF4-FFF2-40B4-BE49-F238E27FC236}">
                <a16:creationId xmlns:a16="http://schemas.microsoft.com/office/drawing/2014/main" id="{5C1BD651-240D-5D53-C244-229A9CF24EF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新細明體" panose="02020500000000000000" pitchFamily="18" charset="-120"/>
              </a:defRPr>
            </a:lvl1pPr>
            <a:lvl2pPr marL="742950" indent="-285750">
              <a:spcBef>
                <a:spcPts val="1000"/>
              </a:spcBef>
              <a:buClr>
                <a:srgbClr val="8AD0D6"/>
              </a:buClr>
              <a:buSzPct val="80000"/>
              <a:buFont typeface="Wingdings 3" panose="05040102010807070707" pitchFamily="18" charset="2"/>
              <a:buChar char=""/>
              <a:defRPr sz="2800">
                <a:solidFill>
                  <a:schemeClr val="tx1"/>
                </a:solidFill>
                <a:latin typeface="Century Gothic" panose="020B0502020202020204" pitchFamily="34" charset="0"/>
                <a:ea typeface="新細明體" panose="02020500000000000000" pitchFamily="18" charset="-12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新細明體" panose="02020500000000000000" pitchFamily="18" charset="-12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9pPr>
          </a:lstStyle>
          <a:p>
            <a:pPr>
              <a:spcBef>
                <a:spcPct val="0"/>
              </a:spcBef>
              <a:buClrTx/>
              <a:buSzTx/>
              <a:buFontTx/>
              <a:buNone/>
            </a:pPr>
            <a:fld id="{99B34EBE-A5D9-4ED1-8A35-ADCA67E4AEE2}" type="slidenum">
              <a:rPr lang="en-US" altLang="zh-TW" sz="2800" smtClean="0">
                <a:solidFill>
                  <a:srgbClr val="FFFFFF"/>
                </a:solidFill>
                <a:latin typeface="Arial" panose="020B0604020202020204" pitchFamily="34" charset="0"/>
              </a:rPr>
              <a:pPr>
                <a:spcBef>
                  <a:spcPct val="0"/>
                </a:spcBef>
                <a:buClrTx/>
                <a:buSzTx/>
                <a:buFontTx/>
                <a:buNone/>
              </a:pPr>
              <a:t>11</a:t>
            </a:fld>
            <a:endParaRPr lang="en-US" altLang="zh-TW" sz="2800">
              <a:solidFill>
                <a:srgbClr val="FFFFFF"/>
              </a:solidFill>
              <a:latin typeface="Arial" panose="020B0604020202020204" pitchFamily="34" charset="0"/>
            </a:endParaRPr>
          </a:p>
        </p:txBody>
      </p:sp>
      <p:pic>
        <p:nvPicPr>
          <p:cNvPr id="5" name="Picture 4">
            <a:extLst>
              <a:ext uri="{FF2B5EF4-FFF2-40B4-BE49-F238E27FC236}">
                <a16:creationId xmlns:a16="http://schemas.microsoft.com/office/drawing/2014/main" id="{F7D1F744-5A6C-5BB2-FD20-3BACA36587B3}"/>
              </a:ext>
            </a:extLst>
          </p:cNvPr>
          <p:cNvPicPr>
            <a:picLocks noChangeAspect="1"/>
          </p:cNvPicPr>
          <p:nvPr/>
        </p:nvPicPr>
        <p:blipFill>
          <a:blip r:embed="rId2"/>
          <a:stretch>
            <a:fillRect/>
          </a:stretch>
        </p:blipFill>
        <p:spPr>
          <a:xfrm>
            <a:off x="899592" y="1268760"/>
            <a:ext cx="3888432" cy="18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92E9F-3E37-06D9-8EB4-E187BBC0774A}"/>
              </a:ext>
            </a:extLst>
          </p:cNvPr>
          <p:cNvSpPr>
            <a:spLocks noGrp="1"/>
          </p:cNvSpPr>
          <p:nvPr>
            <p:ph type="title"/>
          </p:nvPr>
        </p:nvSpPr>
        <p:spPr>
          <a:xfrm>
            <a:off x="153988" y="295275"/>
            <a:ext cx="8229600" cy="1143000"/>
          </a:xfrm>
        </p:spPr>
        <p:txBody>
          <a:bodyPr/>
          <a:lstStyle/>
          <a:p>
            <a:pPr>
              <a:defRPr/>
            </a:pPr>
            <a:r>
              <a:rPr lang="en-IN" sz="3200" b="1" dirty="0">
                <a:solidFill>
                  <a:schemeClr val="accent2">
                    <a:lumMod val="60000"/>
                    <a:lumOff val="40000"/>
                  </a:schemeClr>
                </a:solidFill>
                <a:latin typeface="Times New Roman" panose="02020603050405020304" pitchFamily="18" charset="0"/>
                <a:ea typeface="Times New Roman" panose="02020603050405020304" pitchFamily="18" charset="0"/>
              </a:rPr>
              <a:t>The overall design of ANDROID LAUNCHER</a:t>
            </a:r>
            <a:endParaRPr lang="en-IN" b="1" dirty="0"/>
          </a:p>
        </p:txBody>
      </p:sp>
      <p:sp>
        <p:nvSpPr>
          <p:cNvPr id="34819" name="Slide Number Placeholder 5">
            <a:extLst>
              <a:ext uri="{FF2B5EF4-FFF2-40B4-BE49-F238E27FC236}">
                <a16:creationId xmlns:a16="http://schemas.microsoft.com/office/drawing/2014/main" id="{3AB14CBC-3400-5230-AF0A-483F3F59A26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新細明體" panose="02020500000000000000" pitchFamily="18" charset="-120"/>
              </a:defRPr>
            </a:lvl1pPr>
            <a:lvl2pPr marL="742950" indent="-285750">
              <a:spcBef>
                <a:spcPts val="1000"/>
              </a:spcBef>
              <a:buClr>
                <a:srgbClr val="8AD0D6"/>
              </a:buClr>
              <a:buSzPct val="80000"/>
              <a:buFont typeface="Wingdings 3" panose="05040102010807070707" pitchFamily="18" charset="2"/>
              <a:buChar char=""/>
              <a:defRPr sz="2800">
                <a:solidFill>
                  <a:schemeClr val="tx1"/>
                </a:solidFill>
                <a:latin typeface="Century Gothic" panose="020B0502020202020204" pitchFamily="34" charset="0"/>
                <a:ea typeface="新細明體" panose="02020500000000000000" pitchFamily="18" charset="-12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新細明體" panose="02020500000000000000" pitchFamily="18" charset="-12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9pPr>
          </a:lstStyle>
          <a:p>
            <a:pPr>
              <a:spcBef>
                <a:spcPct val="0"/>
              </a:spcBef>
              <a:buClrTx/>
              <a:buSzTx/>
              <a:buFontTx/>
              <a:buNone/>
            </a:pPr>
            <a:fld id="{17E41DC7-C385-4A8C-8441-6EBE0863D2E9}" type="slidenum">
              <a:rPr lang="en-US" altLang="zh-TW" sz="2800" smtClean="0">
                <a:solidFill>
                  <a:srgbClr val="FFFFFF"/>
                </a:solidFill>
                <a:latin typeface="Arial" panose="020B0604020202020204" pitchFamily="34" charset="0"/>
              </a:rPr>
              <a:pPr>
                <a:spcBef>
                  <a:spcPct val="0"/>
                </a:spcBef>
                <a:buClrTx/>
                <a:buSzTx/>
                <a:buFontTx/>
                <a:buNone/>
              </a:pPr>
              <a:t>12</a:t>
            </a:fld>
            <a:endParaRPr lang="en-US" altLang="zh-TW" sz="2800">
              <a:solidFill>
                <a:srgbClr val="FFFFFF"/>
              </a:solidFill>
              <a:latin typeface="Arial" panose="020B0604020202020204" pitchFamily="34" charset="0"/>
            </a:endParaRPr>
          </a:p>
        </p:txBody>
      </p:sp>
      <p:sp>
        <p:nvSpPr>
          <p:cNvPr id="34820" name="TextBox 6">
            <a:extLst>
              <a:ext uri="{FF2B5EF4-FFF2-40B4-BE49-F238E27FC236}">
                <a16:creationId xmlns:a16="http://schemas.microsoft.com/office/drawing/2014/main" id="{F9D588B4-15A9-DE69-8A2A-F4F59AFCA17C}"/>
              </a:ext>
            </a:extLst>
          </p:cNvPr>
          <p:cNvSpPr txBox="1">
            <a:spLocks noChangeArrowheads="1"/>
          </p:cNvSpPr>
          <p:nvPr/>
        </p:nvSpPr>
        <p:spPr bwMode="auto">
          <a:xfrm>
            <a:off x="395288" y="3860800"/>
            <a:ext cx="65786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新細明體" panose="02020500000000000000" pitchFamily="18" charset="-120"/>
              </a:defRPr>
            </a:lvl1pPr>
            <a:lvl2pPr marL="742950" indent="-285750">
              <a:spcBef>
                <a:spcPts val="1000"/>
              </a:spcBef>
              <a:buClr>
                <a:srgbClr val="8AD0D6"/>
              </a:buClr>
              <a:buSzPct val="80000"/>
              <a:buFont typeface="Wingdings 3" panose="05040102010807070707" pitchFamily="18" charset="2"/>
              <a:buChar char=""/>
              <a:defRPr sz="2800">
                <a:solidFill>
                  <a:schemeClr val="tx1"/>
                </a:solidFill>
                <a:latin typeface="Century Gothic" panose="020B0502020202020204" pitchFamily="34" charset="0"/>
                <a:ea typeface="新細明體" panose="02020500000000000000" pitchFamily="18" charset="-12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新細明體" panose="02020500000000000000" pitchFamily="18" charset="-12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9pPr>
          </a:lstStyle>
          <a:p>
            <a:pPr>
              <a:spcBef>
                <a:spcPct val="0"/>
              </a:spcBef>
              <a:buClrTx/>
              <a:buSzTx/>
              <a:buFontTx/>
              <a:buNone/>
            </a:pPr>
            <a:r>
              <a:rPr lang="en-US" altLang="en-US" sz="2400">
                <a:latin typeface="system-ui"/>
              </a:rPr>
              <a:t>Build and run your application once more to see the result. You should now be able to see the applications that can be launched when you click the button on the home screen of our launcher. Click on an item to launch the corresponding application.</a:t>
            </a:r>
            <a:br>
              <a:rPr lang="en-US" altLang="en-US" sz="1800">
                <a:solidFill>
                  <a:srgbClr val="3A3A3A"/>
                </a:solidFill>
                <a:latin typeface="system-ui"/>
              </a:rPr>
            </a:br>
            <a:endParaRPr lang="en-US" altLang="en-US" sz="1800">
              <a:solidFill>
                <a:srgbClr val="3A3A3A"/>
              </a:solidFill>
              <a:latin typeface="system-ui"/>
            </a:endParaRPr>
          </a:p>
          <a:p>
            <a:pPr>
              <a:spcBef>
                <a:spcPct val="0"/>
              </a:spcBef>
              <a:buClrTx/>
              <a:buSzTx/>
              <a:buFontTx/>
              <a:buNone/>
            </a:pPr>
            <a:br>
              <a:rPr lang="en-US" altLang="en-US" sz="1800">
                <a:latin typeface="Arial" panose="020B0604020202020204" pitchFamily="34" charset="0"/>
              </a:rPr>
            </a:br>
            <a:endParaRPr lang="en-IN" altLang="en-US" sz="1800">
              <a:latin typeface="Arial" panose="020B0604020202020204" pitchFamily="34" charset="0"/>
            </a:endParaRPr>
          </a:p>
        </p:txBody>
      </p:sp>
      <p:pic>
        <p:nvPicPr>
          <p:cNvPr id="6" name="Picture 5">
            <a:extLst>
              <a:ext uri="{FF2B5EF4-FFF2-40B4-BE49-F238E27FC236}">
                <a16:creationId xmlns:a16="http://schemas.microsoft.com/office/drawing/2014/main" id="{70823F10-E03F-29F2-63E3-614BE8BA1860}"/>
              </a:ext>
            </a:extLst>
          </p:cNvPr>
          <p:cNvPicPr>
            <a:picLocks noChangeAspect="1"/>
          </p:cNvPicPr>
          <p:nvPr/>
        </p:nvPicPr>
        <p:blipFill>
          <a:blip r:embed="rId2"/>
          <a:stretch>
            <a:fillRect/>
          </a:stretch>
        </p:blipFill>
        <p:spPr>
          <a:xfrm>
            <a:off x="539552" y="1467659"/>
            <a:ext cx="2762250" cy="2364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905B80C3-82CC-20E8-6B91-312C8B47AEB3}"/>
              </a:ext>
            </a:extLst>
          </p:cNvPr>
          <p:cNvSpPr>
            <a:spLocks noGrp="1"/>
          </p:cNvSpPr>
          <p:nvPr>
            <p:ph type="title"/>
          </p:nvPr>
        </p:nvSpPr>
        <p:spPr/>
        <p:txBody>
          <a:bodyPr/>
          <a:lstStyle/>
          <a:p>
            <a:pPr>
              <a:defRPr/>
            </a:pPr>
            <a:r>
              <a:rPr lang="en-US" dirty="0"/>
              <a:t>. </a:t>
            </a:r>
            <a:r>
              <a:rPr lang="en-US" sz="4000" dirty="0">
                <a:solidFill>
                  <a:schemeClr val="accent2">
                    <a:lumMod val="60000"/>
                    <a:lumOff val="40000"/>
                  </a:schemeClr>
                </a:solidFill>
              </a:rPr>
              <a:t>Recommendations</a:t>
            </a:r>
            <a:br>
              <a:rPr lang="en-US" altLang="en-US" dirty="0">
                <a:solidFill>
                  <a:schemeClr val="accent2"/>
                </a:solidFill>
                <a:ea typeface="新細明體" panose="02020500000000000000" pitchFamily="18" charset="-120"/>
              </a:rPr>
            </a:br>
            <a:endParaRPr lang="en-IN" altLang="en-US" dirty="0">
              <a:ea typeface="新細明體" panose="02020500000000000000" pitchFamily="18" charset="-120"/>
            </a:endParaRPr>
          </a:p>
        </p:txBody>
      </p:sp>
      <p:sp>
        <p:nvSpPr>
          <p:cNvPr id="35843" name="Content Placeholder 2">
            <a:extLst>
              <a:ext uri="{FF2B5EF4-FFF2-40B4-BE49-F238E27FC236}">
                <a16:creationId xmlns:a16="http://schemas.microsoft.com/office/drawing/2014/main" id="{F989AB82-230A-943E-1F38-4954C3EF87DF}"/>
              </a:ext>
            </a:extLst>
          </p:cNvPr>
          <p:cNvSpPr>
            <a:spLocks noGrp="1"/>
          </p:cNvSpPr>
          <p:nvPr>
            <p:ph idx="1"/>
          </p:nvPr>
        </p:nvSpPr>
        <p:spPr>
          <a:xfrm>
            <a:off x="828675" y="1676400"/>
            <a:ext cx="6711950" cy="5075238"/>
          </a:xfrm>
        </p:spPr>
        <p:txBody>
          <a:bodyPr/>
          <a:lstStyle/>
          <a:p>
            <a:pPr marL="0" indent="0">
              <a:buFont typeface="Wingdings 3" panose="05040102010807070707" pitchFamily="18" charset="2"/>
              <a:buNone/>
            </a:pPr>
            <a:r>
              <a:rPr lang="en-US" altLang="en-US">
                <a:ea typeface="新細明體" panose="02020500000000000000" pitchFamily="18" charset="-120"/>
              </a:rPr>
              <a:t>Suggested Team: Myself. I will be doing all the parts of the project. </a:t>
            </a:r>
          </a:p>
          <a:p>
            <a:pPr marL="0" indent="0">
              <a:buFont typeface="Wingdings 3" panose="05040102010807070707" pitchFamily="18" charset="2"/>
              <a:buNone/>
            </a:pPr>
            <a:r>
              <a:rPr lang="en-US" altLang="en-US">
                <a:ea typeface="新細明體" panose="02020500000000000000" pitchFamily="18" charset="-120"/>
              </a:rPr>
              <a:t>Estimated Budget: As of right now, there’s not going to be any spending because all the software I’m going to be using are free to student and is easily accessible.</a:t>
            </a:r>
          </a:p>
          <a:p>
            <a:pPr marL="0" indent="0">
              <a:buFont typeface="Wingdings 3" panose="05040102010807070707" pitchFamily="18" charset="2"/>
              <a:buNone/>
            </a:pPr>
            <a:r>
              <a:rPr lang="en-US" altLang="en-US">
                <a:ea typeface="新細明體" panose="02020500000000000000" pitchFamily="18" charset="-120"/>
              </a:rPr>
              <a:t>Rough Timeline: 2 month period </a:t>
            </a:r>
          </a:p>
          <a:p>
            <a:pPr marL="0" indent="0">
              <a:buFont typeface="Wingdings 3" panose="05040102010807070707" pitchFamily="18" charset="2"/>
              <a:buNone/>
            </a:pPr>
            <a:r>
              <a:rPr lang="en-US" altLang="en-US">
                <a:ea typeface="新細明體" panose="02020500000000000000" pitchFamily="18" charset="-120"/>
              </a:rPr>
              <a:t>Coding &amp; testing ~ 1 month.</a:t>
            </a:r>
            <a:endParaRPr lang="en-IN" altLang="en-US">
              <a:ea typeface="新細明體" panose="02020500000000000000" pitchFamily="18" charset="-120"/>
            </a:endParaRPr>
          </a:p>
        </p:txBody>
      </p:sp>
      <p:sp>
        <p:nvSpPr>
          <p:cNvPr id="35844" name="Slide Number Placeholder 3">
            <a:extLst>
              <a:ext uri="{FF2B5EF4-FFF2-40B4-BE49-F238E27FC236}">
                <a16:creationId xmlns:a16="http://schemas.microsoft.com/office/drawing/2014/main" id="{9C952605-1D16-4E88-51E7-313DEEAF060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新細明體" panose="02020500000000000000" pitchFamily="18" charset="-120"/>
              </a:defRPr>
            </a:lvl1pPr>
            <a:lvl2pPr marL="742950" indent="-285750">
              <a:spcBef>
                <a:spcPts val="1000"/>
              </a:spcBef>
              <a:buClr>
                <a:srgbClr val="8AD0D6"/>
              </a:buClr>
              <a:buSzPct val="80000"/>
              <a:buFont typeface="Wingdings 3" panose="05040102010807070707" pitchFamily="18" charset="2"/>
              <a:buChar char=""/>
              <a:defRPr sz="2800">
                <a:solidFill>
                  <a:schemeClr val="tx1"/>
                </a:solidFill>
                <a:latin typeface="Century Gothic" panose="020B0502020202020204" pitchFamily="34" charset="0"/>
                <a:ea typeface="新細明體" panose="02020500000000000000" pitchFamily="18" charset="-12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新細明體" panose="02020500000000000000" pitchFamily="18" charset="-12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9pPr>
          </a:lstStyle>
          <a:p>
            <a:pPr>
              <a:spcBef>
                <a:spcPct val="0"/>
              </a:spcBef>
              <a:buClrTx/>
              <a:buSzTx/>
              <a:buFontTx/>
              <a:buNone/>
            </a:pPr>
            <a:fld id="{5C2E8DB7-A199-4BA6-90F2-C140B5C3D93A}" type="slidenum">
              <a:rPr lang="en-US" altLang="zh-TW" sz="2800" smtClean="0">
                <a:solidFill>
                  <a:srgbClr val="FFFFFF"/>
                </a:solidFill>
                <a:latin typeface="Arial" panose="020B0604020202020204" pitchFamily="34" charset="0"/>
              </a:rPr>
              <a:pPr>
                <a:spcBef>
                  <a:spcPct val="0"/>
                </a:spcBef>
                <a:buClrTx/>
                <a:buSzTx/>
                <a:buFontTx/>
                <a:buNone/>
              </a:pPr>
              <a:t>13</a:t>
            </a:fld>
            <a:endParaRPr lang="en-US" altLang="zh-TW" sz="2800">
              <a:solidFill>
                <a:srgbClr val="FFFFFF"/>
              </a:solidFill>
              <a:latin typeface="Arial" panose="020B0604020202020204" pitchFamily="34" charset="0"/>
            </a:endParaRPr>
          </a:p>
        </p:txBody>
      </p:sp>
      <p:pic>
        <p:nvPicPr>
          <p:cNvPr id="3" name="Picture 2">
            <a:extLst>
              <a:ext uri="{FF2B5EF4-FFF2-40B4-BE49-F238E27FC236}">
                <a16:creationId xmlns:a16="http://schemas.microsoft.com/office/drawing/2014/main" id="{BFC4EEE4-FA67-5F75-1C5D-C96566C36FAF}"/>
              </a:ext>
            </a:extLst>
          </p:cNvPr>
          <p:cNvPicPr>
            <a:picLocks noChangeAspect="1"/>
          </p:cNvPicPr>
          <p:nvPr/>
        </p:nvPicPr>
        <p:blipFill>
          <a:blip r:embed="rId2"/>
          <a:stretch>
            <a:fillRect/>
          </a:stretch>
        </p:blipFill>
        <p:spPr>
          <a:xfrm>
            <a:off x="5818733" y="196704"/>
            <a:ext cx="1721892" cy="11643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5971C384-C9A6-FFA3-D171-D00B4A4FF612}"/>
              </a:ext>
            </a:extLst>
          </p:cNvPr>
          <p:cNvSpPr>
            <a:spLocks noGrp="1"/>
          </p:cNvSpPr>
          <p:nvPr>
            <p:ph idx="1"/>
          </p:nvPr>
        </p:nvSpPr>
        <p:spPr>
          <a:xfrm>
            <a:off x="676275" y="4137025"/>
            <a:ext cx="6711950" cy="4195763"/>
          </a:xfrm>
        </p:spPr>
        <p:txBody>
          <a:bodyPr/>
          <a:lstStyle/>
          <a:p>
            <a:pPr marL="0" indent="0" eaLnBrk="1" hangingPunct="1">
              <a:buFont typeface="Wingdings 3" panose="05040102010807070707" pitchFamily="18" charset="2"/>
              <a:buNone/>
            </a:pPr>
            <a:r>
              <a:rPr lang="en-US" altLang="en-US" sz="2400" b="1">
                <a:solidFill>
                  <a:srgbClr val="BCC0C3"/>
                </a:solidFill>
                <a:latin typeface="Arial" panose="020B0604020202020204" pitchFamily="34" charset="0"/>
                <a:ea typeface="新細明體" panose="02020500000000000000" pitchFamily="18" charset="-120"/>
              </a:rPr>
              <a:t>Android project</a:t>
            </a:r>
            <a:r>
              <a:rPr lang="en-US" altLang="en-US" sz="2400">
                <a:solidFill>
                  <a:srgbClr val="BDC1C6"/>
                </a:solidFill>
                <a:latin typeface="Arial" panose="020B0604020202020204" pitchFamily="34" charset="0"/>
                <a:ea typeface="新細明體" panose="02020500000000000000" pitchFamily="18" charset="-120"/>
              </a:rPr>
              <a:t> as having "tremendous potential in developing smarter mobile devices that are more aware of its owner's location</a:t>
            </a:r>
            <a:endParaRPr lang="en-US" altLang="zh-TW" sz="2800">
              <a:latin typeface="Times New Roman" panose="02020603050405020304" pitchFamily="18" charset="0"/>
            </a:endParaRPr>
          </a:p>
        </p:txBody>
      </p:sp>
      <p:sp>
        <p:nvSpPr>
          <p:cNvPr id="36867" name="Slide Number Placeholder 5">
            <a:extLst>
              <a:ext uri="{FF2B5EF4-FFF2-40B4-BE49-F238E27FC236}">
                <a16:creationId xmlns:a16="http://schemas.microsoft.com/office/drawing/2014/main" id="{F529695D-3652-C0CD-9D0B-685FE88561D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新細明體" panose="02020500000000000000" pitchFamily="18" charset="-120"/>
              </a:defRPr>
            </a:lvl1pPr>
            <a:lvl2pPr marL="742950" indent="-285750">
              <a:spcBef>
                <a:spcPts val="1000"/>
              </a:spcBef>
              <a:buClr>
                <a:srgbClr val="8AD0D6"/>
              </a:buClr>
              <a:buSzPct val="80000"/>
              <a:buFont typeface="Wingdings 3" panose="05040102010807070707" pitchFamily="18" charset="2"/>
              <a:buChar char=""/>
              <a:defRPr sz="2800">
                <a:solidFill>
                  <a:schemeClr val="tx1"/>
                </a:solidFill>
                <a:latin typeface="Century Gothic" panose="020B0502020202020204" pitchFamily="34" charset="0"/>
                <a:ea typeface="新細明體" panose="02020500000000000000" pitchFamily="18" charset="-12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新細明體" panose="02020500000000000000" pitchFamily="18" charset="-12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9pPr>
          </a:lstStyle>
          <a:p>
            <a:pPr>
              <a:spcBef>
                <a:spcPct val="0"/>
              </a:spcBef>
              <a:buClrTx/>
              <a:buSzTx/>
              <a:buFontTx/>
              <a:buNone/>
            </a:pPr>
            <a:fld id="{FF95DA78-8092-4A9D-A1A3-59DE37B62382}" type="slidenum">
              <a:rPr lang="en-US" altLang="zh-TW" sz="2800" smtClean="0">
                <a:latin typeface="Arial" panose="020B0604020202020204" pitchFamily="34" charset="0"/>
              </a:rPr>
              <a:pPr>
                <a:spcBef>
                  <a:spcPct val="0"/>
                </a:spcBef>
                <a:buClrTx/>
                <a:buSzTx/>
                <a:buFontTx/>
                <a:buNone/>
              </a:pPr>
              <a:t>14</a:t>
            </a:fld>
            <a:endParaRPr lang="en-US" altLang="zh-TW" sz="2800">
              <a:latin typeface="Arial" panose="020B0604020202020204" pitchFamily="34" charset="0"/>
            </a:endParaRPr>
          </a:p>
        </p:txBody>
      </p:sp>
      <p:pic>
        <p:nvPicPr>
          <p:cNvPr id="36868" name="Audio 1">
            <a:hlinkClick r:id="" action="ppaction://media"/>
            <a:extLst>
              <a:ext uri="{FF2B5EF4-FFF2-40B4-BE49-F238E27FC236}">
                <a16:creationId xmlns:a16="http://schemas.microsoft.com/office/drawing/2014/main" id="{19724397-5496-80CC-FD2F-6A7FA794CF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21700" y="6235700"/>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itle 1">
            <a:extLst>
              <a:ext uri="{FF2B5EF4-FFF2-40B4-BE49-F238E27FC236}">
                <a16:creationId xmlns:a16="http://schemas.microsoft.com/office/drawing/2014/main" id="{5580AF99-0C1B-4CB0-5F68-209C60E97F29}"/>
              </a:ext>
            </a:extLst>
          </p:cNvPr>
          <p:cNvSpPr>
            <a:spLocks noGrp="1"/>
          </p:cNvSpPr>
          <p:nvPr>
            <p:ph type="title"/>
          </p:nvPr>
        </p:nvSpPr>
        <p:spPr>
          <a:xfrm>
            <a:off x="676275" y="328613"/>
            <a:ext cx="7056438" cy="1400175"/>
          </a:xfrm>
        </p:spPr>
        <p:txBody>
          <a:bodyPr/>
          <a:lstStyle/>
          <a:p>
            <a:r>
              <a:rPr lang="en-US" altLang="en-US" sz="4800" b="1" u="sng">
                <a:solidFill>
                  <a:schemeClr val="accent1"/>
                </a:solidFill>
                <a:ea typeface="新細明體" panose="02020500000000000000" pitchFamily="18" charset="-120"/>
              </a:rPr>
              <a:t>Conclusion</a:t>
            </a:r>
            <a:br>
              <a:rPr lang="en-US" altLang="en-US" u="sng">
                <a:solidFill>
                  <a:srgbClr val="C00000"/>
                </a:solidFill>
                <a:ea typeface="新細明體" panose="02020500000000000000" pitchFamily="18" charset="-120"/>
              </a:rPr>
            </a:br>
            <a:endParaRPr lang="en-IN" altLang="en-US" u="sng">
              <a:solidFill>
                <a:srgbClr val="C00000"/>
              </a:solidFill>
              <a:ea typeface="新細明體" panose="02020500000000000000" pitchFamily="18" charset="-120"/>
            </a:endParaRPr>
          </a:p>
        </p:txBody>
      </p:sp>
      <p:pic>
        <p:nvPicPr>
          <p:cNvPr id="3" name="Picture 2">
            <a:extLst>
              <a:ext uri="{FF2B5EF4-FFF2-40B4-BE49-F238E27FC236}">
                <a16:creationId xmlns:a16="http://schemas.microsoft.com/office/drawing/2014/main" id="{A48C6D7A-C51A-62CB-E995-51A9DD60BE48}"/>
              </a:ext>
            </a:extLst>
          </p:cNvPr>
          <p:cNvPicPr>
            <a:picLocks noChangeAspect="1"/>
          </p:cNvPicPr>
          <p:nvPr/>
        </p:nvPicPr>
        <p:blipFill>
          <a:blip r:embed="rId3"/>
          <a:stretch>
            <a:fillRect/>
          </a:stretch>
        </p:blipFill>
        <p:spPr>
          <a:xfrm>
            <a:off x="827584" y="1338766"/>
            <a:ext cx="2652465" cy="18743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F797CE4A-B644-9289-B3B8-65C0EC9BE23D}"/>
              </a:ext>
            </a:extLst>
          </p:cNvPr>
          <p:cNvSpPr>
            <a:spLocks noGrp="1"/>
          </p:cNvSpPr>
          <p:nvPr>
            <p:ph type="ctrTitle"/>
          </p:nvPr>
        </p:nvSpPr>
        <p:spPr>
          <a:xfrm>
            <a:off x="827088" y="1549400"/>
            <a:ext cx="6619875" cy="4672013"/>
          </a:xfrm>
        </p:spPr>
        <p:txBody>
          <a:bodyPr/>
          <a:lstStyle/>
          <a:p>
            <a:r>
              <a:rPr lang="en-US" altLang="en-US" sz="2000">
                <a:ea typeface="新細明體" panose="02020500000000000000" pitchFamily="18" charset="-120"/>
              </a:rPr>
              <a:t>Created by </a:t>
            </a:r>
            <a:r>
              <a:rPr lang="en-US" altLang="en-US" sz="2000" b="1">
                <a:ea typeface="新細明體" panose="02020500000000000000" pitchFamily="18" charset="-120"/>
              </a:rPr>
              <a:t>ni30tians</a:t>
            </a:r>
            <a:br>
              <a:rPr lang="en-US" altLang="en-US" sz="2000" b="1">
                <a:ea typeface="新細明體" panose="02020500000000000000" pitchFamily="18" charset="-120"/>
              </a:rPr>
            </a:br>
            <a:br>
              <a:rPr lang="en-US" altLang="en-US" sz="2000" b="1">
                <a:ea typeface="新細明體" panose="02020500000000000000" pitchFamily="18" charset="-120"/>
              </a:rPr>
            </a:br>
            <a:br>
              <a:rPr lang="en-US" altLang="en-US" sz="2000">
                <a:ea typeface="新細明體" panose="02020500000000000000" pitchFamily="18" charset="-120"/>
              </a:rPr>
            </a:br>
            <a:r>
              <a:rPr lang="en-US" altLang="en-US" sz="2000">
                <a:ea typeface="新細明體" panose="02020500000000000000" pitchFamily="18" charset="-120"/>
              </a:rPr>
              <a:t>Thanks for visiting my code”</a:t>
            </a:r>
            <a:r>
              <a:rPr lang="en-US" altLang="en-US" sz="2000" b="1">
                <a:ea typeface="新細明體" panose="02020500000000000000" pitchFamily="18" charset="-120"/>
              </a:rPr>
              <a:t>ANDROID HOME LAUNCHER” </a:t>
            </a:r>
            <a:r>
              <a:rPr lang="en-US" altLang="en-US" sz="2000">
                <a:ea typeface="新細明體" panose="02020500000000000000" pitchFamily="18" charset="-120"/>
              </a:rPr>
              <a:t>which is </a:t>
            </a:r>
            <a:r>
              <a:rPr lang="en-US" altLang="en-US" sz="2000" b="1">
                <a:ea typeface="新細明體" panose="02020500000000000000" pitchFamily="18" charset="-120"/>
              </a:rPr>
              <a:t>Pure JavaScript //Version 1.0.0</a:t>
            </a:r>
            <a:br>
              <a:rPr lang="en-US" altLang="en-US" sz="2000">
                <a:ea typeface="新細明體" panose="02020500000000000000" pitchFamily="18" charset="-120"/>
              </a:rPr>
            </a:br>
            <a:br>
              <a:rPr lang="en-US" altLang="en-US" sz="2000">
                <a:ea typeface="新細明體" panose="02020500000000000000" pitchFamily="18" charset="-120"/>
              </a:rPr>
            </a:br>
            <a:br>
              <a:rPr lang="en-US" altLang="en-US" sz="2000">
                <a:ea typeface="新細明體" panose="02020500000000000000" pitchFamily="18" charset="-120"/>
              </a:rPr>
            </a:br>
            <a:br>
              <a:rPr lang="en-US" altLang="en-US" sz="2000">
                <a:ea typeface="新細明體" panose="02020500000000000000" pitchFamily="18" charset="-120"/>
              </a:rPr>
            </a:br>
            <a:br>
              <a:rPr lang="en-US" altLang="en-US" sz="2000">
                <a:ea typeface="新細明體" panose="02020500000000000000" pitchFamily="18" charset="-120"/>
              </a:rPr>
            </a:br>
            <a:r>
              <a:rPr lang="en-US" altLang="en-US" sz="2000">
                <a:ea typeface="新細明體" panose="02020500000000000000" pitchFamily="18" charset="-120"/>
              </a:rPr>
              <a:t>If you have any feedback or </a:t>
            </a:r>
            <a:r>
              <a:rPr lang="en-US" altLang="en-US" sz="2000" b="1">
                <a:ea typeface="新細明體" panose="02020500000000000000" pitchFamily="18" charset="-120"/>
              </a:rPr>
              <a:t>Suggestion...Please comment...</a:t>
            </a:r>
            <a:endParaRPr lang="en-IN" altLang="en-US" sz="2000" b="1">
              <a:ea typeface="新細明體" panose="02020500000000000000" pitchFamily="18" charset="-120"/>
            </a:endParaRPr>
          </a:p>
        </p:txBody>
      </p:sp>
      <p:sp>
        <p:nvSpPr>
          <p:cNvPr id="3" name="Subtitle 2">
            <a:extLst>
              <a:ext uri="{FF2B5EF4-FFF2-40B4-BE49-F238E27FC236}">
                <a16:creationId xmlns:a16="http://schemas.microsoft.com/office/drawing/2014/main" id="{FBE0B95A-2CC7-A56C-0EA5-983B0913B5B4}"/>
              </a:ext>
            </a:extLst>
          </p:cNvPr>
          <p:cNvSpPr>
            <a:spLocks noGrp="1"/>
          </p:cNvSpPr>
          <p:nvPr>
            <p:ph type="subTitle" idx="1"/>
          </p:nvPr>
        </p:nvSpPr>
        <p:spPr>
          <a:xfrm>
            <a:off x="333375" y="128588"/>
            <a:ext cx="7761288" cy="1870075"/>
          </a:xfrm>
        </p:spPr>
        <p:txBody>
          <a:bodyPr/>
          <a:lstStyle/>
          <a:p>
            <a:pPr>
              <a:defRPr/>
            </a:pPr>
            <a:r>
              <a:rPr lang="en-US" sz="3600" b="1" i="1" dirty="0">
                <a:solidFill>
                  <a:schemeClr val="accent1"/>
                </a:solidFill>
              </a:rPr>
              <a:t>Any feedback &amp; suggestion</a:t>
            </a:r>
            <a:endParaRPr lang="en-IN" sz="3600" b="1" i="1" dirty="0">
              <a:solidFill>
                <a:schemeClr val="accent1"/>
              </a:solidFill>
            </a:endParaRPr>
          </a:p>
        </p:txBody>
      </p:sp>
      <p:sp>
        <p:nvSpPr>
          <p:cNvPr id="37892" name="Slide Number Placeholder 3">
            <a:extLst>
              <a:ext uri="{FF2B5EF4-FFF2-40B4-BE49-F238E27FC236}">
                <a16:creationId xmlns:a16="http://schemas.microsoft.com/office/drawing/2014/main" id="{62203BCC-B884-70E3-2002-900574ED9FB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新細明體" panose="02020500000000000000" pitchFamily="18" charset="-120"/>
              </a:defRPr>
            </a:lvl1pPr>
            <a:lvl2pPr marL="742950" indent="-285750">
              <a:spcBef>
                <a:spcPts val="1000"/>
              </a:spcBef>
              <a:buClr>
                <a:srgbClr val="8AD0D6"/>
              </a:buClr>
              <a:buSzPct val="80000"/>
              <a:buFont typeface="Wingdings 3" panose="05040102010807070707" pitchFamily="18" charset="2"/>
              <a:buChar char=""/>
              <a:defRPr sz="2800">
                <a:solidFill>
                  <a:schemeClr val="tx1"/>
                </a:solidFill>
                <a:latin typeface="Century Gothic" panose="020B0502020202020204" pitchFamily="34" charset="0"/>
                <a:ea typeface="新細明體" panose="02020500000000000000" pitchFamily="18" charset="-12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新細明體" panose="02020500000000000000" pitchFamily="18" charset="-12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9pPr>
          </a:lstStyle>
          <a:p>
            <a:pPr>
              <a:spcBef>
                <a:spcPct val="0"/>
              </a:spcBef>
              <a:buClrTx/>
              <a:buSzTx/>
              <a:buFontTx/>
              <a:buNone/>
            </a:pPr>
            <a:fld id="{FE5EED23-097F-4B18-AE90-F5F7F2BD76CD}" type="slidenum">
              <a:rPr lang="en-US" altLang="zh-TW" sz="2800" smtClean="0">
                <a:solidFill>
                  <a:srgbClr val="FFFFFF"/>
                </a:solidFill>
                <a:latin typeface="Arial" panose="020B0604020202020204" pitchFamily="34" charset="0"/>
              </a:rPr>
              <a:pPr>
                <a:spcBef>
                  <a:spcPct val="0"/>
                </a:spcBef>
                <a:buClrTx/>
                <a:buSzTx/>
                <a:buFontTx/>
                <a:buNone/>
              </a:pPr>
              <a:t>15</a:t>
            </a:fld>
            <a:endParaRPr lang="en-US" altLang="zh-TW" sz="2800">
              <a:solidFill>
                <a:srgbClr val="FFFFFF"/>
              </a:solidFill>
              <a:latin typeface="Arial" panose="020B0604020202020204" pitchFamily="34" charset="0"/>
            </a:endParaRPr>
          </a:p>
        </p:txBody>
      </p:sp>
      <p:pic>
        <p:nvPicPr>
          <p:cNvPr id="4" name="Picture 3">
            <a:extLst>
              <a:ext uri="{FF2B5EF4-FFF2-40B4-BE49-F238E27FC236}">
                <a16:creationId xmlns:a16="http://schemas.microsoft.com/office/drawing/2014/main" id="{BD2FA565-10DA-213D-3147-CA330C82B596}"/>
              </a:ext>
            </a:extLst>
          </p:cNvPr>
          <p:cNvPicPr>
            <a:picLocks noChangeAspect="1"/>
          </p:cNvPicPr>
          <p:nvPr/>
        </p:nvPicPr>
        <p:blipFill>
          <a:blip r:embed="rId2"/>
          <a:stretch>
            <a:fillRect/>
          </a:stretch>
        </p:blipFill>
        <p:spPr>
          <a:xfrm>
            <a:off x="1048887" y="836712"/>
            <a:ext cx="2552700" cy="1337516"/>
          </a:xfrm>
          <a:prstGeom prst="rect">
            <a:avLst/>
          </a:prstGeom>
          <a:ln>
            <a:noFill/>
          </a:ln>
          <a:effectLst>
            <a:softEdge rad="112500"/>
          </a:effectLst>
        </p:spPr>
      </p:pic>
    </p:spTree>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1E0A512-F465-F4C1-0673-8F9AA58B7FDD}"/>
              </a:ext>
            </a:extLst>
          </p:cNvPr>
          <p:cNvSpPr>
            <a:spLocks noGrp="1"/>
          </p:cNvSpPr>
          <p:nvPr>
            <p:ph type="title"/>
          </p:nvPr>
        </p:nvSpPr>
        <p:spPr>
          <a:xfrm>
            <a:off x="1857375" y="357188"/>
            <a:ext cx="5683250" cy="1495425"/>
          </a:xfrm>
        </p:spPr>
        <p:txBody>
          <a:bodyPr/>
          <a:lstStyle/>
          <a:p>
            <a:pPr eaLnBrk="1" hangingPunct="1"/>
            <a:br>
              <a:rPr lang="en-US" altLang="en-US">
                <a:ea typeface="新細明體" panose="02020500000000000000" pitchFamily="18" charset="-120"/>
              </a:rPr>
            </a:br>
            <a:endParaRPr lang="en-US" altLang="en-US">
              <a:ea typeface="新細明體" panose="02020500000000000000" pitchFamily="18" charset="-120"/>
            </a:endParaRPr>
          </a:p>
        </p:txBody>
      </p:sp>
      <p:sp>
        <p:nvSpPr>
          <p:cNvPr id="38915" name="Rectangle 3">
            <a:extLst>
              <a:ext uri="{FF2B5EF4-FFF2-40B4-BE49-F238E27FC236}">
                <a16:creationId xmlns:a16="http://schemas.microsoft.com/office/drawing/2014/main" id="{6CA2B688-A8C4-99DB-87BF-BD16E5C5DC8F}"/>
              </a:ext>
            </a:extLst>
          </p:cNvPr>
          <p:cNvSpPr>
            <a:spLocks noGrp="1"/>
          </p:cNvSpPr>
          <p:nvPr>
            <p:ph idx="1"/>
          </p:nvPr>
        </p:nvSpPr>
        <p:spPr>
          <a:xfrm>
            <a:off x="395288" y="2133600"/>
            <a:ext cx="7112000" cy="3024188"/>
          </a:xfrm>
        </p:spPr>
        <p:txBody>
          <a:bodyPr/>
          <a:lstStyle/>
          <a:p>
            <a:pPr eaLnBrk="1" hangingPunct="1">
              <a:buFontTx/>
              <a:buNone/>
            </a:pPr>
            <a:r>
              <a:rPr lang="en-US" altLang="zh-TW"/>
              <a:t>				</a:t>
            </a:r>
          </a:p>
          <a:p>
            <a:pPr eaLnBrk="1" hangingPunct="1">
              <a:buFontTx/>
              <a:buNone/>
            </a:pPr>
            <a:r>
              <a:rPr lang="en-US" altLang="zh-TW"/>
              <a:t>		       </a:t>
            </a:r>
            <a:r>
              <a:rPr lang="en-US" altLang="zh-TW" sz="6600" b="1" i="1" u="sng">
                <a:solidFill>
                  <a:srgbClr val="FF0000"/>
                </a:solidFill>
              </a:rPr>
              <a:t>THANK  YOU….</a:t>
            </a:r>
          </a:p>
        </p:txBody>
      </p:sp>
      <p:sp>
        <p:nvSpPr>
          <p:cNvPr id="38916" name="Slide Number Placeholder 5">
            <a:extLst>
              <a:ext uri="{FF2B5EF4-FFF2-40B4-BE49-F238E27FC236}">
                <a16:creationId xmlns:a16="http://schemas.microsoft.com/office/drawing/2014/main" id="{0DFECBBF-A863-AE37-A4DD-7472334596D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新細明體" panose="02020500000000000000" pitchFamily="18" charset="-120"/>
              </a:defRPr>
            </a:lvl1pPr>
            <a:lvl2pPr marL="742950" indent="-285750">
              <a:spcBef>
                <a:spcPts val="1000"/>
              </a:spcBef>
              <a:buClr>
                <a:srgbClr val="8AD0D6"/>
              </a:buClr>
              <a:buSzPct val="80000"/>
              <a:buFont typeface="Wingdings 3" panose="05040102010807070707" pitchFamily="18" charset="2"/>
              <a:buChar char=""/>
              <a:defRPr sz="2800">
                <a:solidFill>
                  <a:schemeClr val="tx1"/>
                </a:solidFill>
                <a:latin typeface="Century Gothic" panose="020B0502020202020204" pitchFamily="34" charset="0"/>
                <a:ea typeface="新細明體" panose="02020500000000000000" pitchFamily="18" charset="-12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新細明體" panose="02020500000000000000" pitchFamily="18" charset="-12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9pPr>
          </a:lstStyle>
          <a:p>
            <a:pPr>
              <a:spcBef>
                <a:spcPct val="0"/>
              </a:spcBef>
              <a:buClrTx/>
              <a:buSzTx/>
              <a:buFontTx/>
              <a:buNone/>
            </a:pPr>
            <a:fld id="{FC36ADBA-6C00-44EF-B1E6-B0ADB21FF524}" type="slidenum">
              <a:rPr lang="en-US" altLang="zh-TW" sz="2800" smtClean="0">
                <a:latin typeface="Arial" panose="020B0604020202020204" pitchFamily="34" charset="0"/>
              </a:rPr>
              <a:pPr>
                <a:spcBef>
                  <a:spcPct val="0"/>
                </a:spcBef>
                <a:buClrTx/>
                <a:buSzTx/>
                <a:buFontTx/>
                <a:buNone/>
              </a:pPr>
              <a:t>16</a:t>
            </a:fld>
            <a:endParaRPr lang="en-US" altLang="zh-TW" sz="2800">
              <a:latin typeface="Arial" panose="020B0604020202020204" pitchFamily="34" charset="0"/>
            </a:endParaRPr>
          </a:p>
        </p:txBody>
      </p:sp>
      <p:pic>
        <p:nvPicPr>
          <p:cNvPr id="38917" name="Audio 1">
            <a:hlinkClick r:id="" action="ppaction://media"/>
            <a:extLst>
              <a:ext uri="{FF2B5EF4-FFF2-40B4-BE49-F238E27FC236}">
                <a16:creationId xmlns:a16="http://schemas.microsoft.com/office/drawing/2014/main" id="{D1FA7BD5-B696-5799-B1B7-010812D50D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21700" y="6235700"/>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03914-173A-F03F-3703-989CE70BFE08}"/>
              </a:ext>
            </a:extLst>
          </p:cNvPr>
          <p:cNvSpPr>
            <a:spLocks noGrp="1"/>
          </p:cNvSpPr>
          <p:nvPr>
            <p:ph type="title"/>
          </p:nvPr>
        </p:nvSpPr>
        <p:spPr>
          <a:xfrm>
            <a:off x="268288" y="198438"/>
            <a:ext cx="8842375" cy="1841500"/>
          </a:xfrm>
        </p:spPr>
        <p:txBody>
          <a:bodyPr/>
          <a:lstStyle/>
          <a:p>
            <a:pPr>
              <a:defRPr/>
            </a:pPr>
            <a:r>
              <a:rPr lang="en-US" altLang="zh-TW" dirty="0">
                <a:solidFill>
                  <a:schemeClr val="accent3">
                    <a:lumMod val="60000"/>
                    <a:lumOff val="40000"/>
                  </a:schemeClr>
                </a:solidFill>
                <a:latin typeface="Times New Roman" panose="02020603050405020304" pitchFamily="18" charset="0"/>
              </a:rPr>
              <a:t>PROJECT ON </a:t>
            </a:r>
            <a:br>
              <a:rPr lang="en-US" altLang="zh-TW" dirty="0">
                <a:solidFill>
                  <a:schemeClr val="accent3">
                    <a:lumMod val="60000"/>
                    <a:lumOff val="40000"/>
                  </a:schemeClr>
                </a:solidFill>
                <a:latin typeface="Times New Roman" panose="02020603050405020304" pitchFamily="18" charset="0"/>
              </a:rPr>
            </a:br>
            <a:r>
              <a:rPr lang="en-US" altLang="zh-TW" dirty="0">
                <a:solidFill>
                  <a:schemeClr val="accent3">
                    <a:lumMod val="60000"/>
                    <a:lumOff val="40000"/>
                  </a:schemeClr>
                </a:solidFill>
                <a:latin typeface="Times New Roman" panose="02020603050405020304" pitchFamily="18" charset="0"/>
              </a:rPr>
              <a:t>“ANDROID HOME LAUNCHER”</a:t>
            </a:r>
            <a:endParaRPr lang="en-IN" dirty="0">
              <a:solidFill>
                <a:schemeClr val="accent3">
                  <a:lumMod val="60000"/>
                  <a:lumOff val="40000"/>
                </a:schemeClr>
              </a:solidFill>
            </a:endParaRPr>
          </a:p>
        </p:txBody>
      </p:sp>
      <p:sp>
        <p:nvSpPr>
          <p:cNvPr id="8195" name="Content Placeholder 2">
            <a:extLst>
              <a:ext uri="{FF2B5EF4-FFF2-40B4-BE49-F238E27FC236}">
                <a16:creationId xmlns:a16="http://schemas.microsoft.com/office/drawing/2014/main" id="{432765A6-F82B-33DA-9F3B-84931C98B947}"/>
              </a:ext>
            </a:extLst>
          </p:cNvPr>
          <p:cNvSpPr>
            <a:spLocks noGrp="1"/>
          </p:cNvSpPr>
          <p:nvPr>
            <p:ph idx="1"/>
          </p:nvPr>
        </p:nvSpPr>
        <p:spPr>
          <a:xfrm>
            <a:off x="1333500" y="1773238"/>
            <a:ext cx="6711950" cy="4194175"/>
          </a:xfrm>
        </p:spPr>
        <p:txBody>
          <a:bodyPr/>
          <a:lstStyle/>
          <a:p>
            <a:pPr>
              <a:buFont typeface="Wingdings 3" panose="05040102010807070707" pitchFamily="18" charset="2"/>
              <a:buNone/>
            </a:pPr>
            <a:r>
              <a:rPr lang="en-US" altLang="en-US">
                <a:ea typeface="新細明體" panose="02020500000000000000" pitchFamily="18" charset="-120"/>
              </a:rPr>
              <a:t>     BY</a:t>
            </a:r>
          </a:p>
          <a:p>
            <a:pPr>
              <a:buFont typeface="Wingdings 3" panose="05040102010807070707" pitchFamily="18" charset="2"/>
              <a:buNone/>
            </a:pPr>
            <a:r>
              <a:rPr lang="en-US" altLang="en-US">
                <a:solidFill>
                  <a:schemeClr val="accent2"/>
                </a:solidFill>
                <a:ea typeface="新細明體" panose="02020500000000000000" pitchFamily="18" charset="-120"/>
              </a:rPr>
              <a:t>                   </a:t>
            </a:r>
            <a:r>
              <a:rPr lang="en-US" altLang="en-US" sz="2400" b="1">
                <a:solidFill>
                  <a:schemeClr val="accent2"/>
                </a:solidFill>
                <a:ea typeface="新細明體" panose="02020500000000000000" pitchFamily="18" charset="-120"/>
              </a:rPr>
              <a:t>NITISH KUMAR  </a:t>
            </a:r>
            <a:r>
              <a:rPr lang="en-US" altLang="en-US" sz="2400" b="1">
                <a:ea typeface="新細明體" panose="02020500000000000000" pitchFamily="18" charset="-120"/>
              </a:rPr>
              <a:t>(1837310033)</a:t>
            </a:r>
          </a:p>
          <a:p>
            <a:pPr>
              <a:buFont typeface="Wingdings 3" panose="05040102010807070707" pitchFamily="18" charset="2"/>
              <a:buNone/>
            </a:pPr>
            <a:r>
              <a:rPr lang="en-US" altLang="en-US" b="1">
                <a:ea typeface="新細明體" panose="02020500000000000000" pitchFamily="18" charset="-120"/>
              </a:rPr>
              <a:t>                   </a:t>
            </a:r>
            <a:endParaRPr lang="en-IN" altLang="en-US">
              <a:ea typeface="新細明體" panose="02020500000000000000" pitchFamily="18" charset="-120"/>
            </a:endParaRPr>
          </a:p>
        </p:txBody>
      </p:sp>
      <p:sp>
        <p:nvSpPr>
          <p:cNvPr id="23556" name="Slide Number Placeholder 3">
            <a:extLst>
              <a:ext uri="{FF2B5EF4-FFF2-40B4-BE49-F238E27FC236}">
                <a16:creationId xmlns:a16="http://schemas.microsoft.com/office/drawing/2014/main" id="{6C4DC31E-2542-6F56-51DF-B08BD6246F0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新細明體" panose="02020500000000000000" pitchFamily="18" charset="-120"/>
              </a:defRPr>
            </a:lvl1pPr>
            <a:lvl2pPr marL="742950" indent="-285750">
              <a:spcBef>
                <a:spcPts val="1000"/>
              </a:spcBef>
              <a:buClr>
                <a:srgbClr val="8AD0D6"/>
              </a:buClr>
              <a:buSzPct val="80000"/>
              <a:buFont typeface="Wingdings 3" panose="05040102010807070707" pitchFamily="18" charset="2"/>
              <a:buChar char=""/>
              <a:defRPr sz="2800">
                <a:solidFill>
                  <a:schemeClr val="tx1"/>
                </a:solidFill>
                <a:latin typeface="Century Gothic" panose="020B0502020202020204" pitchFamily="34" charset="0"/>
                <a:ea typeface="新細明體" panose="02020500000000000000" pitchFamily="18" charset="-12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新細明體" panose="02020500000000000000" pitchFamily="18" charset="-12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9pPr>
          </a:lstStyle>
          <a:p>
            <a:pPr>
              <a:spcBef>
                <a:spcPct val="0"/>
              </a:spcBef>
              <a:buClrTx/>
              <a:buSzTx/>
              <a:buFontTx/>
              <a:buNone/>
            </a:pPr>
            <a:fld id="{C689BFDE-2945-430F-8242-ABF727A99B4C}" type="slidenum">
              <a:rPr lang="en-US" altLang="zh-TW" sz="2800" smtClean="0">
                <a:solidFill>
                  <a:srgbClr val="FFFFFF"/>
                </a:solidFill>
                <a:latin typeface="Arial" panose="020B0604020202020204" pitchFamily="34" charset="0"/>
              </a:rPr>
              <a:pPr>
                <a:spcBef>
                  <a:spcPct val="0"/>
                </a:spcBef>
                <a:buClrTx/>
                <a:buSzTx/>
                <a:buFontTx/>
                <a:buNone/>
              </a:pPr>
              <a:t>2</a:t>
            </a:fld>
            <a:endParaRPr lang="en-US" altLang="zh-TW" sz="2800">
              <a:solidFill>
                <a:srgbClr val="FFFFFF"/>
              </a:solidFill>
              <a:latin typeface="Arial" panose="020B0604020202020204" pitchFamily="34" charset="0"/>
            </a:endParaRPr>
          </a:p>
        </p:txBody>
      </p:sp>
      <p:pic>
        <p:nvPicPr>
          <p:cNvPr id="7" name="j0313970.jpg">
            <a:extLst>
              <a:ext uri="{FF2B5EF4-FFF2-40B4-BE49-F238E27FC236}">
                <a16:creationId xmlns:a16="http://schemas.microsoft.com/office/drawing/2014/main" id="{F93391C1-AD31-D05E-895A-3072969D325C}"/>
              </a:ext>
            </a:extLst>
          </p:cNvPr>
          <p:cNvPicPr>
            <a:picLocks noChangeAspect="1"/>
          </p:cNvPicPr>
          <p:nvPr/>
        </p:nvPicPr>
        <p:blipFill>
          <a:blip r:embed="rId3" cstate="print"/>
          <a:stretch>
            <a:fillRect/>
          </a:stretch>
        </p:blipFill>
        <p:spPr>
          <a:xfrm>
            <a:off x="359532" y="2852936"/>
            <a:ext cx="8424936" cy="3823246"/>
          </a:xfrm>
          <a:prstGeom prst="rect">
            <a:avLst/>
          </a:prstGeom>
          <a:ln>
            <a:noFill/>
          </a:ln>
          <a:effectLst>
            <a:softEdge rad="112500"/>
          </a:effectLst>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7039FB0-6C8D-F60D-B294-9E1E3B5C6F47}"/>
              </a:ext>
            </a:extLst>
          </p:cNvPr>
          <p:cNvSpPr>
            <a:spLocks noGrp="1"/>
          </p:cNvSpPr>
          <p:nvPr>
            <p:ph type="ctrTitle"/>
          </p:nvPr>
        </p:nvSpPr>
        <p:spPr>
          <a:xfrm>
            <a:off x="857250" y="0"/>
            <a:ext cx="6621463" cy="1571625"/>
          </a:xfrm>
        </p:spPr>
        <p:txBody>
          <a:bodyPr/>
          <a:lstStyle/>
          <a:p>
            <a:pPr eaLnBrk="1" hangingPunct="1"/>
            <a:r>
              <a:rPr lang="en-US" altLang="en-US" sz="4000" b="1" i="1">
                <a:solidFill>
                  <a:srgbClr val="FF0000"/>
                </a:solidFill>
                <a:ea typeface="新細明體" panose="02020500000000000000" pitchFamily="18" charset="-120"/>
              </a:rPr>
              <a:t>CONTENT:-</a:t>
            </a:r>
            <a:br>
              <a:rPr lang="en-US" altLang="en-US" sz="4000" b="1" i="1">
                <a:solidFill>
                  <a:srgbClr val="FF0000"/>
                </a:solidFill>
                <a:ea typeface="新細明體" panose="02020500000000000000" pitchFamily="18" charset="-120"/>
              </a:rPr>
            </a:br>
            <a:endParaRPr lang="en-IN" altLang="en-US" sz="4000" b="1" i="1">
              <a:solidFill>
                <a:srgbClr val="FF0000"/>
              </a:solidFill>
              <a:ea typeface="新細明體" panose="02020500000000000000" pitchFamily="18" charset="-120"/>
            </a:endParaRPr>
          </a:p>
        </p:txBody>
      </p:sp>
      <p:sp>
        <p:nvSpPr>
          <p:cNvPr id="3" name="Subtitle 2">
            <a:extLst>
              <a:ext uri="{FF2B5EF4-FFF2-40B4-BE49-F238E27FC236}">
                <a16:creationId xmlns:a16="http://schemas.microsoft.com/office/drawing/2014/main" id="{5B7ABF0B-0133-1EEF-97F8-529C38D50E3F}"/>
              </a:ext>
            </a:extLst>
          </p:cNvPr>
          <p:cNvSpPr>
            <a:spLocks noGrp="1"/>
          </p:cNvSpPr>
          <p:nvPr>
            <p:ph type="subTitle" idx="1"/>
          </p:nvPr>
        </p:nvSpPr>
        <p:spPr>
          <a:xfrm>
            <a:off x="857250" y="1268413"/>
            <a:ext cx="6810375" cy="5589587"/>
          </a:xfrm>
        </p:spPr>
        <p:txBody>
          <a:bodyPr/>
          <a:lstStyle/>
          <a:p>
            <a:pPr eaLnBrk="1" hangingPunct="1">
              <a:buFont typeface="Arial" pitchFamily="34" charset="0"/>
              <a:buChar char="•"/>
              <a:defRPr/>
            </a:pPr>
            <a:r>
              <a:rPr lang="en-US" sz="1600" b="1" dirty="0">
                <a:solidFill>
                  <a:schemeClr val="accent2"/>
                </a:solidFill>
                <a:latin typeface="+mn-lt"/>
              </a:rPr>
              <a:t>acknowledgement</a:t>
            </a:r>
          </a:p>
          <a:p>
            <a:pPr eaLnBrk="1" hangingPunct="1">
              <a:buFont typeface="Arial" pitchFamily="34" charset="0"/>
              <a:buChar char="•"/>
              <a:defRPr/>
            </a:pPr>
            <a:r>
              <a:rPr lang="en-US" sz="1600" b="1" dirty="0">
                <a:solidFill>
                  <a:schemeClr val="accent2"/>
                </a:solidFill>
                <a:latin typeface="+mn-lt"/>
              </a:rPr>
              <a:t>ABSTRACT</a:t>
            </a:r>
          </a:p>
          <a:p>
            <a:pPr eaLnBrk="1" hangingPunct="1">
              <a:buFont typeface="Arial" pitchFamily="34" charset="0"/>
              <a:buChar char="•"/>
              <a:defRPr/>
            </a:pPr>
            <a:r>
              <a:rPr lang="en-US" sz="1600" b="1" dirty="0">
                <a:solidFill>
                  <a:schemeClr val="accent2"/>
                </a:solidFill>
                <a:latin typeface="+mn-lt"/>
              </a:rPr>
              <a:t> INTRODUCTION</a:t>
            </a:r>
          </a:p>
          <a:p>
            <a:pPr eaLnBrk="1" hangingPunct="1">
              <a:buFont typeface="Arial" pitchFamily="34" charset="0"/>
              <a:buChar char="•"/>
              <a:defRPr/>
            </a:pPr>
            <a:r>
              <a:rPr lang="en-US" sz="1600" b="1" dirty="0">
                <a:solidFill>
                  <a:schemeClr val="accent2"/>
                </a:solidFill>
                <a:latin typeface="+mn-lt"/>
              </a:rPr>
              <a:t>Project ANALYSIS</a:t>
            </a:r>
          </a:p>
          <a:p>
            <a:pPr eaLnBrk="1" hangingPunct="1">
              <a:buFont typeface="Arial" pitchFamily="34" charset="0"/>
              <a:buChar char="•"/>
              <a:defRPr/>
            </a:pPr>
            <a:r>
              <a:rPr lang="en-IN" sz="1600" b="1" dirty="0">
                <a:solidFill>
                  <a:schemeClr val="accent2"/>
                </a:solidFill>
                <a:latin typeface="+mn-lt"/>
              </a:rPr>
              <a:t>PROGRAMMING LANGUAGE </a:t>
            </a:r>
          </a:p>
          <a:p>
            <a:pPr eaLnBrk="1" hangingPunct="1">
              <a:buFont typeface="Arial" pitchFamily="34" charset="0"/>
              <a:buChar char="•"/>
              <a:defRPr/>
            </a:pPr>
            <a:r>
              <a:rPr lang="en-IN" sz="1600" b="1" i="1" dirty="0">
                <a:solidFill>
                  <a:schemeClr val="accent2"/>
                </a:solidFill>
                <a:latin typeface="+mn-lt"/>
                <a:ea typeface="Times New Roman" panose="02020603050405020304" pitchFamily="18" charset="0"/>
              </a:rPr>
              <a:t>Sample Use</a:t>
            </a:r>
          </a:p>
          <a:p>
            <a:pPr eaLnBrk="1" hangingPunct="1">
              <a:buFont typeface="Arial" pitchFamily="34" charset="0"/>
              <a:buChar char="•"/>
              <a:defRPr/>
            </a:pPr>
            <a:r>
              <a:rPr lang="en-US" sz="1600" b="1" dirty="0">
                <a:solidFill>
                  <a:schemeClr val="accent2"/>
                </a:solidFill>
                <a:latin typeface="+mn-lt"/>
              </a:rPr>
              <a:t>IMPLEMENTATION OF PROGRAM</a:t>
            </a:r>
          </a:p>
          <a:p>
            <a:pPr eaLnBrk="1" hangingPunct="1">
              <a:buFont typeface="Arial" pitchFamily="34" charset="0"/>
              <a:buChar char="•"/>
              <a:defRPr/>
            </a:pPr>
            <a:r>
              <a:rPr lang="en-US" sz="1600" b="1" dirty="0">
                <a:solidFill>
                  <a:schemeClr val="accent2"/>
                </a:solidFill>
                <a:latin typeface="+mn-lt"/>
              </a:rPr>
              <a:t>RECOMMENDATIONS</a:t>
            </a:r>
          </a:p>
          <a:p>
            <a:pPr eaLnBrk="1" hangingPunct="1">
              <a:buFont typeface="Arial" pitchFamily="34" charset="0"/>
              <a:buChar char="•"/>
              <a:defRPr/>
            </a:pPr>
            <a:r>
              <a:rPr lang="en-US" altLang="en-US" sz="1600" b="1" dirty="0">
                <a:solidFill>
                  <a:schemeClr val="accent2"/>
                </a:solidFill>
                <a:latin typeface="+mn-lt"/>
                <a:ea typeface="新細明體" panose="02020500000000000000" pitchFamily="18" charset="-120"/>
              </a:rPr>
              <a:t>Conclusion</a:t>
            </a:r>
          </a:p>
          <a:p>
            <a:pPr eaLnBrk="1" hangingPunct="1">
              <a:buFont typeface="Arial" pitchFamily="34" charset="0"/>
              <a:buChar char="•"/>
              <a:defRPr/>
            </a:pPr>
            <a:r>
              <a:rPr lang="en-US" sz="1600" b="1" i="1" dirty="0">
                <a:solidFill>
                  <a:schemeClr val="accent2"/>
                </a:solidFill>
                <a:latin typeface="+mn-lt"/>
              </a:rPr>
              <a:t>feedback &amp; suggestion</a:t>
            </a:r>
            <a:endParaRPr lang="en-US" sz="1600" b="1" dirty="0">
              <a:solidFill>
                <a:schemeClr val="accent2"/>
              </a:solidFill>
              <a:latin typeface="+mn-lt"/>
            </a:endParaRPr>
          </a:p>
          <a:p>
            <a:pPr eaLnBrk="1" hangingPunct="1">
              <a:buFont typeface="Arial" pitchFamily="34" charset="0"/>
              <a:buChar char="•"/>
              <a:defRPr/>
            </a:pPr>
            <a:endParaRPr lang="en-US" b="1" dirty="0"/>
          </a:p>
          <a:p>
            <a:pPr eaLnBrk="1" hangingPunct="1">
              <a:buFont typeface="Arial" pitchFamily="34" charset="0"/>
              <a:buChar char="•"/>
              <a:defRPr/>
            </a:pPr>
            <a:endParaRPr lang="en-US" b="1" dirty="0"/>
          </a:p>
          <a:p>
            <a:pPr eaLnBrk="1" hangingPunct="1">
              <a:buFont typeface="Arial" pitchFamily="34" charset="0"/>
              <a:buChar char="•"/>
              <a:defRPr/>
            </a:pPr>
            <a:endParaRPr lang="en-US" b="1" dirty="0"/>
          </a:p>
          <a:p>
            <a:pPr eaLnBrk="1" hangingPunct="1">
              <a:buFont typeface="Arial" pitchFamily="34" charset="0"/>
              <a:buChar char="•"/>
              <a:defRPr/>
            </a:pPr>
            <a:endParaRPr lang="en-US" b="1" dirty="0"/>
          </a:p>
          <a:p>
            <a:pPr eaLnBrk="1" hangingPunct="1">
              <a:buFont typeface="Arial" pitchFamily="34" charset="0"/>
              <a:buChar char="•"/>
              <a:defRPr/>
            </a:pPr>
            <a:endParaRPr lang="en-US" b="1" dirty="0"/>
          </a:p>
          <a:p>
            <a:pPr eaLnBrk="1" hangingPunct="1">
              <a:buFont typeface="Arial" pitchFamily="34" charset="0"/>
              <a:buChar char="•"/>
              <a:defRPr/>
            </a:pPr>
            <a:endParaRPr lang="en-US" b="1" dirty="0"/>
          </a:p>
          <a:p>
            <a:pPr eaLnBrk="1" hangingPunct="1">
              <a:buFont typeface="Arial" pitchFamily="34" charset="0"/>
              <a:buChar char="•"/>
              <a:defRPr/>
            </a:pPr>
            <a:endParaRPr lang="en-IN" b="1" dirty="0"/>
          </a:p>
        </p:txBody>
      </p:sp>
      <p:sp>
        <p:nvSpPr>
          <p:cNvPr id="25604" name="Slide Number Placeholder 3">
            <a:extLst>
              <a:ext uri="{FF2B5EF4-FFF2-40B4-BE49-F238E27FC236}">
                <a16:creationId xmlns:a16="http://schemas.microsoft.com/office/drawing/2014/main" id="{E863A17D-E734-7C95-A3EB-657B2CFC3E0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新細明體" panose="02020500000000000000" pitchFamily="18" charset="-120"/>
              </a:defRPr>
            </a:lvl1pPr>
            <a:lvl2pPr marL="742950" indent="-285750">
              <a:spcBef>
                <a:spcPts val="1000"/>
              </a:spcBef>
              <a:buClr>
                <a:srgbClr val="8AD0D6"/>
              </a:buClr>
              <a:buSzPct val="80000"/>
              <a:buFont typeface="Wingdings 3" panose="05040102010807070707" pitchFamily="18" charset="2"/>
              <a:buChar char=""/>
              <a:defRPr sz="2800">
                <a:solidFill>
                  <a:schemeClr val="tx1"/>
                </a:solidFill>
                <a:latin typeface="Century Gothic" panose="020B0502020202020204" pitchFamily="34" charset="0"/>
                <a:ea typeface="新細明體" panose="02020500000000000000" pitchFamily="18" charset="-12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新細明體" panose="02020500000000000000" pitchFamily="18" charset="-12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9pPr>
          </a:lstStyle>
          <a:p>
            <a:pPr>
              <a:spcBef>
                <a:spcPct val="0"/>
              </a:spcBef>
              <a:buClrTx/>
              <a:buSzTx/>
              <a:buFontTx/>
              <a:buNone/>
            </a:pPr>
            <a:fld id="{026D8C3D-7689-46DA-8B7C-B69849F2C6DA}" type="slidenum">
              <a:rPr lang="en-US" altLang="zh-TW" sz="2800" smtClean="0">
                <a:solidFill>
                  <a:srgbClr val="FFFFFF"/>
                </a:solidFill>
                <a:latin typeface="Arial" panose="020B0604020202020204" pitchFamily="34" charset="0"/>
              </a:rPr>
              <a:pPr>
                <a:spcBef>
                  <a:spcPct val="0"/>
                </a:spcBef>
                <a:buClrTx/>
                <a:buSzTx/>
                <a:buFontTx/>
                <a:buNone/>
              </a:pPr>
              <a:t>3</a:t>
            </a:fld>
            <a:endParaRPr lang="en-US" altLang="zh-TW" sz="2800">
              <a:solidFill>
                <a:srgbClr val="FFFFFF"/>
              </a:solidFill>
              <a:latin typeface="Arial" panose="020B0604020202020204" pitchFamily="34" charset="0"/>
            </a:endParaRPr>
          </a:p>
        </p:txBody>
      </p:sp>
      <p:pic>
        <p:nvPicPr>
          <p:cNvPr id="25605" name="Picture 3">
            <a:extLst>
              <a:ext uri="{FF2B5EF4-FFF2-40B4-BE49-F238E27FC236}">
                <a16:creationId xmlns:a16="http://schemas.microsoft.com/office/drawing/2014/main" id="{3C18F7F2-6DA7-5111-CD96-373D2BDFB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 y="169863"/>
            <a:ext cx="4865688"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A96F8CB-0C4B-9FCC-50B2-F091136CD93A}"/>
              </a:ext>
            </a:extLst>
          </p:cNvPr>
          <p:cNvSpPr>
            <a:spLocks noGrp="1"/>
          </p:cNvSpPr>
          <p:nvPr>
            <p:ph type="ctrTitle"/>
          </p:nvPr>
        </p:nvSpPr>
        <p:spPr>
          <a:xfrm>
            <a:off x="107950" y="295275"/>
            <a:ext cx="7777163" cy="1079500"/>
          </a:xfrm>
        </p:spPr>
        <p:txBody>
          <a:bodyPr/>
          <a:lstStyle/>
          <a:p>
            <a:pPr eaLnBrk="1" hangingPunct="1"/>
            <a:r>
              <a:rPr lang="en-US" altLang="zh-TW" sz="4800">
                <a:solidFill>
                  <a:srgbClr val="FFC000"/>
                </a:solidFill>
                <a:latin typeface="Times New Roman" panose="02020603050405020304" pitchFamily="18" charset="0"/>
              </a:rPr>
              <a:t>ACKNOWLEDGEMENT</a:t>
            </a:r>
          </a:p>
        </p:txBody>
      </p:sp>
      <p:sp>
        <p:nvSpPr>
          <p:cNvPr id="2052" name="Rectangle 4">
            <a:extLst>
              <a:ext uri="{FF2B5EF4-FFF2-40B4-BE49-F238E27FC236}">
                <a16:creationId xmlns:a16="http://schemas.microsoft.com/office/drawing/2014/main" id="{348EE4DF-9DF6-2BCA-A90D-B0A5EBD8D638}"/>
              </a:ext>
            </a:extLst>
          </p:cNvPr>
          <p:cNvSpPr>
            <a:spLocks noGrp="1" noChangeArrowheads="1"/>
          </p:cNvSpPr>
          <p:nvPr>
            <p:ph type="subTitle" idx="1"/>
          </p:nvPr>
        </p:nvSpPr>
        <p:spPr>
          <a:xfrm>
            <a:off x="228600" y="2792413"/>
            <a:ext cx="9144000" cy="3849687"/>
          </a:xfrm>
        </p:spPr>
        <p:txBody>
          <a:bodyPr rtlCol="0">
            <a:normAutofit/>
          </a:bodyPr>
          <a:lstStyle/>
          <a:p>
            <a:pPr defTabSz="457207" eaLnBrk="1" fontAlgn="auto" hangingPunct="1">
              <a:spcAft>
                <a:spcPts val="0"/>
              </a:spcAft>
              <a:buClr>
                <a:schemeClr val="bg2">
                  <a:lumMod val="40000"/>
                  <a:lumOff val="60000"/>
                </a:schemeClr>
              </a:buClr>
              <a:buFont typeface="Wingdings 3" charset="2"/>
              <a:buNone/>
              <a:defRPr/>
            </a:pPr>
            <a:r>
              <a:rPr lang="en-US" altLang="zh-TW" sz="2800" b="1" dirty="0">
                <a:latin typeface="Times New Roman" panose="02020603050405020304" pitchFamily="18" charset="0"/>
              </a:rPr>
              <a:t>  Source </a:t>
            </a:r>
            <a:r>
              <a:rPr lang="en-US" altLang="zh-TW" sz="2800" b="1" dirty="0">
                <a:solidFill>
                  <a:schemeClr val="accent2"/>
                </a:solidFill>
                <a:latin typeface="Times New Roman" panose="02020603050405020304" pitchFamily="18" charset="0"/>
              </a:rPr>
              <a:t>:ANDROID HOME LAUNCHER</a:t>
            </a:r>
          </a:p>
          <a:p>
            <a:pPr defTabSz="457207" eaLnBrk="1" fontAlgn="auto" hangingPunct="1">
              <a:spcAft>
                <a:spcPts val="0"/>
              </a:spcAft>
              <a:buClr>
                <a:schemeClr val="bg2">
                  <a:lumMod val="40000"/>
                  <a:lumOff val="60000"/>
                </a:schemeClr>
              </a:buClr>
              <a:buFont typeface="Wingdings 3" charset="2"/>
              <a:buNone/>
              <a:defRPr/>
            </a:pPr>
            <a:r>
              <a:rPr lang="en-US" altLang="zh-TW" b="1" dirty="0">
                <a:latin typeface="Times New Roman" panose="02020603050405020304" pitchFamily="18" charset="0"/>
              </a:rPr>
              <a:t>HOD SIR</a:t>
            </a:r>
            <a:r>
              <a:rPr lang="en-US" altLang="zh-TW" b="1" dirty="0">
                <a:solidFill>
                  <a:schemeClr val="accent2"/>
                </a:solidFill>
                <a:latin typeface="Times New Roman" panose="02020603050405020304" pitchFamily="18" charset="0"/>
              </a:rPr>
              <a:t>:-PROF. PRABHAT GUPTA SIR</a:t>
            </a:r>
          </a:p>
          <a:p>
            <a:pPr defTabSz="457207" eaLnBrk="1" fontAlgn="auto" hangingPunct="1">
              <a:spcAft>
                <a:spcPts val="0"/>
              </a:spcAft>
              <a:buClr>
                <a:schemeClr val="bg2">
                  <a:lumMod val="40000"/>
                  <a:lumOff val="60000"/>
                </a:schemeClr>
              </a:buClr>
              <a:buFont typeface="Wingdings 3" charset="2"/>
              <a:buNone/>
              <a:defRPr/>
            </a:pPr>
            <a:r>
              <a:rPr lang="en-US" altLang="zh-TW" b="1" i="1" dirty="0">
                <a:latin typeface="Times New Roman" panose="02020603050405020304" pitchFamily="18" charset="0"/>
              </a:rPr>
              <a:t>Advisor:-</a:t>
            </a:r>
            <a:r>
              <a:rPr lang="en-US" altLang="zh-TW" b="1" i="1" dirty="0">
                <a:solidFill>
                  <a:schemeClr val="accent2"/>
                </a:solidFill>
                <a:latin typeface="Times New Roman" panose="02020603050405020304" pitchFamily="18" charset="0"/>
              </a:rPr>
              <a:t>PROF. PRABHAT GUPTA SIR</a:t>
            </a:r>
            <a:endParaRPr lang="en-US" altLang="zh-TW" b="1" dirty="0">
              <a:solidFill>
                <a:schemeClr val="accent2"/>
              </a:solidFill>
              <a:latin typeface="Times New Roman" panose="02020603050405020304" pitchFamily="18" charset="0"/>
            </a:endParaRPr>
          </a:p>
          <a:p>
            <a:pPr defTabSz="457207" eaLnBrk="1" fontAlgn="auto" hangingPunct="1">
              <a:spcAft>
                <a:spcPts val="0"/>
              </a:spcAft>
              <a:buClr>
                <a:schemeClr val="bg2">
                  <a:lumMod val="40000"/>
                  <a:lumOff val="60000"/>
                </a:schemeClr>
              </a:buClr>
              <a:defRPr/>
            </a:pPr>
            <a:r>
              <a:rPr lang="en-US" altLang="zh-TW" b="1" i="1" dirty="0">
                <a:latin typeface="Times New Roman" panose="02020603050405020304" pitchFamily="18" charset="0"/>
              </a:rPr>
              <a:t>Speaker:-  </a:t>
            </a:r>
            <a:r>
              <a:rPr lang="en-US" altLang="zh-TW" b="1" dirty="0" err="1">
                <a:solidFill>
                  <a:schemeClr val="accent2"/>
                </a:solidFill>
                <a:latin typeface="Times New Roman" panose="02020603050405020304" pitchFamily="18" charset="0"/>
              </a:rPr>
              <a:t>nitISH</a:t>
            </a:r>
            <a:r>
              <a:rPr lang="en-US" altLang="zh-TW" b="1" dirty="0">
                <a:solidFill>
                  <a:schemeClr val="accent2"/>
                </a:solidFill>
                <a:latin typeface="Times New Roman" panose="02020603050405020304" pitchFamily="18" charset="0"/>
              </a:rPr>
              <a:t> </a:t>
            </a:r>
            <a:r>
              <a:rPr lang="en-US" altLang="zh-TW" b="1" dirty="0" err="1">
                <a:solidFill>
                  <a:schemeClr val="accent2"/>
                </a:solidFill>
                <a:latin typeface="Times New Roman" panose="02020603050405020304" pitchFamily="18" charset="0"/>
              </a:rPr>
              <a:t>kumar</a:t>
            </a:r>
            <a:endParaRPr lang="en-US" altLang="zh-TW" sz="2400" b="1" dirty="0">
              <a:latin typeface="Times New Roman" panose="02020603050405020304" pitchFamily="18" charset="0"/>
            </a:endParaRPr>
          </a:p>
        </p:txBody>
      </p:sp>
      <p:sp>
        <p:nvSpPr>
          <p:cNvPr id="26628" name="Slide Number Placeholder 5">
            <a:extLst>
              <a:ext uri="{FF2B5EF4-FFF2-40B4-BE49-F238E27FC236}">
                <a16:creationId xmlns:a16="http://schemas.microsoft.com/office/drawing/2014/main" id="{FFA25C11-86EC-C639-4921-CD1537B51F5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新細明體" panose="02020500000000000000" pitchFamily="18" charset="-120"/>
              </a:defRPr>
            </a:lvl1pPr>
            <a:lvl2pPr marL="742950" indent="-285750">
              <a:spcBef>
                <a:spcPts val="1000"/>
              </a:spcBef>
              <a:buClr>
                <a:srgbClr val="8AD0D6"/>
              </a:buClr>
              <a:buSzPct val="80000"/>
              <a:buFont typeface="Wingdings 3" panose="05040102010807070707" pitchFamily="18" charset="2"/>
              <a:buChar char=""/>
              <a:defRPr sz="2800">
                <a:solidFill>
                  <a:schemeClr val="tx1"/>
                </a:solidFill>
                <a:latin typeface="Century Gothic" panose="020B0502020202020204" pitchFamily="34" charset="0"/>
                <a:ea typeface="新細明體" panose="02020500000000000000" pitchFamily="18" charset="-12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新細明體" panose="02020500000000000000" pitchFamily="18" charset="-12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9pPr>
          </a:lstStyle>
          <a:p>
            <a:pPr>
              <a:spcBef>
                <a:spcPct val="0"/>
              </a:spcBef>
              <a:buClrTx/>
              <a:buSzTx/>
              <a:buFontTx/>
              <a:buNone/>
            </a:pPr>
            <a:fld id="{366B4A25-318C-42F6-B47C-84B01421D1AD}" type="slidenum">
              <a:rPr lang="en-US" altLang="zh-TW" sz="2800" smtClean="0">
                <a:latin typeface="Arial" panose="020B0604020202020204" pitchFamily="34" charset="0"/>
              </a:rPr>
              <a:pPr>
                <a:spcBef>
                  <a:spcPct val="0"/>
                </a:spcBef>
                <a:buClrTx/>
                <a:buSzTx/>
                <a:buFontTx/>
                <a:buNone/>
              </a:pPr>
              <a:t>4</a:t>
            </a:fld>
            <a:endParaRPr lang="en-US" altLang="zh-TW" sz="2800">
              <a:latin typeface="Arial" panose="020B0604020202020204" pitchFamily="34" charset="0"/>
            </a:endParaRPr>
          </a:p>
        </p:txBody>
      </p:sp>
      <p:pic>
        <p:nvPicPr>
          <p:cNvPr id="26629" name="Audio 1">
            <a:hlinkClick r:id="" action="ppaction://media"/>
            <a:extLst>
              <a:ext uri="{FF2B5EF4-FFF2-40B4-BE49-F238E27FC236}">
                <a16:creationId xmlns:a16="http://schemas.microsoft.com/office/drawing/2014/main" id="{EE70EECC-B47F-06D1-687C-CCD5FF90AF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21700" y="6235700"/>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arn(inVertical)">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CA36-A031-9136-F758-82224C200E7F}"/>
              </a:ext>
            </a:extLst>
          </p:cNvPr>
          <p:cNvSpPr>
            <a:spLocks noGrp="1"/>
          </p:cNvSpPr>
          <p:nvPr>
            <p:ph type="title"/>
          </p:nvPr>
        </p:nvSpPr>
        <p:spPr/>
        <p:txBody>
          <a:bodyPr/>
          <a:lstStyle/>
          <a:p>
            <a:pPr>
              <a:defRPr/>
            </a:pPr>
            <a:r>
              <a:rPr lang="en-US" b="1" dirty="0">
                <a:solidFill>
                  <a:schemeClr val="accent2">
                    <a:lumMod val="75000"/>
                  </a:schemeClr>
                </a:solidFill>
              </a:rPr>
              <a:t>Best light &amp; fast android launcher</a:t>
            </a:r>
            <a:endParaRPr lang="en-IN" b="1" dirty="0">
              <a:solidFill>
                <a:schemeClr val="accent2">
                  <a:lumMod val="75000"/>
                </a:schemeClr>
              </a:solidFill>
            </a:endParaRPr>
          </a:p>
        </p:txBody>
      </p:sp>
      <p:sp>
        <p:nvSpPr>
          <p:cNvPr id="27651" name="Slide Number Placeholder 3">
            <a:extLst>
              <a:ext uri="{FF2B5EF4-FFF2-40B4-BE49-F238E27FC236}">
                <a16:creationId xmlns:a16="http://schemas.microsoft.com/office/drawing/2014/main" id="{439B6D12-CB8A-0CCA-3F46-DB679352F92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新細明體" panose="02020500000000000000" pitchFamily="18" charset="-120"/>
              </a:defRPr>
            </a:lvl1pPr>
            <a:lvl2pPr marL="742950" indent="-285750">
              <a:spcBef>
                <a:spcPts val="1000"/>
              </a:spcBef>
              <a:buClr>
                <a:srgbClr val="8AD0D6"/>
              </a:buClr>
              <a:buSzPct val="80000"/>
              <a:buFont typeface="Wingdings 3" panose="05040102010807070707" pitchFamily="18" charset="2"/>
              <a:buChar char=""/>
              <a:defRPr sz="2800">
                <a:solidFill>
                  <a:schemeClr val="tx1"/>
                </a:solidFill>
                <a:latin typeface="Century Gothic" panose="020B0502020202020204" pitchFamily="34" charset="0"/>
                <a:ea typeface="新細明體" panose="02020500000000000000" pitchFamily="18" charset="-12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新細明體" panose="02020500000000000000" pitchFamily="18" charset="-12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9pPr>
          </a:lstStyle>
          <a:p>
            <a:pPr>
              <a:spcBef>
                <a:spcPct val="0"/>
              </a:spcBef>
              <a:buClrTx/>
              <a:buSzTx/>
              <a:buFontTx/>
              <a:buNone/>
            </a:pPr>
            <a:fld id="{7FAE3839-821B-4A84-899E-6677178D54E2}" type="slidenum">
              <a:rPr lang="en-US" altLang="zh-TW" sz="2800" smtClean="0">
                <a:solidFill>
                  <a:srgbClr val="FFFFFF"/>
                </a:solidFill>
                <a:latin typeface="Arial" panose="020B0604020202020204" pitchFamily="34" charset="0"/>
              </a:rPr>
              <a:pPr>
                <a:spcBef>
                  <a:spcPct val="0"/>
                </a:spcBef>
                <a:buClrTx/>
                <a:buSzTx/>
                <a:buFontTx/>
                <a:buNone/>
              </a:pPr>
              <a:t>5</a:t>
            </a:fld>
            <a:endParaRPr lang="en-US" altLang="zh-TW" sz="2800">
              <a:solidFill>
                <a:srgbClr val="FFFFFF"/>
              </a:solidFill>
              <a:latin typeface="Arial" panose="020B0604020202020204" pitchFamily="34" charset="0"/>
            </a:endParaRPr>
          </a:p>
        </p:txBody>
      </p:sp>
      <p:pic>
        <p:nvPicPr>
          <p:cNvPr id="5" name="Content Placeholder 4">
            <a:extLst>
              <a:ext uri="{FF2B5EF4-FFF2-40B4-BE49-F238E27FC236}">
                <a16:creationId xmlns:a16="http://schemas.microsoft.com/office/drawing/2014/main" id="{85851BE3-4B83-B65B-BBD0-8F22D4790F1C}"/>
              </a:ext>
            </a:extLst>
          </p:cNvPr>
          <p:cNvPicPr>
            <a:picLocks noGrp="1" noChangeAspect="1"/>
          </p:cNvPicPr>
          <p:nvPr>
            <p:ph idx="1"/>
          </p:nvPr>
        </p:nvPicPr>
        <p:blipFill>
          <a:blip r:embed="rId2"/>
          <a:stretch>
            <a:fillRect/>
          </a:stretch>
        </p:blipFill>
        <p:spPr>
          <a:xfrm>
            <a:off x="899592" y="2052638"/>
            <a:ext cx="6866457" cy="4195762"/>
          </a:xfrm>
          <a:prstGeom prst="roundRect">
            <a:avLst>
              <a:gd name="adj" fmla="val 8594"/>
            </a:avLst>
          </a:prstGeom>
          <a:solidFill>
            <a:srgbClr val="FFFFFF">
              <a:shade val="85000"/>
            </a:srgbClr>
          </a:solidFill>
          <a:effectLst>
            <a:reflection blurRad="12700" stA="38000" endPos="28000" dist="5000" dir="5400000" sy="-100000" algn="bl" rotWithShape="0"/>
          </a:effectLst>
        </p:spPr>
      </p:pic>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4000A-D3C6-CA92-EDAD-B07B623F1861}"/>
              </a:ext>
            </a:extLst>
          </p:cNvPr>
          <p:cNvSpPr>
            <a:spLocks noGrp="1"/>
          </p:cNvSpPr>
          <p:nvPr>
            <p:ph type="ctrTitle"/>
          </p:nvPr>
        </p:nvSpPr>
        <p:spPr>
          <a:xfrm>
            <a:off x="725488" y="185738"/>
            <a:ext cx="6621462" cy="987425"/>
          </a:xfrm>
        </p:spPr>
        <p:txBody>
          <a:bodyPr/>
          <a:lstStyle/>
          <a:p>
            <a:pPr>
              <a:defRPr/>
            </a:pPr>
            <a:r>
              <a:rPr lang="en-US" sz="4400" dirty="0">
                <a:solidFill>
                  <a:schemeClr val="accent3"/>
                </a:solidFill>
              </a:rPr>
              <a:t>ABSTRACT</a:t>
            </a:r>
            <a:endParaRPr lang="en-IN" sz="4400" dirty="0">
              <a:solidFill>
                <a:schemeClr val="accent3"/>
              </a:solidFill>
            </a:endParaRPr>
          </a:p>
        </p:txBody>
      </p:sp>
      <p:sp>
        <p:nvSpPr>
          <p:cNvPr id="28675" name="Slide Number Placeholder 3">
            <a:extLst>
              <a:ext uri="{FF2B5EF4-FFF2-40B4-BE49-F238E27FC236}">
                <a16:creationId xmlns:a16="http://schemas.microsoft.com/office/drawing/2014/main" id="{83043C3E-25AF-CB62-8E04-FE08F5ABAEE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新細明體" panose="02020500000000000000" pitchFamily="18" charset="-120"/>
              </a:defRPr>
            </a:lvl1pPr>
            <a:lvl2pPr marL="742950" indent="-285750">
              <a:spcBef>
                <a:spcPts val="1000"/>
              </a:spcBef>
              <a:buClr>
                <a:srgbClr val="8AD0D6"/>
              </a:buClr>
              <a:buSzPct val="80000"/>
              <a:buFont typeface="Wingdings 3" panose="05040102010807070707" pitchFamily="18" charset="2"/>
              <a:buChar char=""/>
              <a:defRPr sz="2800">
                <a:solidFill>
                  <a:schemeClr val="tx1"/>
                </a:solidFill>
                <a:latin typeface="Century Gothic" panose="020B0502020202020204" pitchFamily="34" charset="0"/>
                <a:ea typeface="新細明體" panose="02020500000000000000" pitchFamily="18" charset="-12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新細明體" panose="02020500000000000000" pitchFamily="18" charset="-12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9pPr>
          </a:lstStyle>
          <a:p>
            <a:pPr>
              <a:spcBef>
                <a:spcPct val="0"/>
              </a:spcBef>
              <a:buClrTx/>
              <a:buSzTx/>
              <a:buFontTx/>
              <a:buNone/>
            </a:pPr>
            <a:fld id="{2A4311ED-509D-4F54-8BB5-7BF7C9D2DE46}" type="slidenum">
              <a:rPr lang="en-US" altLang="zh-TW" sz="2800" smtClean="0">
                <a:solidFill>
                  <a:srgbClr val="FFFFFF"/>
                </a:solidFill>
                <a:latin typeface="Arial" panose="020B0604020202020204" pitchFamily="34" charset="0"/>
              </a:rPr>
              <a:pPr>
                <a:spcBef>
                  <a:spcPct val="0"/>
                </a:spcBef>
                <a:buClrTx/>
                <a:buSzTx/>
                <a:buFontTx/>
                <a:buNone/>
              </a:pPr>
              <a:t>6</a:t>
            </a:fld>
            <a:endParaRPr lang="en-US" altLang="zh-TW" sz="2800">
              <a:solidFill>
                <a:srgbClr val="FFFFFF"/>
              </a:solidFill>
              <a:latin typeface="Arial" panose="020B0604020202020204" pitchFamily="34" charset="0"/>
            </a:endParaRPr>
          </a:p>
        </p:txBody>
      </p:sp>
      <p:sp>
        <p:nvSpPr>
          <p:cNvPr id="28676" name="Subtitle 5">
            <a:extLst>
              <a:ext uri="{FF2B5EF4-FFF2-40B4-BE49-F238E27FC236}">
                <a16:creationId xmlns:a16="http://schemas.microsoft.com/office/drawing/2014/main" id="{C91EB3F7-D017-7906-4C1B-18DC6014FECC}"/>
              </a:ext>
            </a:extLst>
          </p:cNvPr>
          <p:cNvSpPr>
            <a:spLocks noGrp="1"/>
          </p:cNvSpPr>
          <p:nvPr>
            <p:ph type="subTitle" idx="1"/>
          </p:nvPr>
        </p:nvSpPr>
        <p:spPr>
          <a:xfrm>
            <a:off x="725488" y="1173163"/>
            <a:ext cx="6619875" cy="3865562"/>
          </a:xfrm>
        </p:spPr>
        <p:txBody>
          <a:bodyPr/>
          <a:lstStyle/>
          <a:p>
            <a:r>
              <a:rPr lang="en-IN" altLang="en-US" cap="none">
                <a:solidFill>
                  <a:schemeClr val="tx1"/>
                </a:solidFill>
                <a:latin typeface="Times New Roman" panose="02020603050405020304" pitchFamily="18" charset="0"/>
                <a:ea typeface="新細明體" panose="02020500000000000000" pitchFamily="18" charset="-120"/>
                <a:cs typeface="Times New Roman" panose="02020603050405020304" pitchFamily="18" charset="0"/>
              </a:rPr>
              <a:t>ANDROID LAUNCHERS ARE APPS THAT CAN SPICE UP YOUR PHONE'S HOME SCREEN OR ACT AS A PERSONAL ASSISTANT. ALL YOU NEED IS A LAUNCHER, ALSO CALLED A HOME-SCREEN REPLACEMENT, WHICH IS AN APP THAT MODIFIES THE SOFTWARE DESIGN AND FEATURES OF YOUR PHONE'S OPERATING SYSTEM WITHOUT MAKING ANY PERMANENT CHANGES</a:t>
            </a:r>
            <a:r>
              <a:rPr lang="en-IN" altLang="en-US" cap="none">
                <a:solidFill>
                  <a:srgbClr val="000000"/>
                </a:solidFill>
                <a:latin typeface="Times New Roman" panose="02020603050405020304" pitchFamily="18" charset="0"/>
                <a:ea typeface="新細明體" panose="02020500000000000000" pitchFamily="18" charset="-120"/>
                <a:cs typeface="Times New Roman" panose="02020603050405020304" pitchFamily="18" charset="0"/>
              </a:rPr>
              <a:t>. </a:t>
            </a:r>
          </a:p>
          <a:p>
            <a:endParaRPr lang="en-US" altLang="en-US" cap="none">
              <a:solidFill>
                <a:schemeClr val="tx1"/>
              </a:solidFill>
              <a:ea typeface="新細明體" panose="02020500000000000000" pitchFamily="18" charset="-120"/>
            </a:endParaRPr>
          </a:p>
        </p:txBody>
      </p:sp>
      <p:pic>
        <p:nvPicPr>
          <p:cNvPr id="7" name="Picture 6">
            <a:extLst>
              <a:ext uri="{FF2B5EF4-FFF2-40B4-BE49-F238E27FC236}">
                <a16:creationId xmlns:a16="http://schemas.microsoft.com/office/drawing/2014/main" id="{6E770383-1AC0-7314-9A98-A726D2804A24}"/>
              </a:ext>
            </a:extLst>
          </p:cNvPr>
          <p:cNvPicPr>
            <a:picLocks noChangeAspect="1"/>
          </p:cNvPicPr>
          <p:nvPr/>
        </p:nvPicPr>
        <p:blipFill>
          <a:blip r:embed="rId2"/>
          <a:stretch>
            <a:fillRect/>
          </a:stretch>
        </p:blipFill>
        <p:spPr>
          <a:xfrm>
            <a:off x="611560" y="3722694"/>
            <a:ext cx="8136904" cy="2840031"/>
          </a:xfrm>
          <a:prstGeom prst="rect">
            <a:avLst/>
          </a:prstGeom>
          <a:ln>
            <a:noFill/>
          </a:ln>
          <a:effectLst>
            <a:softEdge rad="112500"/>
          </a:effectLst>
        </p:spPr>
      </p:pic>
    </p:spTree>
  </p:cSld>
  <p:clrMapOvr>
    <a:masterClrMapping/>
  </p:clrMapOvr>
  <p:transition spd="slow">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8E7A-CF93-7A42-3B3B-1731561964F6}"/>
              </a:ext>
            </a:extLst>
          </p:cNvPr>
          <p:cNvSpPr>
            <a:spLocks noGrp="1"/>
          </p:cNvSpPr>
          <p:nvPr>
            <p:ph type="title"/>
          </p:nvPr>
        </p:nvSpPr>
        <p:spPr>
          <a:xfrm>
            <a:off x="107950" y="188913"/>
            <a:ext cx="7056438" cy="1557337"/>
          </a:xfrm>
        </p:spPr>
        <p:txBody>
          <a:bodyPr/>
          <a:lstStyle/>
          <a:p>
            <a:pPr>
              <a:defRPr/>
            </a:pPr>
            <a:r>
              <a:rPr lang="en-US" dirty="0">
                <a:solidFill>
                  <a:schemeClr val="accent2">
                    <a:lumMod val="60000"/>
                    <a:lumOff val="40000"/>
                  </a:schemeClr>
                </a:solidFill>
              </a:rPr>
              <a:t>INTRODUCTION:-</a:t>
            </a:r>
            <a:endParaRPr lang="en-IN" dirty="0">
              <a:solidFill>
                <a:schemeClr val="accent2">
                  <a:lumMod val="60000"/>
                  <a:lumOff val="40000"/>
                </a:schemeClr>
              </a:solidFill>
            </a:endParaRPr>
          </a:p>
        </p:txBody>
      </p:sp>
      <p:sp>
        <p:nvSpPr>
          <p:cNvPr id="29699" name="Content Placeholder 2">
            <a:extLst>
              <a:ext uri="{FF2B5EF4-FFF2-40B4-BE49-F238E27FC236}">
                <a16:creationId xmlns:a16="http://schemas.microsoft.com/office/drawing/2014/main" id="{EE62DEE5-F8AD-15B2-64FE-EDB49254753B}"/>
              </a:ext>
            </a:extLst>
          </p:cNvPr>
          <p:cNvSpPr>
            <a:spLocks noGrp="1"/>
          </p:cNvSpPr>
          <p:nvPr>
            <p:ph idx="1"/>
          </p:nvPr>
        </p:nvSpPr>
        <p:spPr>
          <a:xfrm>
            <a:off x="4356100" y="1412875"/>
            <a:ext cx="4495800" cy="5635625"/>
          </a:xfrm>
        </p:spPr>
        <p:txBody>
          <a:bodyPr/>
          <a:lstStyle/>
          <a:p>
            <a:pPr marL="0" indent="0">
              <a:buFont typeface="Wingdings 3" panose="05040102010807070707" pitchFamily="18" charset="2"/>
              <a:buNone/>
            </a:pPr>
            <a:r>
              <a:rPr lang="en-IN" altLang="en-US" sz="2400">
                <a:latin typeface="Times New Roman" panose="02020603050405020304" pitchFamily="18" charset="0"/>
                <a:ea typeface="新細明體" panose="02020500000000000000" pitchFamily="18" charset="-120"/>
                <a:cs typeface="Times New Roman" panose="02020603050405020304" pitchFamily="18" charset="0"/>
              </a:rPr>
              <a:t>One of Android's best features is that you can design your phone's interface. Unlike the iPhone, where Apple dictates how iOS looks and feels, you can personalize your Android home screen or app drawer with almost no effort. All you need is a launcher, also called a home-screen replacement, which is an app that modifies the software design and features of your phone's operating system without making any permanent changes </a:t>
            </a:r>
          </a:p>
          <a:p>
            <a:pPr marL="0" indent="0">
              <a:buFont typeface="Wingdings 3" panose="05040102010807070707" pitchFamily="18" charset="2"/>
              <a:buNone/>
            </a:pPr>
            <a:r>
              <a:rPr lang="en-IN" altLang="en-US" b="1">
                <a:ea typeface="新細明體" panose="02020500000000000000" pitchFamily="18" charset="-120"/>
              </a:rPr>
              <a:t>.</a:t>
            </a:r>
          </a:p>
        </p:txBody>
      </p:sp>
      <p:sp>
        <p:nvSpPr>
          <p:cNvPr id="29700" name="Slide Number Placeholder 3">
            <a:extLst>
              <a:ext uri="{FF2B5EF4-FFF2-40B4-BE49-F238E27FC236}">
                <a16:creationId xmlns:a16="http://schemas.microsoft.com/office/drawing/2014/main" id="{391EBED3-332C-99A5-0FC5-63229A6D852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新細明體" panose="02020500000000000000" pitchFamily="18" charset="-120"/>
              </a:defRPr>
            </a:lvl1pPr>
            <a:lvl2pPr marL="742950" indent="-285750">
              <a:spcBef>
                <a:spcPts val="1000"/>
              </a:spcBef>
              <a:buClr>
                <a:srgbClr val="8AD0D6"/>
              </a:buClr>
              <a:buSzPct val="80000"/>
              <a:buFont typeface="Wingdings 3" panose="05040102010807070707" pitchFamily="18" charset="2"/>
              <a:buChar char=""/>
              <a:defRPr sz="2800">
                <a:solidFill>
                  <a:schemeClr val="tx1"/>
                </a:solidFill>
                <a:latin typeface="Century Gothic" panose="020B0502020202020204" pitchFamily="34" charset="0"/>
                <a:ea typeface="新細明體" panose="02020500000000000000" pitchFamily="18" charset="-12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新細明體" panose="02020500000000000000" pitchFamily="18" charset="-12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9pPr>
          </a:lstStyle>
          <a:p>
            <a:pPr>
              <a:spcBef>
                <a:spcPct val="0"/>
              </a:spcBef>
              <a:buClrTx/>
              <a:buSzTx/>
              <a:buFontTx/>
              <a:buNone/>
            </a:pPr>
            <a:fld id="{F1162E6D-A5D8-4BFA-9B47-56C26C5D2C56}" type="slidenum">
              <a:rPr lang="en-US" altLang="zh-TW" sz="2800" smtClean="0">
                <a:solidFill>
                  <a:srgbClr val="FFFFFF"/>
                </a:solidFill>
                <a:latin typeface="Arial" panose="020B0604020202020204" pitchFamily="34" charset="0"/>
              </a:rPr>
              <a:pPr>
                <a:spcBef>
                  <a:spcPct val="0"/>
                </a:spcBef>
                <a:buClrTx/>
                <a:buSzTx/>
                <a:buFontTx/>
                <a:buNone/>
              </a:pPr>
              <a:t>7</a:t>
            </a:fld>
            <a:endParaRPr lang="en-US" altLang="zh-TW" sz="2800">
              <a:solidFill>
                <a:srgbClr val="FFFFFF"/>
              </a:solidFill>
              <a:latin typeface="Arial" panose="020B0604020202020204" pitchFamily="34" charset="0"/>
            </a:endParaRPr>
          </a:p>
        </p:txBody>
      </p:sp>
      <p:pic>
        <p:nvPicPr>
          <p:cNvPr id="4" name="Picture 3">
            <a:extLst>
              <a:ext uri="{FF2B5EF4-FFF2-40B4-BE49-F238E27FC236}">
                <a16:creationId xmlns:a16="http://schemas.microsoft.com/office/drawing/2014/main" id="{8760F64B-2066-B018-E4F5-C9ADC4ECE0AF}"/>
              </a:ext>
            </a:extLst>
          </p:cNvPr>
          <p:cNvPicPr>
            <a:picLocks noChangeAspect="1"/>
          </p:cNvPicPr>
          <p:nvPr/>
        </p:nvPicPr>
        <p:blipFill>
          <a:blip r:embed="rId2"/>
          <a:stretch>
            <a:fillRect/>
          </a:stretch>
        </p:blipFill>
        <p:spPr>
          <a:xfrm>
            <a:off x="107950" y="1268760"/>
            <a:ext cx="4149303" cy="5449920"/>
          </a:xfrm>
          <a:prstGeom prst="rect">
            <a:avLst/>
          </a:prstGeom>
          <a:ln>
            <a:noFill/>
          </a:ln>
          <a:effectLst>
            <a:softEdge rad="112500"/>
          </a:effectLst>
        </p:spPr>
      </p:pic>
    </p:spTree>
  </p:cSld>
  <p:clrMapOvr>
    <a:masterClrMapping/>
  </p:clrMapOvr>
  <p:transition spd="slow">
    <p:circl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D552-D4D1-E62F-2A07-75399B4F1A0D}"/>
              </a:ext>
            </a:extLst>
          </p:cNvPr>
          <p:cNvSpPr>
            <a:spLocks noGrp="1"/>
          </p:cNvSpPr>
          <p:nvPr>
            <p:ph type="title"/>
          </p:nvPr>
        </p:nvSpPr>
        <p:spPr/>
        <p:txBody>
          <a:bodyPr/>
          <a:lstStyle/>
          <a:p>
            <a:pPr>
              <a:defRPr/>
            </a:pPr>
            <a:r>
              <a:rPr lang="en-IN" sz="4000" dirty="0">
                <a:solidFill>
                  <a:schemeClr val="accent2">
                    <a:lumMod val="60000"/>
                    <a:lumOff val="40000"/>
                  </a:schemeClr>
                </a:solidFill>
                <a:latin typeface="Times New Roman" panose="02020603050405020304" pitchFamily="18" charset="0"/>
                <a:ea typeface="Times New Roman" panose="02020603050405020304" pitchFamily="18" charset="0"/>
              </a:rPr>
              <a:t>Programming Languages </a:t>
            </a:r>
            <a:endParaRPr lang="en-IN" sz="4000" dirty="0">
              <a:solidFill>
                <a:schemeClr val="accent2">
                  <a:lumMod val="60000"/>
                  <a:lumOff val="40000"/>
                </a:schemeClr>
              </a:solidFill>
            </a:endParaRPr>
          </a:p>
        </p:txBody>
      </p:sp>
      <p:sp>
        <p:nvSpPr>
          <p:cNvPr id="30723" name="Text Placeholder 2">
            <a:extLst>
              <a:ext uri="{FF2B5EF4-FFF2-40B4-BE49-F238E27FC236}">
                <a16:creationId xmlns:a16="http://schemas.microsoft.com/office/drawing/2014/main" id="{02DC4408-8BFD-C91C-25E0-61AA7ED84FAD}"/>
              </a:ext>
            </a:extLst>
          </p:cNvPr>
          <p:cNvSpPr>
            <a:spLocks noGrp="1"/>
          </p:cNvSpPr>
          <p:nvPr>
            <p:ph type="body" sz="half" idx="1"/>
          </p:nvPr>
        </p:nvSpPr>
        <p:spPr>
          <a:xfrm>
            <a:off x="436563" y="4298950"/>
            <a:ext cx="7570787" cy="4525963"/>
          </a:xfrm>
        </p:spPr>
        <p:txBody>
          <a:bodyPr/>
          <a:lstStyle/>
          <a:p>
            <a:r>
              <a:rPr lang="en-IN" altLang="en-US" sz="2800">
                <a:latin typeface="Times New Roman" panose="02020603050405020304" pitchFamily="18" charset="0"/>
                <a:ea typeface="新細明體" panose="02020500000000000000" pitchFamily="18" charset="-120"/>
                <a:cs typeface="Times New Roman" panose="02020603050405020304" pitchFamily="18" charset="0"/>
              </a:rPr>
              <a:t>JavaScript is the primary programming language used for writing the scripts to control the behaviours of objects in this game.</a:t>
            </a:r>
            <a:endParaRPr lang="en-IN" altLang="en-US" sz="2800">
              <a:ea typeface="新細明體" panose="02020500000000000000" pitchFamily="18" charset="-120"/>
            </a:endParaRPr>
          </a:p>
        </p:txBody>
      </p:sp>
      <p:sp>
        <p:nvSpPr>
          <p:cNvPr id="30724" name="Slide Number Placeholder 5">
            <a:extLst>
              <a:ext uri="{FF2B5EF4-FFF2-40B4-BE49-F238E27FC236}">
                <a16:creationId xmlns:a16="http://schemas.microsoft.com/office/drawing/2014/main" id="{7CD8693E-FEBF-7DBA-BF9F-4A38DEDAB6E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新細明體" panose="02020500000000000000" pitchFamily="18" charset="-120"/>
              </a:defRPr>
            </a:lvl1pPr>
            <a:lvl2pPr marL="742950" indent="-285750">
              <a:spcBef>
                <a:spcPts val="1000"/>
              </a:spcBef>
              <a:buClr>
                <a:srgbClr val="8AD0D6"/>
              </a:buClr>
              <a:buSzPct val="80000"/>
              <a:buFont typeface="Wingdings 3" panose="05040102010807070707" pitchFamily="18" charset="2"/>
              <a:buChar char=""/>
              <a:defRPr sz="2800">
                <a:solidFill>
                  <a:schemeClr val="tx1"/>
                </a:solidFill>
                <a:latin typeface="Century Gothic" panose="020B0502020202020204" pitchFamily="34" charset="0"/>
                <a:ea typeface="新細明體" panose="02020500000000000000" pitchFamily="18" charset="-12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新細明體" panose="02020500000000000000" pitchFamily="18" charset="-12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9pPr>
          </a:lstStyle>
          <a:p>
            <a:pPr>
              <a:spcBef>
                <a:spcPct val="0"/>
              </a:spcBef>
              <a:buClrTx/>
              <a:buSzTx/>
              <a:buFontTx/>
              <a:buNone/>
            </a:pPr>
            <a:fld id="{2B47A100-A689-4D7F-8ED4-150E4EB63C89}" type="slidenum">
              <a:rPr lang="en-US" altLang="zh-TW" sz="2800" smtClean="0">
                <a:solidFill>
                  <a:srgbClr val="FFFFFF"/>
                </a:solidFill>
                <a:latin typeface="Arial" panose="020B0604020202020204" pitchFamily="34" charset="0"/>
              </a:rPr>
              <a:pPr>
                <a:spcBef>
                  <a:spcPct val="0"/>
                </a:spcBef>
                <a:buClrTx/>
                <a:buSzTx/>
                <a:buFontTx/>
                <a:buNone/>
              </a:pPr>
              <a:t>8</a:t>
            </a:fld>
            <a:endParaRPr lang="en-US" altLang="zh-TW" sz="2800">
              <a:solidFill>
                <a:srgbClr val="FFFFFF"/>
              </a:solidFill>
              <a:latin typeface="Arial" panose="020B0604020202020204" pitchFamily="34" charset="0"/>
            </a:endParaRPr>
          </a:p>
        </p:txBody>
      </p:sp>
      <p:pic>
        <p:nvPicPr>
          <p:cNvPr id="4" name="Picture 3">
            <a:extLst>
              <a:ext uri="{FF2B5EF4-FFF2-40B4-BE49-F238E27FC236}">
                <a16:creationId xmlns:a16="http://schemas.microsoft.com/office/drawing/2014/main" id="{EC10342B-D139-9F0C-9618-92ACBDF90C7A}"/>
              </a:ext>
            </a:extLst>
          </p:cNvPr>
          <p:cNvPicPr>
            <a:picLocks noChangeAspect="1"/>
          </p:cNvPicPr>
          <p:nvPr/>
        </p:nvPicPr>
        <p:blipFill>
          <a:blip r:embed="rId2"/>
          <a:stretch>
            <a:fillRect/>
          </a:stretch>
        </p:blipFill>
        <p:spPr>
          <a:xfrm>
            <a:off x="827584" y="1218260"/>
            <a:ext cx="4752528" cy="26799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7DA5B758-2BFB-E371-155E-6DF6AF3C86C2}"/>
              </a:ext>
            </a:extLst>
          </p:cNvPr>
          <p:cNvPicPr>
            <a:picLocks noChangeAspect="1"/>
          </p:cNvPicPr>
          <p:nvPr/>
        </p:nvPicPr>
        <p:blipFill>
          <a:blip r:embed="rId3"/>
          <a:stretch>
            <a:fillRect/>
          </a:stretch>
        </p:blipFill>
        <p:spPr>
          <a:xfrm>
            <a:off x="6948264" y="4941168"/>
            <a:ext cx="1343019" cy="1143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2">
            <a:extLst>
              <a:ext uri="{FF2B5EF4-FFF2-40B4-BE49-F238E27FC236}">
                <a16:creationId xmlns:a16="http://schemas.microsoft.com/office/drawing/2014/main" id="{F7C32466-F75B-3FA5-7FC5-20331C5DED02}"/>
              </a:ext>
            </a:extLst>
          </p:cNvPr>
          <p:cNvSpPr>
            <a:spLocks noGrp="1" noChangeArrowheads="1"/>
          </p:cNvSpPr>
          <p:nvPr>
            <p:ph type="title"/>
          </p:nvPr>
        </p:nvSpPr>
        <p:spPr>
          <a:xfrm>
            <a:off x="387350" y="484188"/>
            <a:ext cx="8229600" cy="750887"/>
          </a:xfrm>
        </p:spPr>
        <p:txBody>
          <a:bodyPr/>
          <a:lstStyle/>
          <a:p>
            <a:pPr marL="838200" indent="-838200" eaLnBrk="1" hangingPunct="1">
              <a:defRPr/>
            </a:pPr>
            <a:r>
              <a:rPr lang="en-IN" sz="1800" dirty="0">
                <a:solidFill>
                  <a:srgbClr val="222222"/>
                </a:solidFill>
                <a:latin typeface="Times New Roman" panose="02020603050405020304" pitchFamily="18" charset="0"/>
                <a:ea typeface="Times New Roman" panose="02020603050405020304" pitchFamily="18" charset="0"/>
              </a:rPr>
              <a:t>.</a:t>
            </a:r>
            <a:r>
              <a:rPr lang="en-IN" sz="4000" b="1" dirty="0">
                <a:solidFill>
                  <a:schemeClr val="accent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Project Analysis </a:t>
            </a:r>
            <a:endParaRPr lang="en-US" altLang="zh-TW" sz="40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8195" name="Rectangle 3">
            <a:extLst>
              <a:ext uri="{FF2B5EF4-FFF2-40B4-BE49-F238E27FC236}">
                <a16:creationId xmlns:a16="http://schemas.microsoft.com/office/drawing/2014/main" id="{BB29478B-40EC-502F-AB44-BE23399C69A4}"/>
              </a:ext>
            </a:extLst>
          </p:cNvPr>
          <p:cNvSpPr>
            <a:spLocks noGrp="1" noChangeArrowheads="1"/>
          </p:cNvSpPr>
          <p:nvPr>
            <p:ph type="body" sz="half" idx="1"/>
          </p:nvPr>
        </p:nvSpPr>
        <p:spPr>
          <a:xfrm>
            <a:off x="387350" y="2320925"/>
            <a:ext cx="8435975" cy="4525963"/>
          </a:xfrm>
        </p:spPr>
        <p:txBody>
          <a:bodyPr rtlCol="0">
            <a:normAutofit/>
          </a:bodyPr>
          <a:lstStyle/>
          <a:p>
            <a:pPr marL="342906" indent="-342906" defTabSz="457207" eaLnBrk="1" fontAlgn="auto" hangingPunct="1">
              <a:lnSpc>
                <a:spcPct val="80000"/>
              </a:lnSpc>
              <a:spcAft>
                <a:spcPts val="0"/>
              </a:spcAft>
              <a:buClr>
                <a:schemeClr val="bg2">
                  <a:lumMod val="40000"/>
                  <a:lumOff val="60000"/>
                </a:schemeClr>
              </a:buClr>
              <a:buFontTx/>
              <a:buNone/>
              <a:defRPr/>
            </a:pPr>
            <a:r>
              <a:rPr lang="en-US" dirty="0"/>
              <a:t>       The </a:t>
            </a:r>
            <a:r>
              <a:rPr lang="en-US" b="1" dirty="0"/>
              <a:t>android project</a:t>
            </a:r>
            <a:r>
              <a:rPr lang="en-US" dirty="0"/>
              <a:t> contains different type of app modules</a:t>
            </a:r>
            <a:endParaRPr lang="en-US" altLang="zh-TW" sz="2400" dirty="0">
              <a:latin typeface="Times New Roman" panose="02020603050405020304" pitchFamily="18" charset="0"/>
              <a:cs typeface="Times New Roman" panose="02020603050405020304" pitchFamily="18" charset="0"/>
            </a:endParaRPr>
          </a:p>
        </p:txBody>
      </p:sp>
      <p:sp>
        <p:nvSpPr>
          <p:cNvPr id="31748" name="Slide Number Placeholder 7">
            <a:extLst>
              <a:ext uri="{FF2B5EF4-FFF2-40B4-BE49-F238E27FC236}">
                <a16:creationId xmlns:a16="http://schemas.microsoft.com/office/drawing/2014/main" id="{76C42123-97A4-F0B1-EF17-83E4EF5A095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新細明體" panose="02020500000000000000" pitchFamily="18" charset="-120"/>
              </a:defRPr>
            </a:lvl1pPr>
            <a:lvl2pPr marL="742950" indent="-285750">
              <a:spcBef>
                <a:spcPts val="1000"/>
              </a:spcBef>
              <a:buClr>
                <a:srgbClr val="8AD0D6"/>
              </a:buClr>
              <a:buSzPct val="80000"/>
              <a:buFont typeface="Wingdings 3" panose="05040102010807070707" pitchFamily="18" charset="2"/>
              <a:buChar char=""/>
              <a:defRPr sz="2800">
                <a:solidFill>
                  <a:schemeClr val="tx1"/>
                </a:solidFill>
                <a:latin typeface="Century Gothic" panose="020B0502020202020204" pitchFamily="34" charset="0"/>
                <a:ea typeface="新細明體" panose="02020500000000000000" pitchFamily="18" charset="-12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新細明體" panose="02020500000000000000" pitchFamily="18" charset="-12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新細明體" panose="02020500000000000000" pitchFamily="18" charset="-120"/>
              </a:defRPr>
            </a:lvl9pPr>
          </a:lstStyle>
          <a:p>
            <a:pPr>
              <a:spcBef>
                <a:spcPct val="0"/>
              </a:spcBef>
              <a:buClrTx/>
              <a:buSzTx/>
              <a:buFontTx/>
              <a:buNone/>
            </a:pPr>
            <a:fld id="{4BEBDE4F-36A6-4943-BF5E-E4F8B3919FB8}" type="slidenum">
              <a:rPr lang="en-US" altLang="zh-TW" sz="2800" smtClean="0">
                <a:latin typeface="Arial" panose="020B0604020202020204" pitchFamily="34" charset="0"/>
              </a:rPr>
              <a:pPr>
                <a:spcBef>
                  <a:spcPct val="0"/>
                </a:spcBef>
                <a:buClrTx/>
                <a:buSzTx/>
                <a:buFontTx/>
                <a:buNone/>
              </a:pPr>
              <a:t>9</a:t>
            </a:fld>
            <a:endParaRPr lang="en-US" altLang="zh-TW" sz="2800">
              <a:latin typeface="Arial" panose="020B0604020202020204" pitchFamily="34" charset="0"/>
            </a:endParaRPr>
          </a:p>
        </p:txBody>
      </p:sp>
      <p:pic>
        <p:nvPicPr>
          <p:cNvPr id="31749" name="Audio 1">
            <a:hlinkClick r:id="" action="ppaction://media"/>
            <a:extLst>
              <a:ext uri="{FF2B5EF4-FFF2-40B4-BE49-F238E27FC236}">
                <a16:creationId xmlns:a16="http://schemas.microsoft.com/office/drawing/2014/main" id="{E0270F66-0E74-5483-685D-4C69EB8732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21700" y="6235700"/>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8B3884C2-B630-B42E-06FF-00FD3AACEE6F}"/>
              </a:ext>
            </a:extLst>
          </p:cNvPr>
          <p:cNvPicPr>
            <a:picLocks noChangeAspect="1"/>
          </p:cNvPicPr>
          <p:nvPr/>
        </p:nvPicPr>
        <p:blipFill>
          <a:blip r:embed="rId3"/>
          <a:stretch>
            <a:fillRect/>
          </a:stretch>
        </p:blipFill>
        <p:spPr>
          <a:xfrm>
            <a:off x="4067944" y="59119"/>
            <a:ext cx="3698106" cy="2060848"/>
          </a:xfrm>
          <a:prstGeom prst="rect">
            <a:avLst/>
          </a:prstGeom>
          <a:ln>
            <a:noFill/>
          </a:ln>
          <a:effectLst>
            <a:softEdge rad="112500"/>
          </a:effectLst>
        </p:spPr>
      </p:pic>
      <p:pic>
        <p:nvPicPr>
          <p:cNvPr id="7" name="j0390471.jpg">
            <a:extLst>
              <a:ext uri="{FF2B5EF4-FFF2-40B4-BE49-F238E27FC236}">
                <a16:creationId xmlns:a16="http://schemas.microsoft.com/office/drawing/2014/main" id="{6194E849-C55A-0E2D-7F80-937C453C2584}"/>
              </a:ext>
            </a:extLst>
          </p:cNvPr>
          <p:cNvPicPr>
            <a:picLocks noChangeAspect="1"/>
          </p:cNvPicPr>
          <p:nvPr/>
        </p:nvPicPr>
        <p:blipFill>
          <a:blip r:embed="rId4" cstate="print"/>
          <a:stretch>
            <a:fillRect/>
          </a:stretch>
        </p:blipFill>
        <p:spPr>
          <a:xfrm>
            <a:off x="1194260" y="2831605"/>
            <a:ext cx="6571790" cy="3166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circle/>
  </p:transition>
</p:sld>
</file>

<file path=ppt/tags/tag1.xml><?xml version="1.0" encoding="utf-8"?>
<p:tagLst xmlns:a="http://schemas.openxmlformats.org/drawingml/2006/main" xmlns:r="http://schemas.openxmlformats.org/officeDocument/2006/relationships" xmlns:p="http://schemas.openxmlformats.org/presentationml/2006/main">
  <p:tag name="TIMING" val="|2.6|2.3|3.6"/>
</p:tagLst>
</file>

<file path=ppt/tags/tag2.xml><?xml version="1.0" encoding="utf-8"?>
<p:tagLst xmlns:a="http://schemas.openxmlformats.org/drawingml/2006/main" xmlns:r="http://schemas.openxmlformats.org/officeDocument/2006/relationships" xmlns:p="http://schemas.openxmlformats.org/presentationml/2006/main">
  <p:tag name="TIMING" val="|1.8|1.8|1.2|1.6|1.2|1|0.9|0.9|1|0.9"/>
</p:tagLst>
</file>

<file path=ppt/tags/tag3.xml><?xml version="1.0" encoding="utf-8"?>
<p:tagLst xmlns:a="http://schemas.openxmlformats.org/drawingml/2006/main" xmlns:r="http://schemas.openxmlformats.org/officeDocument/2006/relationships" xmlns:p="http://schemas.openxmlformats.org/presentationml/2006/main">
  <p:tag name="TIMING" val="|2.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2345</TotalTime>
  <Words>610</Words>
  <Application>Microsoft Office PowerPoint</Application>
  <PresentationFormat>On-screen Show (4:3)</PresentationFormat>
  <Paragraphs>80</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NEELKANTH INSTITUTE OF  TECHNOLOGY</vt:lpstr>
      <vt:lpstr>PROJECT ON  “ANDROID HOME LAUNCHER”</vt:lpstr>
      <vt:lpstr>CONTENT:- </vt:lpstr>
      <vt:lpstr>ACKNOWLEDGEMENT</vt:lpstr>
      <vt:lpstr>Best light &amp; fast android launcher</vt:lpstr>
      <vt:lpstr>ABSTRACT</vt:lpstr>
      <vt:lpstr>INTRODUCTION:-</vt:lpstr>
      <vt:lpstr>Programming Languages </vt:lpstr>
      <vt:lpstr>.Project Analysis </vt:lpstr>
      <vt:lpstr>ANDROID LAUNCHER DESIGN &amp; IT’S FRAMEWORK </vt:lpstr>
      <vt:lpstr>Launcher Mechanics:</vt:lpstr>
      <vt:lpstr>The overall design of ANDROID LAUNCHER</vt:lpstr>
      <vt:lpstr>. Recommendations </vt:lpstr>
      <vt:lpstr>Conclusion </vt:lpstr>
      <vt:lpstr>Created by ni30tians   Thanks for visiting my code”ANDROID HOME LAUNCHER” which is Pure JavaScript //Version 1.0.0     If you have any feedback or Suggestion...Please comment...</vt:lpstr>
      <vt:lpstr> </vt:lpstr>
    </vt:vector>
  </TitlesOfParts>
  <Company>My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Horspool Algorithm</dc:title>
  <dc:creator>Customer</dc:creator>
  <cp:lastModifiedBy>Nitish Kumar</cp:lastModifiedBy>
  <cp:revision>158</cp:revision>
  <dcterms:created xsi:type="dcterms:W3CDTF">2007-01-18T01:28:31Z</dcterms:created>
  <dcterms:modified xsi:type="dcterms:W3CDTF">2024-06-21T05:58:22Z</dcterms:modified>
</cp:coreProperties>
</file>