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8" r:id="rId2"/>
    <p:sldId id="289" r:id="rId3"/>
    <p:sldId id="263" r:id="rId4"/>
    <p:sldId id="257" r:id="rId5"/>
    <p:sldId id="262" r:id="rId6"/>
    <p:sldId id="258" r:id="rId7"/>
    <p:sldId id="261" r:id="rId8"/>
    <p:sldId id="259" r:id="rId9"/>
    <p:sldId id="260" r:id="rId10"/>
    <p:sldId id="264" r:id="rId11"/>
    <p:sldId id="281" r:id="rId12"/>
    <p:sldId id="265" r:id="rId13"/>
    <p:sldId id="282" r:id="rId14"/>
    <p:sldId id="267" r:id="rId15"/>
    <p:sldId id="268" r:id="rId16"/>
    <p:sldId id="269" r:id="rId17"/>
    <p:sldId id="270" r:id="rId18"/>
    <p:sldId id="276" r:id="rId19"/>
    <p:sldId id="272" r:id="rId20"/>
    <p:sldId id="287" r:id="rId21"/>
    <p:sldId id="273" r:id="rId22"/>
    <p:sldId id="274" r:id="rId23"/>
    <p:sldId id="277" r:id="rId24"/>
    <p:sldId id="284" r:id="rId25"/>
    <p:sldId id="278" r:id="rId26"/>
    <p:sldId id="290" r:id="rId27"/>
    <p:sldId id="279" r:id="rId28"/>
    <p:sldId id="286" r:id="rId29"/>
    <p:sldId id="283" r:id="rId30"/>
    <p:sldId id="280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B0FA-91E4-4A09-8D47-405B4B1D0077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68EAC-F04E-496F-8888-16C20F685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68EAC-F04E-496F-8888-16C20F6852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5D1F8A-F045-4C04-AAF5-E16095D4A87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F17CC4-F92F-4C30-AEAB-A3D71D557B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</a:rPr>
              <a:t>PLEASE GET YOUR SCIENTIFIC CALCULATORS IN </a:t>
            </a:r>
            <a:r>
              <a:rPr lang="en-US" sz="5400" smtClean="0">
                <a:solidFill>
                  <a:schemeClr val="accent3">
                    <a:lumMod val="75000"/>
                  </a:schemeClr>
                </a:solidFill>
              </a:rPr>
              <a:t>THE TUTORIALS</a:t>
            </a:r>
            <a:endParaRPr lang="en-US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936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CAPACITORS IN AC CIRCUITS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AC Voltage applied to a capacitor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Electrons </a:t>
            </a:r>
            <a:r>
              <a:rPr lang="en-US" dirty="0" err="1" smtClean="0"/>
              <a:t>donot</a:t>
            </a:r>
            <a:r>
              <a:rPr lang="en-US" dirty="0" smtClean="0"/>
              <a:t> pass through the dielectric</a:t>
            </a:r>
          </a:p>
          <a:p>
            <a:r>
              <a:rPr lang="en-US" dirty="0" smtClean="0"/>
              <a:t>Movement of electrons from one plate to another represents the current flow.</a:t>
            </a:r>
          </a:p>
          <a:p>
            <a:endParaRPr lang="en-US" dirty="0" smtClean="0"/>
          </a:p>
          <a:p>
            <a:r>
              <a:rPr lang="en-US" dirty="0" smtClean="0"/>
              <a:t>As AC Voltage increases and decreases in amplitude, capacitor charges and discharges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595" y="1295400"/>
            <a:ext cx="6995330" cy="452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5638800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opposition that the capacitors offer to the applied AC voltage is called </a:t>
            </a:r>
            <a:r>
              <a:rPr lang="en-US" sz="2800" dirty="0" smtClean="0">
                <a:solidFill>
                  <a:srgbClr val="FF0000"/>
                </a:solidFill>
              </a:rPr>
              <a:t>CAPACITIVE REACTANCE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800" dirty="0" err="1" smtClean="0"/>
              <a:t>Xc</a:t>
            </a:r>
            <a:r>
              <a:rPr lang="en-US" sz="2800" dirty="0" smtClean="0"/>
              <a:t>= 1/2</a:t>
            </a:r>
            <a:r>
              <a:rPr lang="el-GR" sz="2800" dirty="0" smtClean="0"/>
              <a:t>π</a:t>
            </a:r>
            <a:r>
              <a:rPr lang="en-US" sz="2800" dirty="0" err="1" smtClean="0"/>
              <a:t>fC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Effect of Frequency and Capacitance</a:t>
            </a:r>
          </a:p>
          <a:p>
            <a:endParaRPr lang="en-US" sz="2800" dirty="0" smtClean="0"/>
          </a:p>
          <a:p>
            <a:r>
              <a:rPr lang="en-US" sz="2800" dirty="0" smtClean="0"/>
              <a:t>Ohm’s law with reactance</a:t>
            </a:r>
          </a:p>
          <a:p>
            <a:endParaRPr lang="en-US" sz="2800" dirty="0" smtClean="0"/>
          </a:p>
          <a:p>
            <a:r>
              <a:rPr lang="en-US" sz="2800" dirty="0" smtClean="0"/>
              <a:t>Capacitive reactance in series and parallel when capacitors are connected in series and parallel respectively.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</a:p>
          <a:p>
            <a:r>
              <a:rPr lang="en-US" dirty="0" smtClean="0"/>
              <a:t>COUPLING AND DECOUPLING</a:t>
            </a:r>
          </a:p>
          <a:p>
            <a:r>
              <a:rPr lang="en-US" dirty="0" smtClean="0"/>
              <a:t>AS PHASE SHIFTERS and many others……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CAPACITIVE CIRCUITS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6581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385888"/>
            <a:ext cx="67818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1404938"/>
            <a:ext cx="64770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1433513"/>
            <a:ext cx="67627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0"/>
            <a:ext cx="5257801" cy="632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RESISTIVE AC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where small amounts, less than 60 degrees of phase shift are desired.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PHASE SHIFTERS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799" y="0"/>
            <a:ext cx="6501653" cy="593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Networks cascaded to form greater phase shifts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27437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2004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INDUCTORS IN AC CIRCUITS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AND MAINTAIN SYMMETRY WITH CAPACITORS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1423988"/>
            <a:ext cx="63722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opposition is effective in reducing the current flow as a resistor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1838325"/>
            <a:ext cx="65817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77000" y="5181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ELI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Vector sum </a:t>
            </a:r>
            <a:r>
              <a:rPr lang="en-US" dirty="0" smtClean="0"/>
              <a:t>o</a:t>
            </a:r>
            <a:r>
              <a:rPr lang="en-US" dirty="0" smtClean="0"/>
              <a:t>f </a:t>
            </a:r>
            <a:r>
              <a:rPr lang="en-US" dirty="0" smtClean="0"/>
              <a:t>inductive reactance and resistance in the circuit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Inductors</a:t>
            </a:r>
          </a:p>
          <a:p>
            <a:r>
              <a:rPr lang="en-US" dirty="0" smtClean="0"/>
              <a:t>Advantages of Inductors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APPLICATIONS OF INDUCTIVE CIRCUITS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RESISTIVE CIRCUIT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5" y="2986881"/>
            <a:ext cx="5314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762000"/>
            <a:ext cx="6019800" cy="51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fc</a:t>
            </a:r>
            <a:r>
              <a:rPr lang="en-US" dirty="0" smtClean="0"/>
              <a:t>= 1/ 2</a:t>
            </a:r>
            <a:r>
              <a:rPr lang="el-GR" dirty="0" smtClean="0"/>
              <a:t>π</a:t>
            </a:r>
            <a:r>
              <a:rPr lang="en-US" dirty="0" smtClean="0"/>
              <a:t>Ƭ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OFF FREQUENCY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VOLTAGE AND CURRENT RELATION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6467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IN Series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463" y="2409825"/>
            <a:ext cx="47910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VOLTAGE AND CURRENT RELATION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3" y="1666347"/>
            <a:ext cx="4243387" cy="426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IN PARALLEL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8" y="2667000"/>
            <a:ext cx="5229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VOLTAGE AND CURRENT RELATION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28800"/>
            <a:ext cx="4310063" cy="409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IN AN AC RESISTIVE CIRCUIT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81200"/>
            <a:ext cx="5567363" cy="398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592</TotalTime>
  <Words>225</Words>
  <Application>Microsoft Office PowerPoint</Application>
  <PresentationFormat>On-screen Show (4:3)</PresentationFormat>
  <Paragraphs>45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Slide 1</vt:lpstr>
      <vt:lpstr>RESISTIVE AC CIRCUITS</vt:lpstr>
      <vt:lpstr>A SIMPLE RESISTIVE CIRCUIT</vt:lpstr>
      <vt:lpstr>VOLTAGE AND CURRENT RELATION</vt:lpstr>
      <vt:lpstr>RESISTORS IN Series</vt:lpstr>
      <vt:lpstr>VOLTAGE AND CURRENT RELATION</vt:lpstr>
      <vt:lpstr>RESISTORS IN PARALLEL</vt:lpstr>
      <vt:lpstr>VOLTAGE AND CURRENT RELATION</vt:lpstr>
      <vt:lpstr>POWER IN AN AC RESISTIVE CIRCUIT</vt:lpstr>
      <vt:lpstr>CAPACITORS IN AC CIRCUITS</vt:lpstr>
      <vt:lpstr>Slide 11</vt:lpstr>
      <vt:lpstr>Slide 12</vt:lpstr>
      <vt:lpstr>Slide 13</vt:lpstr>
      <vt:lpstr>APPLICATIONS OF CAPACITIVE CIRCUITS</vt:lpstr>
      <vt:lpstr>Slide 15</vt:lpstr>
      <vt:lpstr>Slide 16</vt:lpstr>
      <vt:lpstr>Slide 17</vt:lpstr>
      <vt:lpstr>Slide 18</vt:lpstr>
      <vt:lpstr>Slide 19</vt:lpstr>
      <vt:lpstr>RC PHASE SHIFTERS</vt:lpstr>
      <vt:lpstr>Slide 21</vt:lpstr>
      <vt:lpstr>Networks cascaded to form greater phase shifts</vt:lpstr>
      <vt:lpstr>INDUCTORS IN AC CIRCUITS</vt:lpstr>
      <vt:lpstr>Slide 24</vt:lpstr>
      <vt:lpstr>Slide 25</vt:lpstr>
      <vt:lpstr>Slide 26</vt:lpstr>
      <vt:lpstr>Slide 27</vt:lpstr>
      <vt:lpstr>IMPEDANCE</vt:lpstr>
      <vt:lpstr>APPLICATIONS OF INDUCTIVE CIRCUITS</vt:lpstr>
      <vt:lpstr>Slide 30</vt:lpstr>
      <vt:lpstr>CUT OFF FREQUENCY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RESISTIVE AC CIRCUITS</dc:title>
  <dc:creator>BRAR</dc:creator>
  <cp:lastModifiedBy>BRAR</cp:lastModifiedBy>
  <cp:revision>26</cp:revision>
  <dcterms:created xsi:type="dcterms:W3CDTF">2017-08-28T16:59:19Z</dcterms:created>
  <dcterms:modified xsi:type="dcterms:W3CDTF">2017-09-05T04:04:33Z</dcterms:modified>
</cp:coreProperties>
</file>