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75" r:id="rId11"/>
    <p:sldId id="265" r:id="rId12"/>
    <p:sldId id="276" r:id="rId13"/>
    <p:sldId id="266" r:id="rId14"/>
    <p:sldId id="277" r:id="rId15"/>
    <p:sldId id="268" r:id="rId16"/>
    <p:sldId id="273" r:id="rId17"/>
    <p:sldId id="269" r:id="rId18"/>
    <p:sldId id="270" r:id="rId19"/>
    <p:sldId id="278" r:id="rId20"/>
    <p:sldId id="271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1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0563E-F9F7-4FB0-BDEA-1496053E047C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0F579-59E8-4BAB-B1E8-A9B4174E9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C784C1-10E0-4FC9-8BCD-3E76EED0F880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80C5B7-1AAA-4BB4-BE05-D0D005F97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784C1-10E0-4FC9-8BCD-3E76EED0F880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0C5B7-1AAA-4BB4-BE05-D0D005F97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784C1-10E0-4FC9-8BCD-3E76EED0F880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0C5B7-1AAA-4BB4-BE05-D0D005F97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784C1-10E0-4FC9-8BCD-3E76EED0F880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0C5B7-1AAA-4BB4-BE05-D0D005F97B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784C1-10E0-4FC9-8BCD-3E76EED0F880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0C5B7-1AAA-4BB4-BE05-D0D005F97B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784C1-10E0-4FC9-8BCD-3E76EED0F880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0C5B7-1AAA-4BB4-BE05-D0D005F97B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784C1-10E0-4FC9-8BCD-3E76EED0F880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0C5B7-1AAA-4BB4-BE05-D0D005F97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784C1-10E0-4FC9-8BCD-3E76EED0F880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0C5B7-1AAA-4BB4-BE05-D0D005F97B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784C1-10E0-4FC9-8BCD-3E76EED0F880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0C5B7-1AAA-4BB4-BE05-D0D005F97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C784C1-10E0-4FC9-8BCD-3E76EED0F880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80C5B7-1AAA-4BB4-BE05-D0D005F97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C784C1-10E0-4FC9-8BCD-3E76EED0F880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80C5B7-1AAA-4BB4-BE05-D0D005F97B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C784C1-10E0-4FC9-8BCD-3E76EED0F880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F80C5B7-1AAA-4BB4-BE05-D0D005F97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REACTANCE IN AN A.C. CIRCUIT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Combined effect of R,L and C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495800" y="2590800"/>
            <a:ext cx="3810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846913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Voltage in Parallel components is same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REACTANCE IN PARALLEL CIRCUIT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33600"/>
            <a:ext cx="4862513" cy="331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273249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1" y="4572000"/>
            <a:ext cx="2742062" cy="99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REACTANCE IN PARALLEL CIRCUIT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828800"/>
            <a:ext cx="4931790" cy="302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3733800" cy="2454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295400"/>
            <a:ext cx="3373211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267200"/>
            <a:ext cx="18002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0"/>
            <a:ext cx="4716066" cy="314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05000" y="51816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Dissipation in a Resistive Circuit has a non-zero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Dissipation in a Reactive Circuit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00200"/>
            <a:ext cx="46386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47800" y="45720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reactive circuit there is no average or net power loss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76600"/>
            <a:ext cx="45624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"/>
            <a:ext cx="45339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1828800"/>
            <a:ext cx="44672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0" y="5486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power at each component by VI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914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Current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4958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voltage at each component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4381500" cy="285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19600" y="47244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Factor= True Power/Apparent Power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pure resistive circuits</a:t>
            </a:r>
          </a:p>
          <a:p>
            <a:pPr>
              <a:buNone/>
            </a:pPr>
            <a:r>
              <a:rPr lang="en-US" dirty="0" smtClean="0"/>
              <a:t>Power factor=1</a:t>
            </a:r>
          </a:p>
          <a:p>
            <a:r>
              <a:rPr lang="en-US" dirty="0" smtClean="0"/>
              <a:t>For pure inductive circuit</a:t>
            </a:r>
          </a:p>
          <a:p>
            <a:pPr>
              <a:buNone/>
            </a:pPr>
            <a:r>
              <a:rPr lang="en-US" dirty="0" smtClean="0"/>
              <a:t>Power factor=0</a:t>
            </a:r>
          </a:p>
          <a:p>
            <a:endParaRPr lang="en-US" dirty="0" smtClean="0"/>
          </a:p>
          <a:p>
            <a:r>
              <a:rPr lang="en-US" dirty="0" smtClean="0"/>
              <a:t>For heavy loads its important consideration that </a:t>
            </a:r>
            <a:r>
              <a:rPr lang="en-US" dirty="0" smtClean="0">
                <a:solidFill>
                  <a:srgbClr val="FF0000"/>
                </a:solidFill>
              </a:rPr>
              <a:t>cables must be capable of handling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apparent power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regarding Power: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of Ohm’s law for D.C. Circuits</a:t>
            </a:r>
          </a:p>
          <a:p>
            <a:r>
              <a:rPr lang="en-US" dirty="0" smtClean="0"/>
              <a:t>Application of Ohm’s law for A.C. Circuits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Peak Voltage                    R.M.S. Voltage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REACTANCE IN SERIES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219200" y="3581400"/>
            <a:ext cx="6096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51816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Peak</a:t>
            </a:r>
            <a:r>
              <a:rPr lang="en-US" dirty="0" smtClean="0"/>
              <a:t> </a:t>
            </a:r>
            <a:r>
              <a:rPr lang="en-US" sz="2800" dirty="0" smtClean="0"/>
              <a:t>Current</a:t>
            </a:r>
            <a:endParaRPr lang="en-US" sz="2800" dirty="0"/>
          </a:p>
        </p:txBody>
      </p:sp>
      <p:sp>
        <p:nvSpPr>
          <p:cNvPr id="6" name="Down Arrow 5"/>
          <p:cNvSpPr/>
          <p:nvPr/>
        </p:nvSpPr>
        <p:spPr>
          <a:xfrm>
            <a:off x="5562600" y="3581400"/>
            <a:ext cx="6096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51816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R.M.S. Current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in many fields and also in ELECTRONICS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Device produces broadening or damping effect at resonance</a:t>
            </a:r>
          </a:p>
          <a:p>
            <a:endParaRPr lang="en-US" dirty="0" smtClean="0"/>
          </a:p>
          <a:p>
            <a:r>
              <a:rPr lang="en-US" dirty="0" smtClean="0"/>
              <a:t>RADIO and TV RECEIVERS—TUNE at a particular frequency because of resonance.</a:t>
            </a:r>
          </a:p>
          <a:p>
            <a:endParaRPr lang="en-US" dirty="0" smtClean="0"/>
          </a:p>
          <a:p>
            <a:r>
              <a:rPr lang="en-US" dirty="0" smtClean="0"/>
              <a:t>Tuning Circuit-C parallel 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RESONANCE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tuned </a:t>
            </a:r>
            <a:r>
              <a:rPr lang="en-US" dirty="0" err="1" smtClean="0"/>
              <a:t>ckt—Zmax</a:t>
            </a:r>
            <a:endParaRPr lang="en-US" dirty="0" smtClean="0"/>
          </a:p>
          <a:p>
            <a:r>
              <a:rPr lang="en-US" dirty="0" smtClean="0"/>
              <a:t>Condition for Resonance</a:t>
            </a:r>
          </a:p>
          <a:p>
            <a:r>
              <a:rPr lang="en-US" dirty="0" smtClean="0"/>
              <a:t>R doesn’t effect Fr</a:t>
            </a:r>
          </a:p>
          <a:p>
            <a:r>
              <a:rPr lang="en-US" dirty="0" smtClean="0"/>
              <a:t>Resonant Circuits not used in audio bands of frequencies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FROM PRACTICAL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895600" cy="99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Resistive Circuits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1600200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 and V are in phase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581400"/>
            <a:ext cx="205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Capacitive and Inductive Circuits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3733800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 and V are 90° out of phase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>
            <a:off x="3886200" y="19050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886200" y="37338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3733800"/>
            <a:ext cx="2286000" cy="22734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COMBINATION OF REACTIVE AND RESISTIVE COMPONENTS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581400"/>
            <a:ext cx="505822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5257800" cy="27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867400" y="20574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Voltage at each component using Ohm’s Law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5029200"/>
            <a:ext cx="7467600" cy="978091"/>
          </a:xfrm>
        </p:spPr>
        <p:txBody>
          <a:bodyPr>
            <a:normAutofit/>
          </a:bodyPr>
          <a:lstStyle/>
          <a:p>
            <a:r>
              <a:rPr lang="en-US" dirty="0" smtClean="0"/>
              <a:t>Length of arrow indicates the magnitude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59150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981200" y="1371600"/>
            <a:ext cx="4495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419600"/>
            <a:ext cx="6934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angle of the Vector E</a:t>
            </a:r>
            <a:r>
              <a:rPr lang="en-US" sz="1600" dirty="0" smtClean="0"/>
              <a:t>T(</a:t>
            </a:r>
            <a:r>
              <a:rPr lang="el-GR" sz="1600" dirty="0" smtClean="0"/>
              <a:t>θ</a:t>
            </a:r>
            <a:r>
              <a:rPr lang="en-US" sz="1600" dirty="0" smtClean="0"/>
              <a:t>) indicates the phase between the source voltage and current </a:t>
            </a:r>
          </a:p>
          <a:p>
            <a:endParaRPr lang="en-US" sz="1600" dirty="0" smtClean="0"/>
          </a:p>
          <a:p>
            <a:r>
              <a:rPr lang="en-US" sz="1600" dirty="0" smtClean="0"/>
              <a:t>From Pythagoras theorem,</a:t>
            </a:r>
          </a:p>
          <a:p>
            <a:endParaRPr lang="en-US" sz="1600" dirty="0" smtClean="0"/>
          </a:p>
          <a:p>
            <a:r>
              <a:rPr lang="en-US" dirty="0" smtClean="0"/>
              <a:t>ET=√ ER2 + EL2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778642"/>
            <a:ext cx="2209800" cy="145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When Circuit is purely resistive, phase angle is 0 because V and I are in phase.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As X</a:t>
            </a:r>
            <a:r>
              <a:rPr lang="en-US" sz="2000" dirty="0" smtClean="0"/>
              <a:t>L</a:t>
            </a:r>
            <a:r>
              <a:rPr lang="en-US" sz="2400" dirty="0" smtClean="0"/>
              <a:t> increases, phase angle becomes greater 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/>
              <a:t>At 45°, R and X</a:t>
            </a:r>
            <a:r>
              <a:rPr lang="en-US" sz="1800" dirty="0" smtClean="0"/>
              <a:t>L</a:t>
            </a:r>
            <a:r>
              <a:rPr lang="en-US" sz="2400" dirty="0" smtClean="0"/>
              <a:t> are equal in value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/>
              <a:t>When a circuit contains pure inductive reactance with no resistance, phase angle increases to 90°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/>
              <a:t>I is same in a series circuit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TIPS TO REMEMBER: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1"/>
            <a:ext cx="8229600" cy="4800600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sz="2800" dirty="0" smtClean="0"/>
              <a:t>Voltage drop is directly proportional to R or X of that component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dirty="0" smtClean="0"/>
              <a:t>So, we can have X and R vectors proportional to voltage vectors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81200"/>
            <a:ext cx="43243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5334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 combined effect of R and X is called as IMPEDANCE(Z)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SERIES RC CIRCUIT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600200"/>
            <a:ext cx="3814763" cy="301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09800" y="5334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Voltage Vectors and Resistance vectors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622</TotalTime>
  <Words>348</Words>
  <Application>Microsoft Office PowerPoint</Application>
  <PresentationFormat>On-screen Show (4:3)</PresentationFormat>
  <Paragraphs>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REACTANCE IN AN A.C. CIRCUIT</vt:lpstr>
      <vt:lpstr>REACTANCE IN SERIES</vt:lpstr>
      <vt:lpstr>Slide 3</vt:lpstr>
      <vt:lpstr>COMBINATION OF REACTIVE AND RESISTIVE COMPONENTS</vt:lpstr>
      <vt:lpstr>Slide 5</vt:lpstr>
      <vt:lpstr>Slide 6</vt:lpstr>
      <vt:lpstr>TIPS TO REMEMBER:</vt:lpstr>
      <vt:lpstr>Slide 8</vt:lpstr>
      <vt:lpstr>SERIES RC CIRCUIT</vt:lpstr>
      <vt:lpstr>Slide 10</vt:lpstr>
      <vt:lpstr>REACTANCE IN PARALLEL CIRCUIT</vt:lpstr>
      <vt:lpstr>Slide 12</vt:lpstr>
      <vt:lpstr>REACTANCE IN PARALLEL CIRCUIT</vt:lpstr>
      <vt:lpstr>Slide 14</vt:lpstr>
      <vt:lpstr>POWER</vt:lpstr>
      <vt:lpstr>Power Dissipation in a Reactive Circuit</vt:lpstr>
      <vt:lpstr>Slide 17</vt:lpstr>
      <vt:lpstr>Slide 18</vt:lpstr>
      <vt:lpstr>Conclusions regarding Power:</vt:lpstr>
      <vt:lpstr>INTRODUCTION TO RESONANCE</vt:lpstr>
      <vt:lpstr>OVERVIEW FROM PRACTICAL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REACTANCE IN AN A.C. CIRCUIT</dc:title>
  <dc:creator>BRAR</dc:creator>
  <cp:lastModifiedBy>BRAR</cp:lastModifiedBy>
  <cp:revision>13</cp:revision>
  <dcterms:created xsi:type="dcterms:W3CDTF">2017-09-03T11:33:11Z</dcterms:created>
  <dcterms:modified xsi:type="dcterms:W3CDTF">2017-09-08T03:56:12Z</dcterms:modified>
</cp:coreProperties>
</file>