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AC 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operating with the circuit</a:t>
            </a:r>
          </a:p>
          <a:p>
            <a:r>
              <a:rPr lang="en-US" dirty="0" smtClean="0"/>
              <a:t>Repair of the AC Circuits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MEASUREMENTS ARE DONE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Voltages</a:t>
            </a:r>
          </a:p>
          <a:p>
            <a:r>
              <a:rPr lang="en-US" dirty="0" smtClean="0"/>
              <a:t>Resistances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MEASUREMENTS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Coil Meter Movement—</a:t>
            </a:r>
            <a:r>
              <a:rPr lang="en-US" dirty="0" err="1" smtClean="0"/>
              <a:t>D’Arsonval</a:t>
            </a:r>
            <a:r>
              <a:rPr lang="en-US" dirty="0" smtClean="0"/>
              <a:t> meter movement. </a:t>
            </a:r>
          </a:p>
          <a:p>
            <a:r>
              <a:rPr lang="en-US" dirty="0" smtClean="0"/>
              <a:t>Moving Coil meters are used to measure DC Currents.</a:t>
            </a:r>
          </a:p>
          <a:p>
            <a:r>
              <a:rPr lang="en-US" dirty="0" smtClean="0"/>
              <a:t>To measure AC current on this meter</a:t>
            </a:r>
          </a:p>
          <a:p>
            <a:r>
              <a:rPr lang="en-US" dirty="0" smtClean="0"/>
              <a:t>----AC Current converted to DC(done by ???)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METERS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Donot</a:t>
            </a:r>
            <a:r>
              <a:rPr lang="en-US" dirty="0" smtClean="0"/>
              <a:t> require the conversion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VIDEO</a:t>
            </a:r>
          </a:p>
          <a:p>
            <a:r>
              <a:rPr lang="en-US" dirty="0" smtClean="0"/>
              <a:t>Disadvantage: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Require more current for full scale deflection then moving coil meter movement. Therefore, little applications for low power circuits.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It is also inaccurate for frequencies above 100 Hz. Used majorly for 60 Hz applications.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Non-linear scale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Because current flowing is not directly proportional to amount of repulsion.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IRON VANE METER MOVEMENT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Principle: ELECTROMAGNETIC INDUCTION</a:t>
            </a:r>
          </a:p>
          <a:p>
            <a:r>
              <a:rPr lang="en-US" dirty="0" smtClean="0"/>
              <a:t>AC Current flowing through a conductor causes a magnetic field to expand and collapse. </a:t>
            </a:r>
          </a:p>
          <a:p>
            <a:endParaRPr lang="en-US" dirty="0" smtClean="0"/>
          </a:p>
          <a:p>
            <a:r>
              <a:rPr lang="en-US" dirty="0" smtClean="0"/>
              <a:t>Used for measuring high values of AC Current.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CLAMP ON METERS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OSCILLOSCOPE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BRAR\Desktop\CRO-Block-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274152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CRT-Heart of CRO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Horizontal and vertical deflection plates operation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Role of Delay line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Delay time by delay line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Trancing</a:t>
            </a:r>
            <a:r>
              <a:rPr lang="en-US" dirty="0" smtClean="0"/>
              <a:t> and retracing time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About screen-phosphor screen-KE to light energy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HV and LV supply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Volts/ div </a:t>
            </a:r>
            <a:r>
              <a:rPr lang="en-US" smtClean="0"/>
              <a:t>and time/div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OSCILLOSCOPE POINTS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Intensity (Brightness) switch</a:t>
            </a:r>
          </a:p>
          <a:p>
            <a:r>
              <a:rPr lang="en-US" dirty="0" smtClean="0"/>
              <a:t>Focus and Astigmatism control (for size and shape of the electron beam)</a:t>
            </a:r>
          </a:p>
          <a:p>
            <a:r>
              <a:rPr lang="en-US" dirty="0" smtClean="0"/>
              <a:t>Horizontal and vertical position controls (to position the electron beam 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OSCILLOSCOPE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224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AC METERS</vt:lpstr>
      <vt:lpstr>WHY MEASUREMENTS ARE DONE</vt:lpstr>
      <vt:lpstr>AC MEASUREMENTS</vt:lpstr>
      <vt:lpstr>AC METERS</vt:lpstr>
      <vt:lpstr>IRON VANE METER MOVEMENT</vt:lpstr>
      <vt:lpstr>CLAMP ON METERS</vt:lpstr>
      <vt:lpstr>OSCILLOSCOPE</vt:lpstr>
      <vt:lpstr>OSCILLOSCOPE POINTS</vt:lpstr>
      <vt:lpstr>OSCILLOSCOPE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METERS</dc:title>
  <dc:creator>BRAR</dc:creator>
  <cp:lastModifiedBy>BRAR</cp:lastModifiedBy>
  <cp:revision>6</cp:revision>
  <dcterms:created xsi:type="dcterms:W3CDTF">2006-08-16T00:00:00Z</dcterms:created>
  <dcterms:modified xsi:type="dcterms:W3CDTF">2017-09-18T03:40:33Z</dcterms:modified>
</cp:coreProperties>
</file>