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3DCD70-B853-4969-BFC8-E5AD15122A77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7F7D4F-152B-4581-BEF0-5131198A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BIPOLAR TRANSISTORS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Also referred to as: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Junction transistor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transistor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terminal, 2 junction device</a:t>
            </a:r>
          </a:p>
          <a:p>
            <a:r>
              <a:rPr lang="en-US" dirty="0" smtClean="0"/>
              <a:t>Use to control electron flow</a:t>
            </a:r>
          </a:p>
          <a:p>
            <a:endParaRPr lang="en-US" dirty="0"/>
          </a:p>
          <a:p>
            <a:r>
              <a:rPr lang="en-US" dirty="0" smtClean="0"/>
              <a:t>Uses: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Amplification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Oscillation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AMPLIFICATION BY TRANSISTOR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</a:p>
          <a:p>
            <a:r>
              <a:rPr lang="en-US" dirty="0" smtClean="0"/>
              <a:t>PNP Transistors</a:t>
            </a:r>
          </a:p>
          <a:p>
            <a:r>
              <a:rPr lang="en-US" dirty="0" smtClean="0"/>
              <a:t>Emitter, Base and Collector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Transistors classified by following methods: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According to type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According to material used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According to major use: (high or low power, switching or high frequency)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TRANSISTOR TYPES AND PACKAGING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begin with 2 and letter N</a:t>
            </a:r>
          </a:p>
          <a:p>
            <a:r>
              <a:rPr lang="en-US" dirty="0" smtClean="0"/>
              <a:t>Has </a:t>
            </a:r>
            <a:r>
              <a:rPr lang="en-US" dirty="0" err="1" smtClean="0"/>
              <a:t>upto</a:t>
            </a:r>
            <a:r>
              <a:rPr lang="en-US" dirty="0" smtClean="0"/>
              <a:t> 4 or more digits</a:t>
            </a:r>
          </a:p>
          <a:p>
            <a:endParaRPr lang="en-US" dirty="0"/>
          </a:p>
          <a:p>
            <a:r>
              <a:rPr lang="en-US" dirty="0" smtClean="0"/>
              <a:t>Package protection for the transistor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on transistor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TRANSISTOR </a:t>
            </a:r>
            <a:r>
              <a:rPr lang="en-US" dirty="0" smtClean="0"/>
              <a:t>TESTING</a:t>
            </a:r>
          </a:p>
          <a:p>
            <a:pPr>
              <a:buNone/>
            </a:pPr>
            <a:r>
              <a:rPr lang="en-US" dirty="0" smtClean="0"/>
              <a:t>TRANSISTOR SUBSTITUTION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602</TotalTime>
  <Words>100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BIPOLAR TRANSISTORS</vt:lpstr>
      <vt:lpstr>TRANSISTOR</vt:lpstr>
      <vt:lpstr>AMPLIFICATION BY TRANSISTOR</vt:lpstr>
      <vt:lpstr>Slide 4</vt:lpstr>
      <vt:lpstr>TRANSISTOR TYPES AND PACKAGING</vt:lpstr>
      <vt:lpstr>Number on transistor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TRANSISTORS</dc:title>
  <dc:creator>BRAR</dc:creator>
  <cp:lastModifiedBy>BRAR</cp:lastModifiedBy>
  <cp:revision>4</cp:revision>
  <dcterms:created xsi:type="dcterms:W3CDTF">2017-10-31T05:53:44Z</dcterms:created>
  <dcterms:modified xsi:type="dcterms:W3CDTF">2017-11-03T04:14:46Z</dcterms:modified>
</cp:coreProperties>
</file>