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3200" y="3200400"/>
            <a:ext cx="410872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Basic Troubl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shooti</a:t>
            </a:r>
            <a:r>
              <a:rPr sz="3200" spc="-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g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9013" y="1114726"/>
            <a:ext cx="219383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Iso</a:t>
            </a:r>
            <a:r>
              <a:rPr sz="4400" spc="14" dirty="0" smtClean="0">
                <a:latin typeface="Arial"/>
                <a:cs typeface="Arial"/>
              </a:rPr>
              <a:t>l</a:t>
            </a:r>
            <a:r>
              <a:rPr sz="4400" spc="0" dirty="0" smtClean="0">
                <a:latin typeface="Arial"/>
                <a:cs typeface="Arial"/>
              </a:rPr>
              <a:t>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0160" y="1114726"/>
            <a:ext cx="300147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Techniq</a:t>
            </a:r>
            <a:r>
              <a:rPr sz="4400" spc="9" dirty="0" smtClean="0">
                <a:latin typeface="Arial"/>
                <a:cs typeface="Arial"/>
              </a:rPr>
              <a:t>u</a:t>
            </a:r>
            <a:r>
              <a:rPr sz="4400" spc="0" dirty="0" smtClean="0">
                <a:latin typeface="Arial"/>
                <a:cs typeface="Arial"/>
              </a:rPr>
              <a:t>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783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030" y="1114726"/>
            <a:ext cx="225703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Ef</a:t>
            </a:r>
            <a:r>
              <a:rPr sz="4400" spc="9" dirty="0" smtClean="0">
                <a:latin typeface="Arial"/>
                <a:cs typeface="Arial"/>
              </a:rPr>
              <a:t>f</a:t>
            </a:r>
            <a:r>
              <a:rPr sz="4400" spc="0" dirty="0" smtClean="0">
                <a:latin typeface="Arial"/>
                <a:cs typeface="Arial"/>
              </a:rPr>
              <a:t>ect</a:t>
            </a:r>
            <a:r>
              <a:rPr sz="4400" spc="14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ve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785039"/>
            <a:ext cx="4707715" cy="1622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0329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Trou</a:t>
            </a:r>
            <a:r>
              <a:rPr sz="4400" spc="-14" dirty="0" smtClean="0">
                <a:latin typeface="Arial"/>
                <a:cs typeface="Arial"/>
              </a:rPr>
              <a:t>b</a:t>
            </a:r>
            <a:r>
              <a:rPr sz="4400" spc="0" dirty="0" smtClean="0">
                <a:latin typeface="Arial"/>
                <a:cs typeface="Arial"/>
              </a:rPr>
              <a:t>leshooting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179"/>
              </a:spcBef>
            </a:pPr>
            <a:r>
              <a:rPr sz="3200" spc="0" dirty="0" smtClean="0">
                <a:latin typeface="Arial"/>
                <a:cs typeface="Arial"/>
              </a:rPr>
              <a:t>Step three</a:t>
            </a:r>
            <a:endParaRPr sz="3200">
              <a:latin typeface="Arial"/>
              <a:cs typeface="Arial"/>
            </a:endParaRPr>
          </a:p>
          <a:p>
            <a:pPr marL="127304" marR="83941">
              <a:lnSpc>
                <a:spcPct val="95825"/>
              </a:lnSpc>
              <a:spcBef>
                <a:spcPts val="823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Tro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4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2786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6084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3518700"/>
            <a:ext cx="7273609" cy="1852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454" marR="61335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r>
              <a:rPr sz="2400" spc="2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es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t,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smel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sten, and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touch</a:t>
            </a:r>
            <a:endParaRPr sz="24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780"/>
              </a:spcBef>
            </a:pPr>
            <a:r>
              <a:rPr sz="3200" spc="0" dirty="0" smtClean="0">
                <a:latin typeface="Arial"/>
                <a:cs typeface="Arial"/>
              </a:rPr>
              <a:t>Step four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823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rmi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if ci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it</a:t>
            </a:r>
            <a:r>
              <a:rPr sz="2800" spc="-5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will</a:t>
            </a:r>
            <a:r>
              <a:rPr sz="2800" spc="-18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work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wh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4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413766" marR="61335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latin typeface="Arial"/>
                <a:cs typeface="Arial"/>
              </a:rPr>
              <a:t>its en</a:t>
            </a:r>
            <a:r>
              <a:rPr sz="2800" spc="9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ir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nme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997293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64429" y="4563536"/>
            <a:ext cx="37587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908" y="2692400"/>
            <a:ext cx="8331200" cy="233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8562" y="1114726"/>
            <a:ext cx="237784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Common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2603" y="1114726"/>
            <a:ext cx="163229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1086" y="1114726"/>
            <a:ext cx="57575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3037" y="1114726"/>
            <a:ext cx="200367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Def</a:t>
            </a:r>
            <a:r>
              <a:rPr sz="4400" spc="-14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5253156"/>
            <a:ext cx="22813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Fig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4</a:t>
            </a:r>
            <a:r>
              <a:rPr sz="1800" spc="-4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-8. C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mmon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84041" y="5253156"/>
            <a:ext cx="41904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fects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of pr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circ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it b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ard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ass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mb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-15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2700" y="2514600"/>
            <a:ext cx="40386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8562" y="1114726"/>
            <a:ext cx="237784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Common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2603" y="1114726"/>
            <a:ext cx="163229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1086" y="1114726"/>
            <a:ext cx="57575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3037" y="1114726"/>
            <a:ext cx="200367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Def</a:t>
            </a:r>
            <a:r>
              <a:rPr sz="4400" spc="-14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5746" y="5949631"/>
            <a:ext cx="384359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Fi</a:t>
            </a:r>
            <a:r>
              <a:rPr sz="1800" spc="-4" dirty="0" smtClean="0">
                <a:latin typeface="Arial"/>
                <a:cs typeface="Arial"/>
              </a:rPr>
              <a:t>gu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40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-4" dirty="0" smtClean="0">
                <a:latin typeface="Arial"/>
                <a:cs typeface="Arial"/>
              </a:rPr>
              <a:t>9</a:t>
            </a:r>
            <a:r>
              <a:rPr sz="1800" spc="0" dirty="0" smtClean="0">
                <a:latin typeface="Arial"/>
                <a:cs typeface="Arial"/>
              </a:rPr>
              <a:t>.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Op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 on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 pr</a:t>
            </a:r>
            <a:r>
              <a:rPr sz="1800" spc="-4" dirty="0" smtClean="0">
                <a:latin typeface="Arial"/>
                <a:cs typeface="Arial"/>
              </a:rPr>
              <a:t>in</a:t>
            </a:r>
            <a:r>
              <a:rPr sz="1800" spc="0" dirty="0" smtClean="0">
                <a:latin typeface="Arial"/>
                <a:cs typeface="Arial"/>
              </a:rPr>
              <a:t>ted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ci</a:t>
            </a:r>
            <a:r>
              <a:rPr sz="1800" spc="-4" dirty="0" smtClean="0">
                <a:latin typeface="Arial"/>
                <a:cs typeface="Arial"/>
              </a:rPr>
              <a:t>r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33239" y="5949631"/>
            <a:ext cx="70570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b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2512" y="2514600"/>
            <a:ext cx="4000499" cy="325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8562" y="1114726"/>
            <a:ext cx="237784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Common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2603" y="1114726"/>
            <a:ext cx="163229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1086" y="1114726"/>
            <a:ext cx="57575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3037" y="1114726"/>
            <a:ext cx="200367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Def</a:t>
            </a:r>
            <a:r>
              <a:rPr sz="4400" spc="-14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8" y="5938905"/>
            <a:ext cx="40724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ure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4</a:t>
            </a:r>
            <a:r>
              <a:rPr sz="1800" spc="-4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-1</a:t>
            </a:r>
            <a:r>
              <a:rPr sz="1800" spc="-9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.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orts on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ri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ted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circ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07836" y="5938905"/>
            <a:ext cx="7059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b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8052" y="1114726"/>
            <a:ext cx="41195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Troubleshooting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3778" y="1114726"/>
            <a:ext cx="116582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Tips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32247"/>
            <a:ext cx="229006" cy="218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0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2232247"/>
            <a:ext cx="7500255" cy="218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Start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with t</a:t>
            </a:r>
            <a:r>
              <a:rPr sz="3200" spc="-14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e p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wer 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f o</a:t>
            </a:r>
            <a:r>
              <a:rPr sz="3200" spc="-1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ser</a:t>
            </a:r>
            <a:r>
              <a:rPr sz="3200" spc="1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ati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759"/>
              </a:spcBef>
            </a:pPr>
            <a:r>
              <a:rPr sz="3200" spc="0" dirty="0" smtClean="0">
                <a:latin typeface="Arial"/>
                <a:cs typeface="Arial"/>
              </a:rPr>
              <a:t>Do not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as</a:t>
            </a:r>
            <a:r>
              <a:rPr sz="3200" spc="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ume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probl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m is complex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Arial"/>
                <a:cs typeface="Arial"/>
              </a:rPr>
              <a:t>If a </a:t>
            </a:r>
            <a:r>
              <a:rPr sz="3200" spc="-14" dirty="0" smtClean="0">
                <a:latin typeface="Arial"/>
                <a:cs typeface="Arial"/>
              </a:rPr>
              <a:t>p</a:t>
            </a:r>
            <a:r>
              <a:rPr sz="3200" spc="0" dirty="0" smtClean="0">
                <a:latin typeface="Arial"/>
                <a:cs typeface="Arial"/>
              </a:rPr>
              <a:t>rob</a:t>
            </a:r>
            <a:r>
              <a:rPr sz="3200" spc="-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em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is di</a:t>
            </a:r>
            <a:r>
              <a:rPr sz="3200" spc="-14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ficul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, step</a:t>
            </a:r>
            <a:r>
              <a:rPr sz="3200" spc="-2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away to th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nk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sz="3200" spc="0" dirty="0" smtClean="0">
                <a:latin typeface="Arial"/>
                <a:cs typeface="Arial"/>
              </a:rPr>
              <a:t>Touch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ground po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nt 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prevent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ESD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8840" y="1114726"/>
            <a:ext cx="5670232" cy="1549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2289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Documentation</a:t>
            </a:r>
            <a:endParaRPr sz="4400">
              <a:latin typeface="Arial"/>
              <a:cs typeface="Arial"/>
            </a:endParaRPr>
          </a:p>
          <a:p>
            <a:pPr marL="12700" marR="83896">
              <a:lnSpc>
                <a:spcPct val="95825"/>
              </a:lnSpc>
              <a:spcBef>
                <a:spcPts val="3663"/>
              </a:spcBef>
            </a:pP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hem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tic dia</a:t>
            </a:r>
            <a:r>
              <a:rPr sz="3200" spc="-14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23224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2798490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906" y="2798490"/>
            <a:ext cx="5041784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Mo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52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mp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rt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nt</a:t>
            </a:r>
            <a:r>
              <a:rPr sz="2800" spc="-10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me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10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when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tr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ti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3737528"/>
            <a:ext cx="276094" cy="1404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3737528"/>
            <a:ext cx="1152366" cy="1404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071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Shows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 smtClean="0">
                <a:latin typeface="Arial"/>
                <a:cs typeface="Arial"/>
              </a:rPr>
              <a:t>Shows</a:t>
            </a:r>
            <a:endParaRPr sz="2800">
              <a:latin typeface="Arial"/>
              <a:cs typeface="Arial"/>
            </a:endParaRPr>
          </a:p>
          <a:p>
            <a:pPr marL="12700" marR="8071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Shows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6383" y="3737528"/>
            <a:ext cx="4108591" cy="1404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w</a:t>
            </a:r>
            <a:r>
              <a:rPr sz="2800" spc="-5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6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20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19047"/>
              </a:lnSpc>
              <a:spcBef>
                <a:spcPts val="647"/>
              </a:spcBef>
            </a:pP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lt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ge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7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-2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t wa</a:t>
            </a:r>
            <a:r>
              <a:rPr sz="2800" spc="4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ef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rms</a:t>
            </a:r>
            <a:r>
              <a:rPr sz="2800" spc="-12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at</a:t>
            </a:r>
            <a:r>
              <a:rPr sz="2800" spc="-13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us</a:t>
            </a:r>
            <a:r>
              <a:rPr sz="2800" spc="-8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523" y="4761656"/>
            <a:ext cx="10278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293023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293023"/>
            <a:ext cx="6613647" cy="94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Sec</a:t>
            </a:r>
            <a:r>
              <a:rPr sz="3200" spc="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of suc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essful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troub</a:t>
            </a:r>
            <a:r>
              <a:rPr sz="3200" spc="-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eshoot</a:t>
            </a:r>
            <a:r>
              <a:rPr sz="3200" spc="-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654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Good</a:t>
            </a:r>
            <a:r>
              <a:rPr sz="2800" spc="-5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me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88745" y="1114726"/>
            <a:ext cx="22850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 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23224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2232247"/>
            <a:ext cx="4991883" cy="260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806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Only m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ke a me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surement</a:t>
            </a:r>
            <a:endParaRPr sz="32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sz="3200" spc="0" dirty="0" smtClean="0">
                <a:latin typeface="Arial"/>
                <a:cs typeface="Arial"/>
              </a:rPr>
              <a:t>value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is </a:t>
            </a:r>
            <a:r>
              <a:rPr sz="3200" spc="4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nown</a:t>
            </a:r>
            <a:endParaRPr sz="32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Arial"/>
                <a:cs typeface="Arial"/>
              </a:rPr>
              <a:t>Ohmm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ter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825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rmi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es</a:t>
            </a:r>
            <a:r>
              <a:rPr sz="2800" spc="-12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42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rt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7"/>
              </a:spcBef>
            </a:pPr>
            <a:r>
              <a:rPr sz="3200" spc="0" dirty="0" smtClean="0">
                <a:latin typeface="Arial"/>
                <a:cs typeface="Arial"/>
              </a:rPr>
              <a:t>Volt</a:t>
            </a:r>
            <a:r>
              <a:rPr sz="3200" spc="-9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eter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532" y="2232247"/>
            <a:ext cx="10589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when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0721" y="2232247"/>
            <a:ext cx="132994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04896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0775" y="3871640"/>
            <a:ext cx="100793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ci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0267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968673"/>
            <a:ext cx="729114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Mea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ur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102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lt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ge</a:t>
            </a:r>
            <a:r>
              <a:rPr sz="2800" spc="-6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dr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4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4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ro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82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mpo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4204" y="2921508"/>
            <a:ext cx="4356100" cy="287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8745" y="11147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74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32175" y="5949631"/>
            <a:ext cx="24344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Fi</a:t>
            </a:r>
            <a:r>
              <a:rPr sz="1800" spc="-4" dirty="0" smtClean="0">
                <a:latin typeface="Arial"/>
                <a:cs typeface="Arial"/>
              </a:rPr>
              <a:t>gu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40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-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.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Oh</a:t>
            </a:r>
            <a:r>
              <a:rPr sz="1800" spc="-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m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8745" y="11147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174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53704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537047"/>
            <a:ext cx="2041424" cy="94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Ammet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654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Me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446" y="3103290"/>
            <a:ext cx="19169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7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595401"/>
            <a:ext cx="6829840" cy="2376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454" marR="5326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r>
              <a:rPr sz="2400" spc="2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For entire circuit</a:t>
            </a:r>
            <a:endParaRPr sz="2400">
              <a:latin typeface="Arial"/>
              <a:cs typeface="Arial"/>
            </a:endParaRPr>
          </a:p>
          <a:p>
            <a:pPr marL="584454" marR="53263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r>
              <a:rPr sz="2400" spc="2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Through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vi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compone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05"/>
              </a:spcBef>
            </a:pP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cillos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ope</a:t>
            </a:r>
            <a:endParaRPr sz="32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823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Esse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ti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-8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for 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4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ed</a:t>
            </a:r>
            <a:r>
              <a:rPr sz="2800" spc="-11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tr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ub</a:t>
            </a:r>
            <a:r>
              <a:rPr sz="2800" spc="9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4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ho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ti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814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9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15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2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ce</a:t>
            </a:r>
            <a:r>
              <a:rPr sz="2800" spc="-9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of</a:t>
            </a:r>
            <a:r>
              <a:rPr sz="2800" spc="-1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si</a:t>
            </a:r>
            <a:r>
              <a:rPr sz="2800" spc="9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512405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8296" y="3048000"/>
            <a:ext cx="44069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8745" y="11147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74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32175" y="4947975"/>
            <a:ext cx="26477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Fig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4</a:t>
            </a:r>
            <a:r>
              <a:rPr sz="1800" spc="-4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-4. </a:t>
            </a:r>
            <a:r>
              <a:rPr sz="1800" spc="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sci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sco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8745" y="11147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74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785039"/>
            <a:ext cx="7223625" cy="4137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7823" marR="2465138" algn="ctr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 dirty="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782"/>
              </a:spcBef>
            </a:pPr>
            <a:r>
              <a:rPr sz="3200" spc="0" dirty="0" smtClean="0">
                <a:latin typeface="Arial"/>
                <a:cs typeface="Arial"/>
              </a:rPr>
              <a:t>Isolat</a:t>
            </a:r>
            <a:r>
              <a:rPr sz="3200" spc="-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on 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ransformer</a:t>
            </a:r>
            <a:endParaRPr sz="3200" dirty="0">
              <a:latin typeface="Arial"/>
              <a:cs typeface="Arial"/>
            </a:endParaRPr>
          </a:p>
          <a:p>
            <a:pPr marL="83936" marR="1388267" algn="ctr">
              <a:lnSpc>
                <a:spcPct val="95825"/>
              </a:lnSpc>
              <a:spcBef>
                <a:spcPts val="823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4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at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9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ci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it</a:t>
            </a:r>
            <a:r>
              <a:rPr sz="2800" spc="-5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38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6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3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use</a:t>
            </a:r>
            <a:r>
              <a:rPr sz="2800" spc="-3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  <a:p>
            <a:pPr marL="366016" marR="1776959" algn="ctr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latin typeface="Arial"/>
                <a:cs typeface="Arial"/>
              </a:rPr>
              <a:t>tr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4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fo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mer</a:t>
            </a:r>
            <a:r>
              <a:rPr sz="2800" spc="-77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its power</a:t>
            </a:r>
            <a:r>
              <a:rPr sz="2800" spc="-5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4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pp</a:t>
            </a:r>
            <a:r>
              <a:rPr sz="2800" spc="9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12700" marR="185141">
              <a:lnSpc>
                <a:spcPct val="100041"/>
              </a:lnSpc>
              <a:spcBef>
                <a:spcPts val="919"/>
              </a:spcBef>
            </a:pPr>
            <a:r>
              <a:rPr sz="3200" spc="0" dirty="0" smtClean="0">
                <a:latin typeface="Arial"/>
                <a:cs typeface="Arial"/>
              </a:rPr>
              <a:t>Sold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ring 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ron, sold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r, and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desold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ring </a:t>
            </a:r>
            <a:r>
              <a:rPr sz="3200" spc="-4" dirty="0" smtClean="0">
                <a:latin typeface="Arial"/>
                <a:cs typeface="Arial"/>
              </a:rPr>
              <a:t>tools</a:t>
            </a:r>
            <a:endParaRPr sz="3200" dirty="0">
              <a:latin typeface="Arial"/>
              <a:cs typeface="Arial"/>
            </a:endParaRPr>
          </a:p>
          <a:p>
            <a:pPr marL="413766" indent="-286461">
              <a:lnSpc>
                <a:spcPct val="99945"/>
              </a:lnSpc>
              <a:spcBef>
                <a:spcPts val="669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For</a:t>
            </a:r>
            <a:r>
              <a:rPr sz="2800" spc="-2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mo</a:t>
            </a:r>
            <a:r>
              <a:rPr sz="2800" spc="9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9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46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ng</a:t>
            </a:r>
            <a:r>
              <a:rPr sz="2800" spc="-9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mp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nts</a:t>
            </a:r>
            <a:r>
              <a:rPr sz="2800" spc="-137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 p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ted</a:t>
            </a:r>
            <a:r>
              <a:rPr sz="2800" spc="-70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ir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6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bo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rd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704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61301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28210" y="5115605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2499360"/>
            <a:ext cx="4329684" cy="356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8745" y="11147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74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96946" y="6156532"/>
            <a:ext cx="34878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Fig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4</a:t>
            </a:r>
            <a:r>
              <a:rPr sz="1800" spc="-4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-5. </a:t>
            </a:r>
            <a:r>
              <a:rPr sz="1800" spc="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so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ati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tra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sforme</a:t>
            </a:r>
            <a:r>
              <a:rPr sz="1800" spc="-100" dirty="0" smtClean="0">
                <a:latin typeface="Arial"/>
                <a:cs typeface="Arial"/>
              </a:rPr>
              <a:t>r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0300" y="2755391"/>
            <a:ext cx="4343400" cy="288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8745" y="1114726"/>
            <a:ext cx="147680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Tools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740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9940" y="1114726"/>
            <a:ext cx="41189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14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oubleshoot</a:t>
            </a:r>
            <a:r>
              <a:rPr sz="4400" spc="9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8634" y="1785039"/>
            <a:ext cx="21306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(cont’d.)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5873431"/>
            <a:ext cx="455108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Fi</a:t>
            </a:r>
            <a:r>
              <a:rPr sz="1800" spc="-4" dirty="0" smtClean="0">
                <a:latin typeface="Arial"/>
                <a:cs typeface="Arial"/>
              </a:rPr>
              <a:t>gu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40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-4" dirty="0" smtClean="0">
                <a:latin typeface="Arial"/>
                <a:cs typeface="Arial"/>
              </a:rPr>
              <a:t>6</a:t>
            </a:r>
            <a:r>
              <a:rPr sz="1800" spc="0" dirty="0" smtClean="0">
                <a:latin typeface="Arial"/>
                <a:cs typeface="Arial"/>
              </a:rPr>
              <a:t>.</a:t>
            </a:r>
            <a:r>
              <a:rPr sz="1800" spc="-29" dirty="0" smtClean="0">
                <a:latin typeface="Arial"/>
                <a:cs typeface="Arial"/>
              </a:rPr>
              <a:t> </a:t>
            </a:r>
            <a:r>
              <a:rPr sz="1800" spc="-189" dirty="0" smtClean="0">
                <a:latin typeface="Arial"/>
                <a:cs typeface="Arial"/>
              </a:rPr>
              <a:t>T</a:t>
            </a:r>
            <a:r>
              <a:rPr sz="1800" spc="-4" dirty="0" smtClean="0">
                <a:latin typeface="Arial"/>
                <a:cs typeface="Arial"/>
              </a:rPr>
              <a:t>oo</a:t>
            </a:r>
            <a:r>
              <a:rPr sz="1800" spc="0" dirty="0" smtClean="0">
                <a:latin typeface="Arial"/>
                <a:cs typeface="Arial"/>
              </a:rPr>
              <a:t>ls f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 su</a:t>
            </a:r>
            <a:r>
              <a:rPr sz="1800" spc="-4" dirty="0" smtClean="0">
                <a:latin typeface="Arial"/>
                <a:cs typeface="Arial"/>
              </a:rPr>
              <a:t>c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ssf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l r</a:t>
            </a:r>
            <a:r>
              <a:rPr sz="1800" spc="-4" dirty="0" smtClean="0">
                <a:latin typeface="Arial"/>
                <a:cs typeface="Arial"/>
              </a:rPr>
              <a:t>epa</a:t>
            </a:r>
            <a:r>
              <a:rPr sz="1800" spc="0" dirty="0" smtClean="0">
                <a:latin typeface="Arial"/>
                <a:cs typeface="Arial"/>
              </a:rPr>
              <a:t>ir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01290" y="5873431"/>
            <a:ext cx="231788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 pr</a:t>
            </a:r>
            <a:r>
              <a:rPr sz="1800" spc="-4" dirty="0" smtClean="0">
                <a:latin typeface="Arial"/>
                <a:cs typeface="Arial"/>
              </a:rPr>
              <a:t>in</a:t>
            </a:r>
            <a:r>
              <a:rPr sz="1800" spc="0" dirty="0" smtClean="0">
                <a:latin typeface="Arial"/>
                <a:cs typeface="Arial"/>
              </a:rPr>
              <a:t>ted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ci</a:t>
            </a:r>
            <a:r>
              <a:rPr sz="1800" spc="-4" dirty="0" smtClean="0">
                <a:latin typeface="Arial"/>
                <a:cs typeface="Arial"/>
              </a:rPr>
              <a:t>r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it b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840" y="1114726"/>
            <a:ext cx="2904910" cy="1778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3772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Isolat</a:t>
            </a:r>
            <a:r>
              <a:rPr sz="4400" spc="14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on</a:t>
            </a:r>
            <a:endParaRPr sz="4400">
              <a:latin typeface="Arial"/>
              <a:cs typeface="Arial"/>
            </a:endParaRPr>
          </a:p>
          <a:p>
            <a:pPr marL="537844" marR="83896">
              <a:lnSpc>
                <a:spcPct val="95825"/>
              </a:lnSpc>
            </a:pPr>
            <a:r>
              <a:rPr sz="4400" spc="0" dirty="0" smtClean="0">
                <a:latin typeface="Arial"/>
                <a:cs typeface="Arial"/>
              </a:rPr>
              <a:t>Effective</a:t>
            </a:r>
            <a:endParaRPr sz="4400">
              <a:latin typeface="Arial"/>
              <a:cs typeface="Arial"/>
            </a:endParaRPr>
          </a:p>
          <a:p>
            <a:pPr marL="12700" marR="83896">
              <a:lnSpc>
                <a:spcPct val="95825"/>
              </a:lnSpc>
              <a:spcBef>
                <a:spcPts val="409"/>
              </a:spcBef>
            </a:pPr>
            <a:r>
              <a:rPr sz="3200" spc="0" dirty="0" smtClean="0">
                <a:latin typeface="Arial"/>
                <a:cs typeface="Arial"/>
              </a:rPr>
              <a:t>Step one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8263" y="1114726"/>
            <a:ext cx="300035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Techniques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4814" y="1114726"/>
            <a:ext cx="7620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3433" y="1785039"/>
            <a:ext cx="41200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0" dirty="0" smtClean="0">
                <a:latin typeface="Arial"/>
                <a:cs typeface="Arial"/>
              </a:rPr>
              <a:t>Trou</a:t>
            </a:r>
            <a:r>
              <a:rPr sz="4400" spc="-14" dirty="0" smtClean="0">
                <a:latin typeface="Arial"/>
                <a:cs typeface="Arial"/>
              </a:rPr>
              <a:t>b</a:t>
            </a:r>
            <a:r>
              <a:rPr sz="4400" spc="0" dirty="0" smtClean="0">
                <a:latin typeface="Arial"/>
                <a:cs typeface="Arial"/>
              </a:rPr>
              <a:t>leshooting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6084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027090"/>
            <a:ext cx="6849370" cy="2331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Ma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lly</a:t>
            </a:r>
            <a:r>
              <a:rPr sz="2800" spc="-92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k</a:t>
            </a:r>
            <a:r>
              <a:rPr sz="2800" spc="-7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the</a:t>
            </a:r>
            <a:r>
              <a:rPr sz="2800" spc="-28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ted</a:t>
            </a:r>
            <a:r>
              <a:rPr sz="2800" spc="-70" dirty="0" smtClean="0">
                <a:latin typeface="Arial"/>
                <a:cs typeface="Arial"/>
              </a:rPr>
              <a:t> </a:t>
            </a:r>
            <a:r>
              <a:rPr sz="2800" spc="4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ir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t</a:t>
            </a:r>
            <a:r>
              <a:rPr sz="2800" spc="-6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bef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re</a:t>
            </a:r>
            <a:endParaRPr sz="2800">
              <a:latin typeface="Arial"/>
              <a:cs typeface="Arial"/>
            </a:endParaRPr>
          </a:p>
          <a:p>
            <a:pPr marL="413766" marR="53263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power</a:t>
            </a:r>
            <a:r>
              <a:rPr sz="2800" spc="-5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2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ap</a:t>
            </a:r>
            <a:r>
              <a:rPr sz="2800" spc="9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li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9"/>
              </a:spcBef>
            </a:pPr>
            <a:r>
              <a:rPr sz="3200" spc="0" dirty="0" smtClean="0">
                <a:latin typeface="Arial"/>
                <a:cs typeface="Arial"/>
              </a:rPr>
              <a:t>Step two</a:t>
            </a:r>
            <a:endParaRPr sz="32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823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App</a:t>
            </a:r>
            <a:r>
              <a:rPr sz="2800" spc="4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y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wer</a:t>
            </a:r>
            <a:r>
              <a:rPr sz="2800" spc="-56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to</a:t>
            </a:r>
            <a:r>
              <a:rPr sz="2800" spc="-23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te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mine</a:t>
            </a:r>
            <a:r>
              <a:rPr sz="2800" spc="-8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if an</a:t>
            </a:r>
            <a:r>
              <a:rPr sz="2800" spc="-2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4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tr</a:t>
            </a:r>
            <a:r>
              <a:rPr sz="2800" spc="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marL="413766" marR="53263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latin typeface="Arial"/>
                <a:cs typeface="Arial"/>
              </a:rPr>
              <a:t>pr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bl</a:t>
            </a:r>
            <a:r>
              <a:rPr sz="2800" spc="9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91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4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4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985101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351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BRAR</cp:lastModifiedBy>
  <cp:revision>2</cp:revision>
  <dcterms:modified xsi:type="dcterms:W3CDTF">2017-11-29T05:10:24Z</dcterms:modified>
</cp:coreProperties>
</file>