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73D4-15B7-43EC-A0E9-62D1DED4887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BED17-71C1-4739-B3E4-C7BD7A0F7B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BED17-71C1-4739-B3E4-C7BD7A0F7B7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8260AE-2619-410B-8DC7-660292DA3AA1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8505CA-D43F-4D38-BAA2-E0BF9F78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</a:rPr>
              <a:t>VOLTAGE</a:t>
            </a:r>
            <a:endParaRPr lang="en-US" sz="8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To produce motion in same direction</a:t>
            </a:r>
            <a:endParaRPr lang="en-US" dirty="0" smtClean="0"/>
          </a:p>
          <a:p>
            <a:r>
              <a:rPr lang="en-US" dirty="0" smtClean="0"/>
              <a:t>Sources of Voltage- how is can be derived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“Some Form of Energy is converted into electrical form”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Reverse Conversion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Cells</a:t>
            </a:r>
          </a:p>
          <a:p>
            <a:r>
              <a:rPr lang="en-US" dirty="0" smtClean="0"/>
              <a:t>Secondary Cells</a:t>
            </a:r>
          </a:p>
          <a:p>
            <a:r>
              <a:rPr lang="en-US" dirty="0" smtClean="0"/>
              <a:t>For primary cells as they are used up the chemical reaction reduces and current ceases to flow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CELLS AND BATTERIES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endParaRPr lang="en-US" dirty="0" smtClean="0"/>
          </a:p>
          <a:p>
            <a:r>
              <a:rPr lang="en-US" dirty="0" smtClean="0"/>
              <a:t>Other examples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LECLANCHE CELL OR DRY </a:t>
            </a:r>
            <a:r>
              <a:rPr lang="en-US" dirty="0" err="1" smtClean="0"/>
              <a:t>CELl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Dry Cell (Zn-Carbon Cell)</a:t>
            </a:r>
          </a:p>
          <a:p>
            <a:r>
              <a:rPr lang="en-US" dirty="0" smtClean="0"/>
              <a:t>Alkaline Cell</a:t>
            </a:r>
          </a:p>
          <a:p>
            <a:r>
              <a:rPr lang="en-US" dirty="0" smtClean="0"/>
              <a:t>Lithium Cell</a:t>
            </a:r>
          </a:p>
          <a:p>
            <a:endParaRPr lang="en-US" dirty="0" smtClean="0"/>
          </a:p>
          <a:p>
            <a:r>
              <a:rPr lang="en-US" dirty="0" smtClean="0"/>
              <a:t>Compared on:</a:t>
            </a:r>
          </a:p>
          <a:p>
            <a:r>
              <a:rPr lang="en-US" dirty="0" smtClean="0"/>
              <a:t>Voltage output</a:t>
            </a:r>
          </a:p>
          <a:p>
            <a:r>
              <a:rPr lang="en-US" dirty="0" smtClean="0"/>
              <a:t>Energy Density</a:t>
            </a:r>
          </a:p>
          <a:p>
            <a:r>
              <a:rPr lang="en-US" dirty="0" smtClean="0"/>
              <a:t>Shelf Life</a:t>
            </a:r>
          </a:p>
          <a:p>
            <a:endParaRPr lang="en-US" dirty="0" smtClean="0"/>
          </a:p>
          <a:p>
            <a:r>
              <a:rPr lang="en-US" dirty="0" smtClean="0"/>
              <a:t>100 Ampere Hour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endParaRPr lang="en-US" dirty="0" smtClean="0"/>
          </a:p>
          <a:p>
            <a:r>
              <a:rPr lang="en-US" dirty="0" smtClean="0"/>
              <a:t>HOMEWORK TO STUDY WORKING OF Ni-Cad Cell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CELLS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in series</a:t>
            </a:r>
          </a:p>
          <a:p>
            <a:pPr>
              <a:buNone/>
            </a:pPr>
            <a:r>
              <a:rPr lang="en-US" dirty="0" smtClean="0"/>
              <a:t>     Series aiding mode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Series opposing mode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Connected in parallel</a:t>
            </a:r>
          </a:p>
          <a:p>
            <a:r>
              <a:rPr lang="en-US" dirty="0" smtClean="0"/>
              <a:t>Connecting in series parallel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CELLS AND BATTERIES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VOTAGE RISE</a:t>
            </a:r>
            <a:br>
              <a:rPr lang="en-US" dirty="0" smtClean="0"/>
            </a:br>
            <a:r>
              <a:rPr lang="en-US" dirty="0" smtClean="0"/>
              <a:t>VOLTAGE </a:t>
            </a:r>
            <a:r>
              <a:rPr lang="en-US" dirty="0" smtClean="0"/>
              <a:t>DROP</a:t>
            </a:r>
          </a:p>
          <a:p>
            <a:endParaRPr lang="en-US" dirty="0" smtClean="0"/>
          </a:p>
          <a:p>
            <a:r>
              <a:rPr lang="en-US" dirty="0" smtClean="0"/>
              <a:t>In a Circuit, </a:t>
            </a:r>
          </a:p>
          <a:p>
            <a:pPr>
              <a:buNone/>
            </a:pPr>
            <a:r>
              <a:rPr lang="en-US" dirty="0" smtClean="0"/>
              <a:t>     Voltage drop= Voltage Rise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r>
              <a:rPr lang="en-US" dirty="0" smtClean="0"/>
              <a:t>EARTH</a:t>
            </a:r>
          </a:p>
          <a:p>
            <a:r>
              <a:rPr lang="en-US" dirty="0" smtClean="0"/>
              <a:t>ELECTRICAL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GROUND AS A VOLTAGE REFERENCE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704</TotalTime>
  <Words>127</Words>
  <Application>Microsoft Office PowerPoint</Application>
  <PresentationFormat>On-screen Show (4:3)</PresentationFormat>
  <Paragraphs>46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VOLTAGE</vt:lpstr>
      <vt:lpstr>Slide 2</vt:lpstr>
      <vt:lpstr>CELLS AND BATTERIES</vt:lpstr>
      <vt:lpstr>LECLANCHE CELL OR DRY CELl</vt:lpstr>
      <vt:lpstr>Comparison</vt:lpstr>
      <vt:lpstr>SECONDARY CELLS</vt:lpstr>
      <vt:lpstr>CONNECTING CELLS AND BATTERIES</vt:lpstr>
      <vt:lpstr>Slide 8</vt:lpstr>
      <vt:lpstr>GROUND AS A VOLTAGE REFERENCE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</dc:title>
  <dc:creator>BRAR</dc:creator>
  <cp:lastModifiedBy>BRAR</cp:lastModifiedBy>
  <cp:revision>5</cp:revision>
  <dcterms:created xsi:type="dcterms:W3CDTF">2017-08-10T15:54:42Z</dcterms:created>
  <dcterms:modified xsi:type="dcterms:W3CDTF">2017-08-11T03:52:20Z</dcterms:modified>
</cp:coreProperties>
</file>