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57" r:id="rId6"/>
    <p:sldId id="258" r:id="rId7"/>
    <p:sldId id="274" r:id="rId8"/>
    <p:sldId id="259" r:id="rId9"/>
    <p:sldId id="273" r:id="rId10"/>
    <p:sldId id="275" r:id="rId11"/>
    <p:sldId id="276" r:id="rId12"/>
    <p:sldId id="262" r:id="rId13"/>
    <p:sldId id="278" r:id="rId14"/>
    <p:sldId id="279" r:id="rId15"/>
    <p:sldId id="280" r:id="rId16"/>
    <p:sldId id="260" r:id="rId17"/>
    <p:sldId id="261" r:id="rId18"/>
    <p:sldId id="263" r:id="rId19"/>
    <p:sldId id="269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7D4A7D-EFA3-4EC0-B159-DDD2493375C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2996C9-584D-4BF0-900D-DC5914D06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7D4A7D-EFA3-4EC0-B159-DDD2493375C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996C9-584D-4BF0-900D-DC5914D06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7D4A7D-EFA3-4EC0-B159-DDD2493375C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996C9-584D-4BF0-900D-DC5914D06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7D4A7D-EFA3-4EC0-B159-DDD2493375C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996C9-584D-4BF0-900D-DC5914D062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7D4A7D-EFA3-4EC0-B159-DDD2493375C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996C9-584D-4BF0-900D-DC5914D062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7D4A7D-EFA3-4EC0-B159-DDD2493375C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996C9-584D-4BF0-900D-DC5914D062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7D4A7D-EFA3-4EC0-B159-DDD2493375C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996C9-584D-4BF0-900D-DC5914D06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7D4A7D-EFA3-4EC0-B159-DDD2493375C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996C9-584D-4BF0-900D-DC5914D062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7D4A7D-EFA3-4EC0-B159-DDD2493375C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996C9-584D-4BF0-900D-DC5914D06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B7D4A7D-EFA3-4EC0-B159-DDD2493375C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996C9-584D-4BF0-900D-DC5914D06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7D4A7D-EFA3-4EC0-B159-DDD2493375C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2996C9-584D-4BF0-900D-DC5914D062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B7D4A7D-EFA3-4EC0-B159-DDD2493375C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92996C9-584D-4BF0-900D-DC5914D06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INDUCTANCE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Powdered iron core inductors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upto</a:t>
            </a:r>
            <a:r>
              <a:rPr lang="en-US" dirty="0" smtClean="0"/>
              <a:t> 200 </a:t>
            </a:r>
            <a:r>
              <a:rPr lang="en-US" dirty="0" err="1" smtClean="0"/>
              <a:t>mH</a:t>
            </a:r>
            <a:endParaRPr lang="en-US" dirty="0" smtClean="0"/>
          </a:p>
          <a:p>
            <a:r>
              <a:rPr lang="en-US" dirty="0" smtClean="0"/>
              <a:t>Also called choke</a:t>
            </a:r>
          </a:p>
          <a:p>
            <a:r>
              <a:rPr lang="en-US" dirty="0" smtClean="0"/>
              <a:t>Symbol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Ferrite Core Inductors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3700" y="2929731"/>
            <a:ext cx="33147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905000"/>
            <a:ext cx="27146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Toroid</a:t>
            </a:r>
            <a:r>
              <a:rPr lang="en-US" dirty="0" smtClean="0"/>
              <a:t> Inductors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Donut shaped</a:t>
            </a:r>
          </a:p>
          <a:p>
            <a:r>
              <a:rPr lang="en-US" dirty="0" smtClean="0"/>
              <a:t>Offer high inductance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Toroid</a:t>
            </a:r>
            <a:r>
              <a:rPr lang="en-US" dirty="0" smtClean="0"/>
              <a:t> Inductor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62" y="2172494"/>
            <a:ext cx="47148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protect them from influence of other magnetic </a:t>
            </a:r>
            <a:r>
              <a:rPr lang="en-US" dirty="0" err="1" smtClean="0"/>
              <a:t>feilds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Shielded Inductors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Large values</a:t>
            </a:r>
          </a:p>
          <a:p>
            <a:r>
              <a:rPr lang="en-US" dirty="0" smtClean="0"/>
              <a:t>0.1 H to 100H</a:t>
            </a:r>
          </a:p>
          <a:p>
            <a:r>
              <a:rPr lang="en-US" dirty="0" smtClean="0"/>
              <a:t>They are used </a:t>
            </a:r>
            <a:r>
              <a:rPr lang="en-US" dirty="0" err="1" smtClean="0"/>
              <a:t>infiltering</a:t>
            </a:r>
            <a:r>
              <a:rPr lang="en-US" dirty="0" smtClean="0"/>
              <a:t> circuits of power supply to remove AC components from the DC components</a:t>
            </a:r>
          </a:p>
          <a:p>
            <a:r>
              <a:rPr lang="en-US" dirty="0" smtClean="0"/>
              <a:t>Also called chokes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Laminated Iron Core Inductors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50" y="1214438"/>
            <a:ext cx="79629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Series</a:t>
            </a:r>
          </a:p>
          <a:p>
            <a:r>
              <a:rPr lang="en-US" dirty="0" smtClean="0"/>
              <a:t>Parallel</a:t>
            </a:r>
          </a:p>
          <a:p>
            <a:r>
              <a:rPr lang="en-US" dirty="0" smtClean="0"/>
              <a:t>Series-parallel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Inductors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Opposition to change</a:t>
            </a:r>
          </a:p>
          <a:p>
            <a:r>
              <a:rPr lang="en-US" dirty="0" smtClean="0"/>
              <a:t>Storage of energy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L/R TIME CONSTANT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895" y="1481138"/>
            <a:ext cx="813221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total inductance for the circuit shown ?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715979"/>
            <a:ext cx="5143500" cy="2775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1892491"/>
          </a:xfrm>
        </p:spPr>
        <p:txBody>
          <a:bodyPr/>
          <a:lstStyle/>
          <a:p>
            <a:r>
              <a:rPr lang="en-US" dirty="0" smtClean="0"/>
              <a:t>An object at rest tends to remain at rest</a:t>
            </a:r>
          </a:p>
          <a:p>
            <a:r>
              <a:rPr lang="en-US" dirty="0" smtClean="0"/>
              <a:t>An object in motion tends to stay in motion</a:t>
            </a:r>
          </a:p>
          <a:p>
            <a:endParaRPr lang="en-US" dirty="0" smtClean="0"/>
          </a:p>
          <a:p>
            <a:r>
              <a:rPr lang="en-US" dirty="0" smtClean="0"/>
              <a:t>A force has to be applied to overcome inertia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INERTIA…………………????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does it take to fully build up a magnetic field for a 0.1-henry inductor in series with a 100,000-ohm resistor?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characteristic of an electrical conductor that opposes a change in current flow</a:t>
            </a:r>
          </a:p>
          <a:p>
            <a:endParaRPr lang="en-US" dirty="0" smtClean="0"/>
          </a:p>
          <a:p>
            <a:r>
              <a:rPr lang="en-US" dirty="0" smtClean="0"/>
              <a:t>If current is moving through a conductor inductance helps it keep it moving. The effect of inductance is sometimes desirable and other times undesirable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magnetic flux lines build up, create an opposition to current flow</a:t>
            </a:r>
          </a:p>
          <a:p>
            <a:endParaRPr lang="en-US" dirty="0" smtClean="0"/>
          </a:p>
          <a:p>
            <a:r>
              <a:rPr lang="en-US" dirty="0" smtClean="0"/>
              <a:t>Counter </a:t>
            </a:r>
            <a:r>
              <a:rPr lang="en-US" dirty="0" err="1" smtClean="0"/>
              <a:t>emf</a:t>
            </a:r>
            <a:endParaRPr lang="en-US" dirty="0" smtClean="0"/>
          </a:p>
          <a:p>
            <a:r>
              <a:rPr lang="en-US" dirty="0" smtClean="0"/>
              <a:t>Lenz’s Law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</a:t>
            </a:r>
          </a:p>
          <a:p>
            <a:r>
              <a:rPr lang="en-US" dirty="0" smtClean="0"/>
              <a:t>Unit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Depending on the core material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         Magnetic Core Inductors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         Non magnetic core inductors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Depending on values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         Fixed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         Variable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Inductor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inductance when core material is in line with coil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Air Core Inductors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Ferrite Core Inductors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Toroid</a:t>
            </a:r>
            <a:r>
              <a:rPr lang="en-US" dirty="0" smtClean="0"/>
              <a:t> Inductors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Shielded Inductors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Laminated Iron Core Inductors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Inductors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Upto</a:t>
            </a:r>
            <a:r>
              <a:rPr lang="en-US" dirty="0" smtClean="0"/>
              <a:t> 5 </a:t>
            </a:r>
            <a:r>
              <a:rPr lang="en-US" dirty="0" err="1" smtClean="0"/>
              <a:t>mH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Air Core Inductors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2337" y="2624931"/>
            <a:ext cx="22193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</TotalTime>
  <Words>266</Words>
  <Application>Microsoft Office PowerPoint</Application>
  <PresentationFormat>On-screen Show (4:3)</PresentationFormat>
  <Paragraphs>63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INDUCTANCE</vt:lpstr>
      <vt:lpstr>INERTIA…………………????</vt:lpstr>
      <vt:lpstr>INDUCTANCE</vt:lpstr>
      <vt:lpstr>Slide 4</vt:lpstr>
      <vt:lpstr>INDUCTANCE</vt:lpstr>
      <vt:lpstr>Types of Inductor</vt:lpstr>
      <vt:lpstr>Slide 7</vt:lpstr>
      <vt:lpstr>Different types of Inductors</vt:lpstr>
      <vt:lpstr>Air Core Inductors </vt:lpstr>
      <vt:lpstr>Ferrite Core Inductors </vt:lpstr>
      <vt:lpstr>Toroid Inductors</vt:lpstr>
      <vt:lpstr>Toroid Inductor</vt:lpstr>
      <vt:lpstr>Shielded Inductors</vt:lpstr>
      <vt:lpstr>Laminated Iron Core Inductors</vt:lpstr>
      <vt:lpstr>Slide 15</vt:lpstr>
      <vt:lpstr>Connecting Inductors</vt:lpstr>
      <vt:lpstr>L/R TIME CONSTANT</vt:lpstr>
      <vt:lpstr>Slide 18</vt:lpstr>
      <vt:lpstr>QUESTION:</vt:lpstr>
      <vt:lpstr>QUESTION: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INDUCTANCE</dc:title>
  <dc:creator>BRAR</dc:creator>
  <cp:lastModifiedBy>BRAR</cp:lastModifiedBy>
  <cp:revision>6</cp:revision>
  <dcterms:created xsi:type="dcterms:W3CDTF">2017-08-20T17:16:09Z</dcterms:created>
  <dcterms:modified xsi:type="dcterms:W3CDTF">2017-08-21T04:24:25Z</dcterms:modified>
</cp:coreProperties>
</file>