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74492" y="2304414"/>
            <a:ext cx="279501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11/23/2017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11/23/2017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11/23/2017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013" y="1008633"/>
            <a:ext cx="8270240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283071"/>
            <a:ext cx="7951470" cy="3091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14600" y="3505200"/>
            <a:ext cx="40481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Basic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Troubleshooting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77265" marR="5080" indent="185420">
              <a:lnSpc>
                <a:spcPct val="100000"/>
              </a:lnSpc>
              <a:spcBef>
                <a:spcPts val="105"/>
              </a:spcBef>
            </a:pPr>
            <a:r>
              <a:rPr dirty="0"/>
              <a:t>Isolation Techniques for  Effective</a:t>
            </a:r>
            <a:r>
              <a:rPr spc="-70" dirty="0"/>
              <a:t> </a:t>
            </a:r>
            <a:r>
              <a:rPr dirty="0"/>
              <a:t>Troubleshooting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283071"/>
            <a:ext cx="7139305" cy="307975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Step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one</a:t>
            </a:r>
            <a:endParaRPr sz="32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Manually check the printed circuit before  power is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applied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Step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two</a:t>
            </a:r>
            <a:endParaRPr sz="3200">
              <a:latin typeface="Arial"/>
              <a:cs typeface="Arial"/>
            </a:endParaRPr>
          </a:p>
          <a:p>
            <a:pPr marL="756285" marR="62230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Apply power to determine if an electrical  problem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exists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0130" marR="5080" indent="-1028065">
              <a:lnSpc>
                <a:spcPct val="100000"/>
              </a:lnSpc>
              <a:spcBef>
                <a:spcPts val="105"/>
              </a:spcBef>
            </a:pPr>
            <a:r>
              <a:rPr dirty="0"/>
              <a:t>Isolation Techniques for Effective  </a:t>
            </a:r>
            <a:r>
              <a:rPr spc="-5" dirty="0"/>
              <a:t>Troubleshooting (cont’d.)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Step</a:t>
            </a:r>
            <a:r>
              <a:rPr spc="-15" dirty="0"/>
              <a:t> </a:t>
            </a:r>
            <a:r>
              <a:rPr dirty="0"/>
              <a:t>three</a:t>
            </a: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Troubleshoot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90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Arial"/>
                <a:cs typeface="Arial"/>
              </a:rPr>
              <a:t>Eyesight, smell, listen,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touch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Step</a:t>
            </a:r>
            <a:r>
              <a:rPr spc="-15" dirty="0"/>
              <a:t> </a:t>
            </a:r>
            <a:r>
              <a:rPr dirty="0"/>
              <a:t>four</a:t>
            </a:r>
          </a:p>
          <a:p>
            <a:pPr marL="756285" marR="5080" lvl="1" indent="-286385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Determine if circuit will work when exposed to  its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environment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8562" y="1008633"/>
            <a:ext cx="66446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Common Types of</a:t>
            </a:r>
            <a:r>
              <a:rPr spc="-40" dirty="0"/>
              <a:t> </a:t>
            </a:r>
            <a:r>
              <a:rPr spc="-5" dirty="0"/>
              <a:t>Defects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8194" y="5209794"/>
            <a:ext cx="6442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40-8. Common defects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printed circuit board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assembly.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908" y="2616707"/>
            <a:ext cx="8331200" cy="233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21660" marR="5080" indent="-2300605">
              <a:lnSpc>
                <a:spcPct val="100000"/>
              </a:lnSpc>
              <a:spcBef>
                <a:spcPts val="105"/>
              </a:spcBef>
            </a:pPr>
            <a:r>
              <a:rPr dirty="0"/>
              <a:t>Common Types of</a:t>
            </a:r>
            <a:r>
              <a:rPr spc="-40" dirty="0"/>
              <a:t> </a:t>
            </a:r>
            <a:r>
              <a:rPr spc="-5" dirty="0"/>
              <a:t>Defects  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5745" y="5906211"/>
            <a:ext cx="45192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</a:t>
            </a:r>
            <a:r>
              <a:rPr sz="1800" spc="-10" dirty="0">
                <a:latin typeface="Arial"/>
                <a:cs typeface="Arial"/>
              </a:rPr>
              <a:t>40-9. </a:t>
            </a:r>
            <a:r>
              <a:rPr sz="1800" spc="-5" dirty="0">
                <a:latin typeface="Arial"/>
                <a:cs typeface="Arial"/>
              </a:rPr>
              <a:t>Open </a:t>
            </a:r>
            <a:r>
              <a:rPr sz="1800" dirty="0">
                <a:latin typeface="Arial"/>
                <a:cs typeface="Arial"/>
              </a:rPr>
              <a:t>on a </a:t>
            </a:r>
            <a:r>
              <a:rPr sz="1800" spc="-5" dirty="0">
                <a:latin typeface="Arial"/>
                <a:cs typeface="Arial"/>
              </a:rPr>
              <a:t>printed circuit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board.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52700" y="2514600"/>
            <a:ext cx="4038600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21660" marR="5080" indent="-2300605">
              <a:lnSpc>
                <a:spcPct val="100000"/>
              </a:lnSpc>
              <a:spcBef>
                <a:spcPts val="105"/>
              </a:spcBef>
            </a:pPr>
            <a:r>
              <a:rPr dirty="0"/>
              <a:t>Common Types of</a:t>
            </a:r>
            <a:r>
              <a:rPr spc="-40" dirty="0"/>
              <a:t> </a:t>
            </a:r>
            <a:r>
              <a:rPr spc="-5" dirty="0"/>
              <a:t>Defects  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1567" y="5895543"/>
            <a:ext cx="4748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40-10. Shorts on a printed circuit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board.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72511" y="2514600"/>
            <a:ext cx="4000499" cy="325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8052" y="1008633"/>
            <a:ext cx="52482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Troubleshooting</a:t>
            </a:r>
            <a:r>
              <a:rPr spc="-65" dirty="0"/>
              <a:t> </a:t>
            </a:r>
            <a:r>
              <a:rPr dirty="0"/>
              <a:t>Tips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58136"/>
            <a:ext cx="7773670" cy="23666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Start with </a:t>
            </a:r>
            <a:r>
              <a:rPr sz="3200" spc="-5" dirty="0">
                <a:latin typeface="Arial"/>
                <a:cs typeface="Arial"/>
              </a:rPr>
              <a:t>the power </a:t>
            </a:r>
            <a:r>
              <a:rPr sz="3200" spc="-1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observation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Do not assume a </a:t>
            </a:r>
            <a:r>
              <a:rPr sz="3200" spc="-5" dirty="0">
                <a:latin typeface="Arial"/>
                <a:cs typeface="Arial"/>
              </a:rPr>
              <a:t>problem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complex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If a </a:t>
            </a:r>
            <a:r>
              <a:rPr sz="3200" spc="-5" dirty="0">
                <a:latin typeface="Arial"/>
                <a:cs typeface="Arial"/>
              </a:rPr>
              <a:t>problem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difficult, </a:t>
            </a:r>
            <a:r>
              <a:rPr sz="3200" dirty="0">
                <a:latin typeface="Arial"/>
                <a:cs typeface="Arial"/>
              </a:rPr>
              <a:t>step away to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think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Touch a ground </a:t>
            </a:r>
            <a:r>
              <a:rPr sz="3200" spc="-5" dirty="0">
                <a:latin typeface="Arial"/>
                <a:cs typeface="Arial"/>
              </a:rPr>
              <a:t>point to </a:t>
            </a:r>
            <a:r>
              <a:rPr sz="3200" dirty="0">
                <a:latin typeface="Arial"/>
                <a:cs typeface="Arial"/>
              </a:rPr>
              <a:t>prevent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ESD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8429" y="1008633"/>
            <a:ext cx="3787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Documentation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54471"/>
            <a:ext cx="7016750" cy="418909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Schematic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diagram</a:t>
            </a:r>
            <a:endParaRPr sz="3200">
              <a:latin typeface="Arial"/>
              <a:cs typeface="Arial"/>
            </a:endParaRPr>
          </a:p>
          <a:p>
            <a:pPr marL="756285" marR="128841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Most important document when  troubleshooting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Shows how circuit is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connected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Shows voltage drops in a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circuit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Shows waveforms at various test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points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Secret of successful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troubleshooting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Good</a:t>
            </a:r>
            <a:r>
              <a:rPr sz="2800" spc="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documentation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8744" y="1008633"/>
            <a:ext cx="63665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Tools for</a:t>
            </a:r>
            <a:r>
              <a:rPr spc="-75" dirty="0"/>
              <a:t> </a:t>
            </a:r>
            <a:r>
              <a:rPr dirty="0"/>
              <a:t>Troubleshooting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55063"/>
            <a:ext cx="7695565" cy="3198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51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Only </a:t>
            </a:r>
            <a:r>
              <a:rPr sz="3200" spc="-5" dirty="0">
                <a:latin typeface="Arial"/>
                <a:cs typeface="Arial"/>
              </a:rPr>
              <a:t>make </a:t>
            </a:r>
            <a:r>
              <a:rPr sz="3200" dirty="0">
                <a:latin typeface="Arial"/>
                <a:cs typeface="Arial"/>
              </a:rPr>
              <a:t>a measurement when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normal  value is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known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Ohmmeter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Determines an open or short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circuit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Voltmeter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Measures voltage drop across a</a:t>
            </a:r>
            <a:r>
              <a:rPr sz="2800" spc="1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component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21660" marR="5080" indent="-2160270">
              <a:lnSpc>
                <a:spcPct val="100000"/>
              </a:lnSpc>
              <a:spcBef>
                <a:spcPts val="105"/>
              </a:spcBef>
            </a:pPr>
            <a:r>
              <a:rPr dirty="0"/>
              <a:t>Tools for</a:t>
            </a:r>
            <a:r>
              <a:rPr spc="-75" dirty="0"/>
              <a:t> </a:t>
            </a:r>
            <a:r>
              <a:rPr dirty="0"/>
              <a:t>Troubleshooting  </a:t>
            </a:r>
            <a:r>
              <a:rPr spc="-5"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2175" y="5906211"/>
            <a:ext cx="24003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</a:t>
            </a:r>
            <a:r>
              <a:rPr sz="1800" spc="-10" dirty="0">
                <a:latin typeface="Arial"/>
                <a:cs typeface="Arial"/>
              </a:rPr>
              <a:t>40-1.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Ohmmeter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94204" y="2921507"/>
            <a:ext cx="4356100" cy="287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21660" marR="5080" indent="-2160270">
              <a:lnSpc>
                <a:spcPct val="100000"/>
              </a:lnSpc>
              <a:spcBef>
                <a:spcPts val="105"/>
              </a:spcBef>
            </a:pPr>
            <a:r>
              <a:rPr dirty="0"/>
              <a:t>Tools for</a:t>
            </a:r>
            <a:r>
              <a:rPr spc="-75" dirty="0"/>
              <a:t> </a:t>
            </a:r>
            <a:r>
              <a:rPr dirty="0"/>
              <a:t>Troubleshooting  </a:t>
            </a:r>
            <a:r>
              <a:rPr spc="-5"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359271"/>
            <a:ext cx="7119620" cy="361632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Ammeter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Measures current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flow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90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entire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circuit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Arial"/>
                <a:cs typeface="Arial"/>
              </a:rPr>
              <a:t>Through individual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components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3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Oscilloscope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Essential for advanced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troubleshooting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Detects presence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spc="-5" dirty="0">
                <a:latin typeface="Arial"/>
                <a:cs typeface="Arial"/>
              </a:rPr>
              <a:t>absence of a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signal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21660" marR="5080" indent="-2160270">
              <a:lnSpc>
                <a:spcPct val="100000"/>
              </a:lnSpc>
              <a:spcBef>
                <a:spcPts val="105"/>
              </a:spcBef>
            </a:pPr>
            <a:r>
              <a:rPr dirty="0"/>
              <a:t>Tools for</a:t>
            </a:r>
            <a:r>
              <a:rPr spc="-75" dirty="0"/>
              <a:t> </a:t>
            </a:r>
            <a:r>
              <a:rPr dirty="0"/>
              <a:t>Troubleshooting  </a:t>
            </a:r>
            <a:r>
              <a:rPr spc="-5"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2175" y="4904613"/>
            <a:ext cx="2613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40-4.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Oscilloscope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8295" y="3048000"/>
            <a:ext cx="4406900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21660" marR="5080" indent="-2160270">
              <a:lnSpc>
                <a:spcPct val="100000"/>
              </a:lnSpc>
              <a:spcBef>
                <a:spcPts val="105"/>
              </a:spcBef>
            </a:pPr>
            <a:r>
              <a:rPr dirty="0"/>
              <a:t>Tools for</a:t>
            </a:r>
            <a:r>
              <a:rPr spc="-75" dirty="0"/>
              <a:t> </a:t>
            </a:r>
            <a:r>
              <a:rPr dirty="0"/>
              <a:t>Troubleshooting  </a:t>
            </a:r>
            <a:r>
              <a:rPr spc="-5"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359271"/>
            <a:ext cx="7815580" cy="3567429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Isolation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transformer</a:t>
            </a:r>
            <a:endParaRPr sz="3200">
              <a:latin typeface="Arial"/>
              <a:cs typeface="Arial"/>
            </a:endParaRPr>
          </a:p>
          <a:p>
            <a:pPr marL="756285" marR="1672589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Isolates circuit that does not use a  transformer for its power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supply</a:t>
            </a:r>
            <a:endParaRPr sz="2800">
              <a:latin typeface="Arial"/>
              <a:cs typeface="Arial"/>
            </a:endParaRPr>
          </a:p>
          <a:p>
            <a:pPr marL="355600" marR="495934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Soldering </a:t>
            </a:r>
            <a:r>
              <a:rPr sz="3200" spc="-5" dirty="0">
                <a:latin typeface="Arial"/>
                <a:cs typeface="Arial"/>
              </a:rPr>
              <a:t>iron, solder,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desoldering  </a:t>
            </a:r>
            <a:r>
              <a:rPr sz="3200" spc="-5" dirty="0">
                <a:latin typeface="Arial"/>
                <a:cs typeface="Arial"/>
              </a:rPr>
              <a:t>tools</a:t>
            </a:r>
            <a:endParaRPr sz="32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9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For removing and replacing components in a  printed circuit</a:t>
            </a:r>
            <a:r>
              <a:rPr sz="2800" spc="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board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21660" marR="5080" indent="-2160270">
              <a:lnSpc>
                <a:spcPct val="100000"/>
              </a:lnSpc>
              <a:spcBef>
                <a:spcPts val="105"/>
              </a:spcBef>
            </a:pPr>
            <a:r>
              <a:rPr dirty="0"/>
              <a:t>Tools for</a:t>
            </a:r>
            <a:r>
              <a:rPr spc="-75" dirty="0"/>
              <a:t> </a:t>
            </a:r>
            <a:r>
              <a:rPr dirty="0"/>
              <a:t>Troubleshooting  </a:t>
            </a:r>
            <a:r>
              <a:rPr spc="-5"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96945" y="6113170"/>
            <a:ext cx="345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40-5. Isolation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transformer.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2200" y="2499360"/>
            <a:ext cx="4329684" cy="3564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21660" marR="5080" indent="-2160270">
              <a:lnSpc>
                <a:spcPct val="100000"/>
              </a:lnSpc>
              <a:spcBef>
                <a:spcPts val="105"/>
              </a:spcBef>
            </a:pPr>
            <a:r>
              <a:rPr dirty="0"/>
              <a:t>Tools for</a:t>
            </a:r>
            <a:r>
              <a:rPr spc="-75" dirty="0"/>
              <a:t> </a:t>
            </a:r>
            <a:r>
              <a:rPr dirty="0"/>
              <a:t>Troubleshooting  </a:t>
            </a:r>
            <a:r>
              <a:rPr spc="-5"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5830011"/>
            <a:ext cx="68395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</a:t>
            </a:r>
            <a:r>
              <a:rPr sz="1800" spc="-10" dirty="0">
                <a:latin typeface="Arial"/>
                <a:cs typeface="Arial"/>
              </a:rPr>
              <a:t>40-6. </a:t>
            </a:r>
            <a:r>
              <a:rPr sz="1800" spc="-45" dirty="0">
                <a:latin typeface="Arial"/>
                <a:cs typeface="Arial"/>
              </a:rPr>
              <a:t>Tools </a:t>
            </a:r>
            <a:r>
              <a:rPr sz="1800" spc="-5" dirty="0">
                <a:latin typeface="Arial"/>
                <a:cs typeface="Arial"/>
              </a:rPr>
              <a:t>for successful repairing of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printed circuit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board.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0300" y="2755392"/>
            <a:ext cx="4343400" cy="288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1595" y="5754116"/>
            <a:ext cx="3905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40-7. </a:t>
            </a:r>
            <a:r>
              <a:rPr sz="1800" spc="-25" dirty="0">
                <a:latin typeface="Arial"/>
                <a:cs typeface="Arial"/>
              </a:rPr>
              <a:t>Types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wiring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diagrams.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0308" y="1600200"/>
            <a:ext cx="7264400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323</Words>
  <Application>Microsoft Office PowerPoint</Application>
  <PresentationFormat>On-screen Show (4:3)</PresentationFormat>
  <Paragraphs>59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Tools for Troubleshooting</vt:lpstr>
      <vt:lpstr>Tools for Troubleshooting  (cont’d.)</vt:lpstr>
      <vt:lpstr>Tools for Troubleshooting  (cont’d.)</vt:lpstr>
      <vt:lpstr>Tools for Troubleshooting  (cont’d.)</vt:lpstr>
      <vt:lpstr>Tools for Troubleshooting  (cont’d.)</vt:lpstr>
      <vt:lpstr>Tools for Troubleshooting  (cont’d.)</vt:lpstr>
      <vt:lpstr>Tools for Troubleshooting  (cont’d.)</vt:lpstr>
      <vt:lpstr>Slide 9</vt:lpstr>
      <vt:lpstr>Isolation Techniques for  Effective Troubleshooting</vt:lpstr>
      <vt:lpstr>Isolation Techniques for Effective  Troubleshooting (cont’d.)</vt:lpstr>
      <vt:lpstr>Common Types of Defects</vt:lpstr>
      <vt:lpstr>Common Types of Defects  (cont’d.)</vt:lpstr>
      <vt:lpstr>Common Types of Defects  (cont’d.)</vt:lpstr>
      <vt:lpstr>Troubleshooting Tips</vt:lpstr>
      <vt:lpstr>Documentation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Arsenault</dc:creator>
  <cp:lastModifiedBy>BRAR</cp:lastModifiedBy>
  <cp:revision>1</cp:revision>
  <dcterms:created xsi:type="dcterms:W3CDTF">2017-11-23T03:22:08Z</dcterms:created>
  <dcterms:modified xsi:type="dcterms:W3CDTF">2017-11-23T06:55:02Z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2017-11-23T00:00:00Z</vt:filetime>
  </property>
</Properties>
</file>