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6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86" r:id="rId14"/>
    <p:sldId id="28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F9572-52C3-4A7E-83E1-ED5392344F10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723DE-B4CB-4E9C-A836-FE5272954C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62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13DE-6E1D-4856-A492-8086890BA8C1}" type="datetime2">
              <a:rPr lang="en-US" smtClean="0"/>
              <a:pPr/>
              <a:t>Sunday, September 17, 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8F83EFB-99D9-4C51-9556-E705EC6E8A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1F78-CD16-4F1E-9CBD-313AEE537B84}" type="datetime2">
              <a:rPr lang="en-US" smtClean="0"/>
              <a:pPr/>
              <a:t>Sunday, September 17,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3EFB-99D9-4C51-9556-E705EC6E8A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5426-5A97-4989-B3EC-CF88E240A44A}" type="datetime2">
              <a:rPr lang="en-US" smtClean="0"/>
              <a:pPr/>
              <a:t>Sunday, September 17,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3EFB-99D9-4C51-9556-E705EC6E8A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3349-BBCA-439F-B746-E25C10E8852F}" type="datetime2">
              <a:rPr lang="en-US" smtClean="0"/>
              <a:pPr/>
              <a:t>Sunday, September 17,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3EFB-99D9-4C51-9556-E705EC6E8A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F3E6-9E8A-47E1-8EE1-5F351381326E}" type="datetime2">
              <a:rPr lang="en-US" smtClean="0"/>
              <a:pPr/>
              <a:t>Sunday, September 17,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8F83EFB-99D9-4C51-9556-E705EC6E8A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E9D3-E25F-4E83-810C-45DFEAC8D489}" type="datetime2">
              <a:rPr lang="en-US" smtClean="0"/>
              <a:pPr/>
              <a:t>Sunday, September 17,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3EFB-99D9-4C51-9556-E705EC6E8A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97A5-C689-4631-9DFE-6D0954A3D904}" type="datetime2">
              <a:rPr lang="en-US" smtClean="0"/>
              <a:pPr/>
              <a:t>Sunday, September 17,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3EFB-99D9-4C51-9556-E705EC6E8A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0F6-7E6D-473B-B2DA-6BACACA1AA6F}" type="datetime2">
              <a:rPr lang="en-US" smtClean="0"/>
              <a:pPr/>
              <a:t>Sunday, September 17,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3EFB-99D9-4C51-9556-E705EC6E8A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FDDC-E3DA-4B57-939C-19415879D527}" type="datetime2">
              <a:rPr lang="en-US" smtClean="0"/>
              <a:pPr/>
              <a:t>Sunday, September 17,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3EFB-99D9-4C51-9556-E705EC6E8A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3C4F-F151-44E4-9DFC-F09594B9929B}" type="datetime2">
              <a:rPr lang="en-US" smtClean="0"/>
              <a:pPr/>
              <a:t>Sunday, September 17,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3EFB-99D9-4C51-9556-E705EC6E8A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80B1-83BA-4823-9D1C-B504134BA624}" type="datetime2">
              <a:rPr lang="en-US" smtClean="0"/>
              <a:pPr/>
              <a:t>Sunday, September 17,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8F83EFB-99D9-4C51-9556-E705EC6E8A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016748D-8525-4CA3-A67C-FCB87912F7F1}" type="datetime2">
              <a:rPr lang="en-US" smtClean="0"/>
              <a:pPr/>
              <a:t>Sunday, September 17,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8F83EFB-99D9-4C51-9556-E705EC6E8A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1484784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4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Topic:</a:t>
            </a:r>
          </a:p>
          <a:p>
            <a:r>
              <a:rPr lang="en-US" sz="4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The </a:t>
            </a:r>
            <a:r>
              <a:rPr lang="en-US" sz="4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mechanics of structured analysis-Data dictionary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152129"/>
          </a:xfrm>
        </p:spPr>
        <p:txBody>
          <a:bodyPr>
            <a:normAutofit/>
          </a:bodyPr>
          <a:lstStyle/>
          <a:p>
            <a:r>
              <a:rPr lang="en-US" sz="6000" b="1" u="sng" dirty="0" err="1" smtClean="0">
                <a:solidFill>
                  <a:schemeClr val="tx1"/>
                </a:solidFill>
              </a:rPr>
              <a:t>Sofware</a:t>
            </a:r>
            <a:r>
              <a:rPr lang="en-US" sz="6000" b="1" u="sng" dirty="0" smtClean="0">
                <a:solidFill>
                  <a:schemeClr val="tx1"/>
                </a:solidFill>
              </a:rPr>
              <a:t> Engineering</a:t>
            </a:r>
            <a:endParaRPr lang="en-US" sz="6000" b="1" u="sng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59632" y="3429000"/>
            <a:ext cx="6400800" cy="2688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933B-C7C7-4151-A877-2EF6FE2D7F36}" type="datetime2">
              <a:rPr lang="en-US" smtClean="0"/>
              <a:pPr/>
              <a:t>Sunday, September 17, 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3EFB-99D9-4C51-9556-E705EC6E8A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Data Dictionary Architecture:</a:t>
            </a:r>
            <a:endParaRPr lang="en-US" b="1" u="sng" dirty="0"/>
          </a:p>
        </p:txBody>
      </p:sp>
      <p:pic>
        <p:nvPicPr>
          <p:cNvPr id="4" name="Content Placeholder 3" descr="Untitled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2014297"/>
            <a:ext cx="6840760" cy="3934983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A71F-579C-40A0-AE3D-2D2683C19D4B}" type="datetime2">
              <a:rPr lang="en-US" smtClean="0"/>
              <a:pPr/>
              <a:t>Sunday, September 17, 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3EFB-99D9-4C51-9556-E705EC6E8A7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Data Elements: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e.g. </a:t>
            </a:r>
          </a:p>
          <a:p>
            <a:pPr>
              <a:buNone/>
            </a:pPr>
            <a:r>
              <a:rPr lang="en-US" dirty="0" smtClean="0"/>
              <a:t>      Author Name: </a:t>
            </a:r>
          </a:p>
          <a:p>
            <a:pPr>
              <a:buNone/>
            </a:pPr>
            <a:r>
              <a:rPr lang="en-US" dirty="0" smtClean="0"/>
              <a:t>			First </a:t>
            </a:r>
          </a:p>
          <a:p>
            <a:pPr>
              <a:buNone/>
            </a:pPr>
            <a:r>
              <a:rPr lang="en-US" dirty="0" smtClean="0"/>
              <a:t>			Middle </a:t>
            </a:r>
          </a:p>
          <a:p>
            <a:pPr>
              <a:buNone/>
            </a:pPr>
            <a:r>
              <a:rPr lang="en-US" dirty="0" smtClean="0"/>
              <a:t>			Last Alias </a:t>
            </a:r>
          </a:p>
          <a:p>
            <a:r>
              <a:rPr lang="en-US" dirty="0" smtClean="0"/>
              <a:t>The Description of Data Element should include: </a:t>
            </a:r>
          </a:p>
          <a:p>
            <a:pPr>
              <a:buNone/>
            </a:pPr>
            <a:r>
              <a:rPr lang="en-US" dirty="0" smtClean="0"/>
              <a:t>		1.Name </a:t>
            </a:r>
          </a:p>
          <a:p>
            <a:pPr>
              <a:buNone/>
            </a:pPr>
            <a:r>
              <a:rPr lang="en-US" dirty="0" smtClean="0"/>
              <a:t>		2.Description &amp; </a:t>
            </a:r>
          </a:p>
          <a:p>
            <a:pPr>
              <a:buNone/>
            </a:pPr>
            <a:r>
              <a:rPr lang="en-US" dirty="0" smtClean="0"/>
              <a:t>		3.An Alias (Synonym)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303D-B4AF-4F0C-B35E-02C203DC8AD3}" type="datetime2">
              <a:rPr lang="en-US" smtClean="0"/>
              <a:pPr/>
              <a:t>Sunday, September 17,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3EFB-99D9-4C51-9556-E705EC6E8A7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96752"/>
            <a:ext cx="7772400" cy="4823048"/>
          </a:xfrm>
        </p:spPr>
        <p:txBody>
          <a:bodyPr>
            <a:normAutofit/>
          </a:bodyPr>
          <a:lstStyle/>
          <a:p>
            <a:r>
              <a:rPr lang="en-US" dirty="0" smtClean="0"/>
              <a:t>Data Elements has </a:t>
            </a:r>
            <a:r>
              <a:rPr lang="en-US" b="1" dirty="0" smtClean="0"/>
              <a:t>Control Information </a:t>
            </a:r>
          </a:p>
          <a:p>
            <a:pPr>
              <a:buNone/>
            </a:pPr>
            <a:r>
              <a:rPr lang="en-US" dirty="0" smtClean="0"/>
              <a:t>        –Such as Source, Date of Origin, Users, or Access Authorization. </a:t>
            </a:r>
          </a:p>
          <a:p>
            <a:pPr>
              <a:buNone/>
            </a:pPr>
            <a:r>
              <a:rPr lang="en-US" dirty="0" smtClean="0"/>
              <a:t>		For e.g. Looking for Properties of Word Doc. </a:t>
            </a:r>
          </a:p>
          <a:p>
            <a:r>
              <a:rPr lang="en-US" dirty="0" smtClean="0"/>
              <a:t>Also has </a:t>
            </a:r>
            <a:r>
              <a:rPr lang="en-US" b="1" dirty="0" smtClean="0"/>
              <a:t>Physical Location </a:t>
            </a:r>
          </a:p>
          <a:p>
            <a:pPr>
              <a:buNone/>
            </a:pPr>
            <a:r>
              <a:rPr lang="en-US" dirty="0" smtClean="0"/>
              <a:t>		–In terms of Record of File or Database. </a:t>
            </a:r>
          </a:p>
          <a:p>
            <a:pPr>
              <a:buNone/>
            </a:pPr>
            <a:r>
              <a:rPr lang="en-US" dirty="0" smtClean="0"/>
              <a:t>		For e.g. Where Storage is done C Drive, </a:t>
            </a:r>
          </a:p>
          <a:p>
            <a:pPr>
              <a:buNone/>
            </a:pPr>
            <a:r>
              <a:rPr lang="en-US" dirty="0" smtClean="0"/>
              <a:t>			D Drive, CD ROM etc.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C809-4854-4A6F-9E0B-F2DEF792085D}" type="datetime2">
              <a:rPr lang="en-US" smtClean="0"/>
              <a:pPr/>
              <a:t>Sunday, September 17,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3EFB-99D9-4C51-9556-E705EC6E8A7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Importance of data dictionary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 data dictionary plays a very important role in any software development process because of the following reasons: </a:t>
            </a:r>
          </a:p>
          <a:p>
            <a:pPr lvl="2"/>
            <a:r>
              <a:rPr lang="en-US" sz="2800" dirty="0" smtClean="0"/>
              <a:t>A data dictionary provides a standard terminology for all relevant data for use by the engineers working in a project.</a:t>
            </a:r>
          </a:p>
          <a:p>
            <a:pPr lvl="2"/>
            <a:r>
              <a:rPr lang="en-US" sz="2800" dirty="0" smtClean="0"/>
              <a:t> A consistent vocabulary for data items is very important, since in large projects different engineers of the project have a tendency to use different terms to refer to the same data, which unnecessary causes confusion.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930A-9DFB-45D5-AD1F-44C54FC3D0CB}" type="datetime2">
              <a:rPr lang="en-US" smtClean="0"/>
              <a:pPr/>
              <a:t>Sunday, September 17,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3EFB-99D9-4C51-9556-E705EC6E8A7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Conclusion: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4000" dirty="0" smtClean="0"/>
              <a:t> The data dictionary provides the analyst with a means to determine the definition of different data structures in terms of their component elements.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B340-1ACF-4836-BF4A-3B22D60F7B60}" type="datetime2">
              <a:rPr lang="en-US" smtClean="0"/>
              <a:pPr/>
              <a:t>Sunday, September 17,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3EFB-99D9-4C51-9556-E705EC6E8A7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Importance of DFDs in a good software design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main reason why the DFD technique is so popular is probably because of the fact that DFD is a very simple formalism</a:t>
            </a:r>
          </a:p>
          <a:p>
            <a:r>
              <a:rPr lang="en-US" dirty="0" smtClean="0"/>
              <a:t>It is simple to understand and use.</a:t>
            </a:r>
          </a:p>
          <a:p>
            <a:r>
              <a:rPr lang="en-US" dirty="0" smtClean="0"/>
              <a:t> Starting with a set of high-level functions that a system performs, </a:t>
            </a:r>
          </a:p>
          <a:p>
            <a:r>
              <a:rPr lang="en-US" dirty="0" smtClean="0"/>
              <a:t>A DFD model </a:t>
            </a:r>
            <a:r>
              <a:rPr lang="en-US" b="1" dirty="0" smtClean="0"/>
              <a:t>read-number validate-number data-item number valid-number </a:t>
            </a:r>
            <a:r>
              <a:rPr lang="en-US" dirty="0" smtClean="0"/>
              <a:t>hierarchically represents various sub-functions.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F0964-F9EA-494B-BE5D-4C4FC633E9BC}" type="datetime2">
              <a:rPr lang="en-US" smtClean="0"/>
              <a:pPr/>
              <a:t>Sunday, September 17,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3EFB-99D9-4C51-9556-E705EC6E8A7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Dictionary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 structured place to keep details of the contents of data flows, processes, and data store. </a:t>
            </a:r>
          </a:p>
          <a:p>
            <a:r>
              <a:rPr lang="en-US" sz="4000" dirty="0" smtClean="0"/>
              <a:t>It is a structured repository of data about data. </a:t>
            </a:r>
          </a:p>
          <a:p>
            <a:r>
              <a:rPr lang="en-US" sz="4000" dirty="0" smtClean="0"/>
              <a:t>It is a set of definitions of all DFD elements </a:t>
            </a:r>
          </a:p>
          <a:p>
            <a:endParaRPr lang="en-US" sz="4000" dirty="0" smtClean="0"/>
          </a:p>
          <a:p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6E49-F35F-499B-90E2-D7BA3333BC23}" type="datetime2">
              <a:rPr lang="en-US" smtClean="0"/>
              <a:pPr/>
              <a:t>Sunday, September 17,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3EFB-99D9-4C51-9556-E705EC6E8A7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For example, a data dictionary entry may represent that the data </a:t>
            </a:r>
            <a:r>
              <a:rPr lang="en-US" sz="3200" b="1" dirty="0" err="1" smtClean="0"/>
              <a:t>grossPay</a:t>
            </a:r>
            <a:r>
              <a:rPr lang="en-US" sz="3200" b="1" dirty="0" smtClean="0"/>
              <a:t> consists of the components  </a:t>
            </a:r>
            <a:r>
              <a:rPr lang="en-US" sz="3200" b="1" dirty="0" err="1" smtClean="0"/>
              <a:t>regularPay</a:t>
            </a:r>
            <a:r>
              <a:rPr lang="en-US" sz="3200" b="1" dirty="0" smtClean="0"/>
              <a:t> and </a:t>
            </a:r>
            <a:r>
              <a:rPr lang="en-US" sz="3200" b="1" dirty="0" err="1" smtClean="0"/>
              <a:t>overtimePay</a:t>
            </a:r>
            <a:r>
              <a:rPr lang="en-US" sz="3200" b="1" dirty="0" smtClean="0"/>
              <a:t>. </a:t>
            </a:r>
          </a:p>
          <a:p>
            <a:pPr>
              <a:buNone/>
            </a:pPr>
            <a:r>
              <a:rPr lang="en-US" sz="3200" b="1" dirty="0" smtClean="0"/>
              <a:t>   </a:t>
            </a:r>
          </a:p>
          <a:p>
            <a:pPr>
              <a:buNone/>
            </a:pPr>
            <a:r>
              <a:rPr lang="en-US" sz="3200" b="1" dirty="0" smtClean="0"/>
              <a:t>       </a:t>
            </a:r>
            <a:r>
              <a:rPr lang="en-US" sz="3200" b="1" dirty="0" err="1" smtClean="0"/>
              <a:t>grossPay</a:t>
            </a:r>
            <a:r>
              <a:rPr lang="en-US" sz="3200" b="1" dirty="0" smtClean="0"/>
              <a:t> = </a:t>
            </a:r>
            <a:r>
              <a:rPr lang="en-US" sz="3200" b="1" dirty="0" err="1" smtClean="0"/>
              <a:t>regularPay</a:t>
            </a:r>
            <a:r>
              <a:rPr lang="en-US" sz="3200" b="1" dirty="0" smtClean="0"/>
              <a:t> + </a:t>
            </a:r>
            <a:r>
              <a:rPr lang="en-US" sz="3200" b="1" dirty="0" err="1" smtClean="0"/>
              <a:t>overtimePay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7B4-4091-4725-B1FE-F603F8458883}" type="datetime2">
              <a:rPr lang="en-US" smtClean="0"/>
              <a:pPr/>
              <a:t>Sunday, September 17,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3EFB-99D9-4C51-9556-E705EC6E8A7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642194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Composite data items can be defined in terms of primitive data items using the following data definition operators: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132856"/>
            <a:ext cx="7772400" cy="3886944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+:     denotes composition of two data items, e.g. </a:t>
            </a:r>
            <a:r>
              <a:rPr lang="en-US" b="1" dirty="0" err="1" smtClean="0"/>
              <a:t>a+b</a:t>
            </a:r>
            <a:r>
              <a:rPr lang="en-US" b="1" dirty="0" smtClean="0"/>
              <a:t> represents data a and b.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[,,]:      represents selection, i.e. any one of the data items listed in the brackets can occur. For example, [</a:t>
            </a:r>
            <a:r>
              <a:rPr lang="en-US" b="1" dirty="0" err="1" smtClean="0"/>
              <a:t>a,b</a:t>
            </a:r>
            <a:r>
              <a:rPr lang="en-US" b="1" dirty="0" smtClean="0"/>
              <a:t>] represents either a occurs or b occurs.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399CA-7F8A-4EDD-B4D8-83A4E52AE2C0}" type="datetime2">
              <a:rPr lang="en-US" smtClean="0"/>
              <a:pPr/>
              <a:t>Sunday, September 17,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3EFB-99D9-4C51-9556-E705EC6E8A7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():     the contents inside the bracket represent optional data which may or may not appear. </a:t>
            </a:r>
          </a:p>
          <a:p>
            <a:pPr>
              <a:buNone/>
            </a:pPr>
            <a:r>
              <a:rPr lang="en-US" b="1" dirty="0" smtClean="0"/>
              <a:t>     e.g. a+(b) represents either a occurs or </a:t>
            </a:r>
            <a:r>
              <a:rPr lang="en-US" b="1" dirty="0" err="1" smtClean="0"/>
              <a:t>a+b</a:t>
            </a:r>
            <a:r>
              <a:rPr lang="en-US" b="1" dirty="0" smtClean="0"/>
              <a:t> occurs.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{}:    represents iterative data definition,</a:t>
            </a:r>
          </a:p>
          <a:p>
            <a:pPr>
              <a:buNone/>
            </a:pPr>
            <a:r>
              <a:rPr lang="en-US" b="1" dirty="0" smtClean="0"/>
              <a:t>           e.g. {name}5 represents five name data.</a:t>
            </a:r>
          </a:p>
          <a:p>
            <a:pPr>
              <a:buNone/>
            </a:pPr>
            <a:r>
              <a:rPr lang="en-US" b="1" dirty="0" smtClean="0"/>
              <a:t>                   {name}* represents zero or more instances of name data.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9DAB-30AD-4E31-AAF6-F32178714FE4}" type="datetime2">
              <a:rPr lang="en-US" smtClean="0"/>
              <a:pPr/>
              <a:t>Sunday, September 17,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3EFB-99D9-4C51-9556-E705EC6E8A7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=:    represents equivalence,</a:t>
            </a:r>
          </a:p>
          <a:p>
            <a:pPr>
              <a:buNone/>
            </a:pPr>
            <a:r>
              <a:rPr lang="en-US" b="1" dirty="0" smtClean="0"/>
              <a:t>              e.g. a=</a:t>
            </a:r>
            <a:r>
              <a:rPr lang="en-US" b="1" dirty="0" err="1" smtClean="0"/>
              <a:t>b+c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b="1" dirty="0" smtClean="0"/>
              <a:t>                       means that a represents b and c.</a:t>
            </a:r>
          </a:p>
          <a:p>
            <a:endParaRPr lang="en-US" b="1" dirty="0" smtClean="0"/>
          </a:p>
          <a:p>
            <a:r>
              <a:rPr lang="en-US" b="1" dirty="0" smtClean="0"/>
              <a:t>/* */:       Anything appearing within /* and */ is considered as a comment.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AF75-EA0D-4293-A450-CDE1D2F11283}" type="datetime2">
              <a:rPr lang="en-US" smtClean="0"/>
              <a:pPr/>
              <a:t>Sunday, September 17,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3EFB-99D9-4C51-9556-E705EC6E8A7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Advantages of Data Dictionary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Documentation- it is a valuable reference in any organization. </a:t>
            </a:r>
          </a:p>
          <a:p>
            <a:pPr>
              <a:buNone/>
            </a:pPr>
            <a:endParaRPr lang="en-US" sz="3200" dirty="0" smtClean="0"/>
          </a:p>
          <a:p>
            <a:r>
              <a:rPr lang="en-US" sz="3200" dirty="0" smtClean="0"/>
              <a:t>It improves analyst/user communication by establishing consistent definitions of various elements, terms and procedures </a:t>
            </a:r>
          </a:p>
          <a:p>
            <a:pPr>
              <a:buNone/>
            </a:pPr>
            <a:endParaRPr lang="en-US" sz="3200" dirty="0" smtClean="0"/>
          </a:p>
          <a:p>
            <a:r>
              <a:rPr lang="en-US" sz="3200" dirty="0" smtClean="0"/>
              <a:t>It is important step in building a database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785D-48DE-46A4-9B87-8A0FF4B6DDF1}" type="datetime2">
              <a:rPr lang="en-US" smtClean="0"/>
              <a:pPr/>
              <a:t>Sunday, September 17,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3EFB-99D9-4C51-9556-E705EC6E8A7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Items to be defined in Data Dictionary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Data Elements-</a:t>
            </a:r>
            <a:r>
              <a:rPr lang="en-US" dirty="0" smtClean="0"/>
              <a:t> smallest unit of data that provides for no further decomposition. </a:t>
            </a:r>
          </a:p>
          <a:p>
            <a:pPr>
              <a:buNone/>
            </a:pPr>
            <a:r>
              <a:rPr lang="en-US" dirty="0" smtClean="0"/>
              <a:t>       For example: date consists of day, month and year </a:t>
            </a:r>
          </a:p>
          <a:p>
            <a:r>
              <a:rPr lang="en-US" b="1" u="sng" dirty="0" smtClean="0"/>
              <a:t>Data Structure-</a:t>
            </a:r>
            <a:r>
              <a:rPr lang="en-US" dirty="0" smtClean="0"/>
              <a:t> a group of data elements handled as a unit. </a:t>
            </a:r>
          </a:p>
          <a:p>
            <a:pPr>
              <a:buNone/>
            </a:pPr>
            <a:r>
              <a:rPr lang="en-US" dirty="0" smtClean="0"/>
              <a:t>        For example: phone is a data structure consisting of four data elements: area-code-exchange-number-extension. </a:t>
            </a:r>
          </a:p>
          <a:p>
            <a:r>
              <a:rPr lang="en-US" b="1" u="sng" dirty="0" smtClean="0"/>
              <a:t>Data Flows and Data Stores-</a:t>
            </a:r>
            <a:r>
              <a:rPr lang="en-US" dirty="0" smtClean="0"/>
              <a:t> data flows are data structures in motion, whereas data stores are data structures at rest. A data store is a location where data structures are temporarily located.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24D5-15E2-4700-A86C-3784DF18BA0A}" type="datetime2">
              <a:rPr lang="en-US" smtClean="0"/>
              <a:pPr/>
              <a:t>Sunday, September 17,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3EFB-99D9-4C51-9556-E705EC6E8A7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146</TotalTime>
  <Words>617</Words>
  <Application>Microsoft Office PowerPoint</Application>
  <PresentationFormat>On-screen Show (4:3)</PresentationFormat>
  <Paragraphs>100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Sofware Engineering</vt:lpstr>
      <vt:lpstr>Importance of DFDs in a good software design</vt:lpstr>
      <vt:lpstr>Data Dictionary</vt:lpstr>
      <vt:lpstr>Continued…</vt:lpstr>
      <vt:lpstr>Composite data items can be defined in terms of primitive data items using the following data definition operators:</vt:lpstr>
      <vt:lpstr>Continued…</vt:lpstr>
      <vt:lpstr>Continued…</vt:lpstr>
      <vt:lpstr>Advantages of Data Dictionary</vt:lpstr>
      <vt:lpstr>Items to be defined in Data Dictionary</vt:lpstr>
      <vt:lpstr>Data Dictionary Architecture:</vt:lpstr>
      <vt:lpstr>Data Elements:</vt:lpstr>
      <vt:lpstr>PowerPoint Presentation</vt:lpstr>
      <vt:lpstr>Importance of data dictionary </vt:lpstr>
      <vt:lpstr>Conclusion: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Sofware Engi</dc:title>
  <dc:creator>KUMAR KAVI</dc:creator>
  <cp:lastModifiedBy>Windows User</cp:lastModifiedBy>
  <cp:revision>21</cp:revision>
  <dcterms:created xsi:type="dcterms:W3CDTF">2017-03-26T17:30:24Z</dcterms:created>
  <dcterms:modified xsi:type="dcterms:W3CDTF">2017-09-17T05:40:24Z</dcterms:modified>
</cp:coreProperties>
</file>