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6AEA-7DCE-42E1-B394-FEBC52E3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AC619-A386-4D2C-AF87-9D5D28CD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42D1-80F3-420B-A998-8EFF6822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8D6E-F0BC-4B59-9FFE-689DDABB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9BB-A9A2-4E8D-BA3C-4A6E3689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567-2A24-4690-A0FF-050FC4FE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0155C-0E43-4260-B05D-C361DC1E8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38E6-9010-4539-A781-36598B0F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2BF8-75A8-4C45-A4D7-6E0515E9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36B7-F699-4E54-9178-76FB9FF0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FA3BE-AEBE-4D1A-85D5-686381D16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0C6D2-3FC5-4A54-9CB0-35F267D0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F8F7-5095-4CB9-BBEC-9809257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F261-F12C-4368-BB3A-E51ABC15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1829-057B-42DE-BCCE-1273972C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527F-5CBE-4C25-8FF6-A6674281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B1F0-ACDD-4D7F-A51E-D2502775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FB70-BB49-4C8B-BD53-2824E9D9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A60D-B80B-4612-ACE5-9A7E1522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878C-7A76-4ABD-985B-522F2139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EEFF-F991-4FB1-9B71-5C6E9CDD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D66A8-CB6C-46C2-BC43-B970F8CD7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29E77-98F3-4887-9371-6023DF5B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3610-02C8-40A1-8D39-79F517F8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BA18-F10E-4FC9-BAB5-9729430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9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F381-E18A-4993-B239-671DC297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F80E-5FFA-49ED-B16D-BE5B9CBC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E57D-2182-43D4-8B43-D4F13B49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433F-FD3E-4C6F-89C8-7AF150FB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32FA-2538-4E3E-B8E3-6FB6748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23ABA-A706-4D0D-BC1F-4AC93880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FAE-DE7B-4262-9418-473270F9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3CD5-8CAD-46A8-A78E-66D863FF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1AC5-029A-42B1-ADB9-E066245D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9A924-72EE-47A9-A1FB-BD105C538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6FA0A-5433-45BF-93ED-8E0193A93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34D08-95E6-496C-99CC-2FB90D4E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5EB1B-45A1-4D79-9CB8-F7D61C59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5B378-DEF0-473F-84CE-A012E713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E2EA-1340-4EAD-BD41-FB5D4979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15D4A-14D4-4940-9F66-2C9A2CBB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E6C68-E949-407A-A1DC-694331CA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9A26B-F1A1-4B2B-B5E8-B6EE409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9EDF0-48B5-4CC1-94F0-496F495A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1144E-AA97-45BE-ABCB-BA2C986E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9B9B7-39A5-420F-9760-F5FA30CC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334E-D00C-4226-859C-B8B4C972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9035-7DB2-4740-8924-24091E12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5B6B7-F35D-43F8-8998-68BE28207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E7D5-AB0D-41F3-8F88-FFD3BC63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D10E-5B01-471A-9009-0CFCA81F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3D64-F7A6-48BC-B177-6306269C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E190-06D7-4DD6-AB2E-AF1D3255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86CDE-7D37-4E65-B1A4-C4B135DC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735F5-438F-4BD8-9F2A-9A9F75CE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5A0BF-2E3A-4C44-9392-456B912D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CE45-134A-458D-9DC9-89791CB4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776E-59EF-4D15-B475-E08B0606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536FA-09AF-4A17-AE33-D8DDEAC3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D59BD-D38F-43EC-9F14-AC2DC109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BE61-F522-4F2F-A4FE-C7A1B5645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D0AD-C8AC-476E-8C51-BB5A93C64A8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0683-41AB-4A03-93C1-222A54B67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839C-CF8F-4522-9043-6FF8AE75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C5FB-9BE5-4464-8E7D-C2BF49E5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wjs.io/en/latest/For%20Users/Debugging%20with%20DevTools/" TargetMode="External"/><Relationship Id="rId2" Type="http://schemas.openxmlformats.org/officeDocument/2006/relationships/hyperlink" Target="https://sharp.readthedocs.io/en/v0.11.1/api/#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474B-148B-4ED9-B519-90D22633B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D2418-C7ED-4DDD-A694-E2035C0E0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FAFE-C8AD-4DE4-B80D-D11F8424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image color - grayscale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C32379-2847-4533-B394-F9FFE1BEE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92" y="4301314"/>
            <a:ext cx="3892073" cy="1987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4F998-C7E7-4120-A9D5-2F48F873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93" y="4257540"/>
            <a:ext cx="3712117" cy="19876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D5EDC6-FD71-4E88-A429-6672B6BB5DC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Converting image to black and white.</a:t>
            </a:r>
          </a:p>
          <a:p>
            <a:r>
              <a:rPr lang="en-US" dirty="0" err="1"/>
              <a:t>toColourspace</a:t>
            </a:r>
            <a:r>
              <a:rPr lang="en-US" dirty="0"/>
              <a:t>('b-w')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A92A-1E13-4C51-8DB3-754002C1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87DC-0F88-437A-9933-9544E28C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image resolution, to make thumbnails or small images to fit mobile / </a:t>
            </a:r>
            <a:r>
              <a:rPr lang="en-US" dirty="0" err="1"/>
              <a:t>ipad</a:t>
            </a:r>
            <a:r>
              <a:rPr lang="en-US" dirty="0"/>
              <a:t> screens.</a:t>
            </a:r>
          </a:p>
          <a:p>
            <a:r>
              <a:rPr lang="en-US" dirty="0"/>
              <a:t>Advantages :- small size, faster transfer.</a:t>
            </a:r>
          </a:p>
          <a:p>
            <a:r>
              <a:rPr lang="en-US" dirty="0"/>
              <a:t>.resize(3000, 2000)</a:t>
            </a:r>
          </a:p>
          <a:p>
            <a:r>
              <a:rPr lang="en-US" dirty="0"/>
              <a:t>File Structure  </a:t>
            </a:r>
            <a:r>
              <a:rPr lang="en-US" dirty="0" err="1"/>
              <a:t>miniooo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Main file as folder name…Various file size created as subfolder</a:t>
            </a:r>
          </a:p>
          <a:p>
            <a:pPr lvl="1"/>
            <a:r>
              <a:rPr lang="en-US" dirty="0" err="1"/>
              <a:t>SellerID</a:t>
            </a:r>
            <a:r>
              <a:rPr lang="en-US" dirty="0"/>
              <a:t> / Bucket/Product / original-date.now-imagename.jpg</a:t>
            </a:r>
          </a:p>
          <a:p>
            <a:pPr lvl="1"/>
            <a:r>
              <a:rPr lang="en-US" dirty="0" err="1"/>
              <a:t>SellerID</a:t>
            </a:r>
            <a:r>
              <a:rPr lang="en-US" dirty="0"/>
              <a:t> / Bucket/Product / original-</a:t>
            </a:r>
            <a:r>
              <a:rPr lang="en-US" dirty="0" err="1"/>
              <a:t>imagename</a:t>
            </a:r>
            <a:r>
              <a:rPr lang="en-US" dirty="0"/>
              <a:t>/Mobile-</a:t>
            </a:r>
            <a:r>
              <a:rPr lang="en-US" dirty="0" err="1"/>
              <a:t>REsized</a:t>
            </a:r>
            <a:r>
              <a:rPr lang="en-US" dirty="0"/>
              <a:t>-images/</a:t>
            </a:r>
          </a:p>
          <a:p>
            <a:pPr lvl="1"/>
            <a:r>
              <a:rPr lang="en-US" dirty="0"/>
              <a:t>………………………………./Desktop/</a:t>
            </a:r>
          </a:p>
          <a:p>
            <a:pPr lvl="1"/>
            <a:r>
              <a:rPr lang="en-US" dirty="0"/>
              <a:t>………………………………./</a:t>
            </a:r>
            <a:r>
              <a:rPr lang="en-US" dirty="0" err="1"/>
              <a:t>Ipad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0EC-9C74-42A0-9227-D6E929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</a:t>
            </a:r>
            <a:r>
              <a:rPr lang="en-US" dirty="0"/>
              <a:t> DB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6156-53D1-425B-A68B-7797B8D4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>
            <a:normAutofit/>
          </a:bodyPr>
          <a:lstStyle/>
          <a:p>
            <a:r>
              <a:rPr lang="en-US" sz="2400" dirty="0"/>
              <a:t>You can’t create bucket inside bucket. But you can create folder like structure by hack, by adding folder name with object / image. </a:t>
            </a:r>
          </a:p>
          <a:p>
            <a:r>
              <a:rPr lang="en-US" sz="2400" dirty="0"/>
              <a:t>Create </a:t>
            </a:r>
            <a:r>
              <a:rPr lang="en-US" sz="2400" dirty="0" err="1"/>
              <a:t>db</a:t>
            </a:r>
            <a:r>
              <a:rPr lang="en-US" sz="2400" dirty="0"/>
              <a:t> accordingly.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7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4B74-9D3D-47FA-9118-9F8AA11C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C42409-EE06-4103-AA00-DC61F8471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1789" y="1870013"/>
            <a:ext cx="48203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0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B041-CC0B-4140-AA1E-2AF1671B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7E89-6AC0-4B52-B2E6-D13A91D9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http://sharp.pixelplumbing.com/en/stable/api-constructor/</a:t>
            </a:r>
          </a:p>
          <a:p>
            <a:r>
              <a:rPr lang="en-US" dirty="0">
                <a:hlinkClick r:id="rId2"/>
              </a:rPr>
              <a:t>https://github.com/lovell/sharp</a:t>
            </a:r>
          </a:p>
          <a:p>
            <a:r>
              <a:rPr lang="en-US" dirty="0">
                <a:hlinkClick r:id="rId2"/>
              </a:rPr>
              <a:t>https://sharp.readthedocs.io/en/v0.11.1/api/#input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Dependencies</a:t>
            </a:r>
          </a:p>
          <a:p>
            <a:r>
              <a:rPr lang="en-US" dirty="0"/>
              <a:t>Install python, nw.js set environment, below link for hack windows. </a:t>
            </a:r>
            <a:r>
              <a:rPr lang="en-US" dirty="0" err="1"/>
              <a:t>vaiables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http://docs.nwjs.io/en/latest/For%20Users/Debugging%20with%20DevTools/</a:t>
            </a:r>
            <a:r>
              <a:rPr lang="en-US" dirty="0"/>
              <a:t>)</a:t>
            </a:r>
          </a:p>
          <a:p>
            <a:r>
              <a:rPr lang="en-US" dirty="0"/>
              <a:t>Node.js new 11.4 current version install chocolatey, visual studio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8998</TotalTime>
  <Words>217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Sharp</vt:lpstr>
      <vt:lpstr>Change image color - grayscale</vt:lpstr>
      <vt:lpstr>Resize images</vt:lpstr>
      <vt:lpstr>Minio DB  </vt:lpstr>
      <vt:lpstr>PowerPoint Presentation</vt:lpstr>
      <vt:lpstr>Refreences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</dc:title>
  <dc:creator>Nitish Kankal</dc:creator>
  <cp:lastModifiedBy>Nitish Kankal</cp:lastModifiedBy>
  <cp:revision>9</cp:revision>
  <dcterms:created xsi:type="dcterms:W3CDTF">2018-12-12T10:31:57Z</dcterms:created>
  <dcterms:modified xsi:type="dcterms:W3CDTF">2018-12-19T08:04:22Z</dcterms:modified>
</cp:coreProperties>
</file>