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7" r:id="rId2"/>
  </p:sldIdLst>
  <p:sldSz cx="8099425" cy="541496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57" y="886199"/>
            <a:ext cx="6884511" cy="1885209"/>
          </a:xfrm>
        </p:spPr>
        <p:txBody>
          <a:bodyPr anchor="b"/>
          <a:lstStyle>
            <a:lvl1pPr algn="ctr">
              <a:defRPr sz="4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2844110"/>
            <a:ext cx="6074569" cy="1307362"/>
          </a:xfrm>
        </p:spPr>
        <p:txBody>
          <a:bodyPr/>
          <a:lstStyle>
            <a:lvl1pPr marL="0" indent="0" algn="ctr">
              <a:buNone/>
              <a:defRPr sz="1895"/>
            </a:lvl1pPr>
            <a:lvl2pPr marL="361005" indent="0" algn="ctr">
              <a:buNone/>
              <a:defRPr sz="1579"/>
            </a:lvl2pPr>
            <a:lvl3pPr marL="722010" indent="0" algn="ctr">
              <a:buNone/>
              <a:defRPr sz="1421"/>
            </a:lvl3pPr>
            <a:lvl4pPr marL="1083015" indent="0" algn="ctr">
              <a:buNone/>
              <a:defRPr sz="1263"/>
            </a:lvl4pPr>
            <a:lvl5pPr marL="1444020" indent="0" algn="ctr">
              <a:buNone/>
              <a:defRPr sz="1263"/>
            </a:lvl5pPr>
            <a:lvl6pPr marL="1805026" indent="0" algn="ctr">
              <a:buNone/>
              <a:defRPr sz="1263"/>
            </a:lvl6pPr>
            <a:lvl7pPr marL="2166031" indent="0" algn="ctr">
              <a:buNone/>
              <a:defRPr sz="1263"/>
            </a:lvl7pPr>
            <a:lvl8pPr marL="2527036" indent="0" algn="ctr">
              <a:buNone/>
              <a:defRPr sz="1263"/>
            </a:lvl8pPr>
            <a:lvl9pPr marL="2888041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3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288297"/>
            <a:ext cx="1746439" cy="45889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6" y="288297"/>
            <a:ext cx="5138073" cy="45889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4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349982"/>
            <a:ext cx="6985754" cy="2252474"/>
          </a:xfrm>
        </p:spPr>
        <p:txBody>
          <a:bodyPr anchor="b"/>
          <a:lstStyle>
            <a:lvl1pPr>
              <a:defRPr sz="4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3623765"/>
            <a:ext cx="6985754" cy="1184523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/>
                </a:solidFill>
              </a:defRPr>
            </a:lvl1pPr>
            <a:lvl2pPr marL="361005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722010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3pPr>
            <a:lvl4pPr marL="1083015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4pPr>
            <a:lvl5pPr marL="1444020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5pPr>
            <a:lvl6pPr marL="180502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6pPr>
            <a:lvl7pPr marL="216603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7pPr>
            <a:lvl8pPr marL="252703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8pPr>
            <a:lvl9pPr marL="288804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441483"/>
            <a:ext cx="3442256" cy="3435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441483"/>
            <a:ext cx="3442256" cy="3435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288298"/>
            <a:ext cx="6985754" cy="1046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327419"/>
            <a:ext cx="3426436" cy="65054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1005" indent="0">
              <a:buNone/>
              <a:defRPr sz="1579" b="1"/>
            </a:lvl2pPr>
            <a:lvl3pPr marL="722010" indent="0">
              <a:buNone/>
              <a:defRPr sz="1421" b="1"/>
            </a:lvl3pPr>
            <a:lvl4pPr marL="1083015" indent="0">
              <a:buNone/>
              <a:defRPr sz="1263" b="1"/>
            </a:lvl4pPr>
            <a:lvl5pPr marL="1444020" indent="0">
              <a:buNone/>
              <a:defRPr sz="1263" b="1"/>
            </a:lvl5pPr>
            <a:lvl6pPr marL="1805026" indent="0">
              <a:buNone/>
              <a:defRPr sz="1263" b="1"/>
            </a:lvl6pPr>
            <a:lvl7pPr marL="2166031" indent="0">
              <a:buNone/>
              <a:defRPr sz="1263" b="1"/>
            </a:lvl7pPr>
            <a:lvl8pPr marL="2527036" indent="0">
              <a:buNone/>
              <a:defRPr sz="1263" b="1"/>
            </a:lvl8pPr>
            <a:lvl9pPr marL="2888041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977965"/>
            <a:ext cx="3426436" cy="2909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327419"/>
            <a:ext cx="3443311" cy="65054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1005" indent="0">
              <a:buNone/>
              <a:defRPr sz="1579" b="1"/>
            </a:lvl2pPr>
            <a:lvl3pPr marL="722010" indent="0">
              <a:buNone/>
              <a:defRPr sz="1421" b="1"/>
            </a:lvl3pPr>
            <a:lvl4pPr marL="1083015" indent="0">
              <a:buNone/>
              <a:defRPr sz="1263" b="1"/>
            </a:lvl4pPr>
            <a:lvl5pPr marL="1444020" indent="0">
              <a:buNone/>
              <a:defRPr sz="1263" b="1"/>
            </a:lvl5pPr>
            <a:lvl6pPr marL="1805026" indent="0">
              <a:buNone/>
              <a:defRPr sz="1263" b="1"/>
            </a:lvl6pPr>
            <a:lvl7pPr marL="2166031" indent="0">
              <a:buNone/>
              <a:defRPr sz="1263" b="1"/>
            </a:lvl7pPr>
            <a:lvl8pPr marL="2527036" indent="0">
              <a:buNone/>
              <a:defRPr sz="1263" b="1"/>
            </a:lvl8pPr>
            <a:lvl9pPr marL="2888041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977965"/>
            <a:ext cx="3443311" cy="2909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9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1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60998"/>
            <a:ext cx="2612275" cy="1263491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779656"/>
            <a:ext cx="4100334" cy="3848133"/>
          </a:xfrm>
        </p:spPr>
        <p:txBody>
          <a:bodyPr/>
          <a:lstStyle>
            <a:lvl1pPr>
              <a:defRPr sz="2527"/>
            </a:lvl1pPr>
            <a:lvl2pPr>
              <a:defRPr sz="2211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624489"/>
            <a:ext cx="2612275" cy="3009567"/>
          </a:xfrm>
        </p:spPr>
        <p:txBody>
          <a:bodyPr/>
          <a:lstStyle>
            <a:lvl1pPr marL="0" indent="0">
              <a:buNone/>
              <a:defRPr sz="1263"/>
            </a:lvl1pPr>
            <a:lvl2pPr marL="361005" indent="0">
              <a:buNone/>
              <a:defRPr sz="1105"/>
            </a:lvl2pPr>
            <a:lvl3pPr marL="722010" indent="0">
              <a:buNone/>
              <a:defRPr sz="948"/>
            </a:lvl3pPr>
            <a:lvl4pPr marL="1083015" indent="0">
              <a:buNone/>
              <a:defRPr sz="790"/>
            </a:lvl4pPr>
            <a:lvl5pPr marL="1444020" indent="0">
              <a:buNone/>
              <a:defRPr sz="790"/>
            </a:lvl5pPr>
            <a:lvl6pPr marL="1805026" indent="0">
              <a:buNone/>
              <a:defRPr sz="790"/>
            </a:lvl6pPr>
            <a:lvl7pPr marL="2166031" indent="0">
              <a:buNone/>
              <a:defRPr sz="790"/>
            </a:lvl7pPr>
            <a:lvl8pPr marL="2527036" indent="0">
              <a:buNone/>
              <a:defRPr sz="790"/>
            </a:lvl8pPr>
            <a:lvl9pPr marL="2888041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60998"/>
            <a:ext cx="2612275" cy="1263491"/>
          </a:xfrm>
        </p:spPr>
        <p:txBody>
          <a:bodyPr anchor="b"/>
          <a:lstStyle>
            <a:lvl1pPr>
              <a:defRPr sz="2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779656"/>
            <a:ext cx="4100334" cy="3848133"/>
          </a:xfrm>
        </p:spPr>
        <p:txBody>
          <a:bodyPr anchor="t"/>
          <a:lstStyle>
            <a:lvl1pPr marL="0" indent="0">
              <a:buNone/>
              <a:defRPr sz="2527"/>
            </a:lvl1pPr>
            <a:lvl2pPr marL="361005" indent="0">
              <a:buNone/>
              <a:defRPr sz="2211"/>
            </a:lvl2pPr>
            <a:lvl3pPr marL="722010" indent="0">
              <a:buNone/>
              <a:defRPr sz="1895"/>
            </a:lvl3pPr>
            <a:lvl4pPr marL="1083015" indent="0">
              <a:buNone/>
              <a:defRPr sz="1579"/>
            </a:lvl4pPr>
            <a:lvl5pPr marL="1444020" indent="0">
              <a:buNone/>
              <a:defRPr sz="1579"/>
            </a:lvl5pPr>
            <a:lvl6pPr marL="1805026" indent="0">
              <a:buNone/>
              <a:defRPr sz="1579"/>
            </a:lvl6pPr>
            <a:lvl7pPr marL="2166031" indent="0">
              <a:buNone/>
              <a:defRPr sz="1579"/>
            </a:lvl7pPr>
            <a:lvl8pPr marL="2527036" indent="0">
              <a:buNone/>
              <a:defRPr sz="1579"/>
            </a:lvl8pPr>
            <a:lvl9pPr marL="2888041" indent="0">
              <a:buNone/>
              <a:defRPr sz="15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624489"/>
            <a:ext cx="2612275" cy="3009567"/>
          </a:xfrm>
        </p:spPr>
        <p:txBody>
          <a:bodyPr/>
          <a:lstStyle>
            <a:lvl1pPr marL="0" indent="0">
              <a:buNone/>
              <a:defRPr sz="1263"/>
            </a:lvl1pPr>
            <a:lvl2pPr marL="361005" indent="0">
              <a:buNone/>
              <a:defRPr sz="1105"/>
            </a:lvl2pPr>
            <a:lvl3pPr marL="722010" indent="0">
              <a:buNone/>
              <a:defRPr sz="948"/>
            </a:lvl3pPr>
            <a:lvl4pPr marL="1083015" indent="0">
              <a:buNone/>
              <a:defRPr sz="790"/>
            </a:lvl4pPr>
            <a:lvl5pPr marL="1444020" indent="0">
              <a:buNone/>
              <a:defRPr sz="790"/>
            </a:lvl5pPr>
            <a:lvl6pPr marL="1805026" indent="0">
              <a:buNone/>
              <a:defRPr sz="790"/>
            </a:lvl6pPr>
            <a:lvl7pPr marL="2166031" indent="0">
              <a:buNone/>
              <a:defRPr sz="790"/>
            </a:lvl7pPr>
            <a:lvl8pPr marL="2527036" indent="0">
              <a:buNone/>
              <a:defRPr sz="790"/>
            </a:lvl8pPr>
            <a:lvl9pPr marL="2888041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288298"/>
            <a:ext cx="6985754" cy="104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441483"/>
            <a:ext cx="6985754" cy="343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5018869"/>
            <a:ext cx="1822371" cy="288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5F52-137B-46E1-B453-29B3A5E049AC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5018869"/>
            <a:ext cx="2733556" cy="288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5018869"/>
            <a:ext cx="1822371" cy="288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F1DD-DA98-44DC-8EE7-CC20944F9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8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22010" rtl="0" eaLnBrk="1" latinLnBrk="0" hangingPunct="1">
        <a:lnSpc>
          <a:spcPct val="90000"/>
        </a:lnSpc>
        <a:spcBef>
          <a:spcPct val="0"/>
        </a:spcBef>
        <a:buNone/>
        <a:defRPr sz="3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03" indent="-180503" algn="l" defTabSz="72201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1pPr>
      <a:lvl2pPr marL="541508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513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518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523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528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6533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7538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8544" indent="-180503" algn="l" defTabSz="72201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1005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2010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3015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4020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5026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6031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7036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8041" algn="l" defTabSz="722010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DFF8FE2A-1B9A-D868-8341-B3B9B35C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" y="359521"/>
            <a:ext cx="3715768" cy="145522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CBD5909-49DF-77A2-2518-BAE311B7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026" y="341793"/>
            <a:ext cx="3478795" cy="143521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4D4F1F2-EDA2-9690-A212-2FC72E626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6" y="2743658"/>
            <a:ext cx="3715768" cy="188227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C24350F-F442-E083-B965-18AEA1D8C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37" y="2732150"/>
            <a:ext cx="3539971" cy="188227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16136FD-435B-00F1-C55A-028BC5439004}"/>
              </a:ext>
            </a:extLst>
          </p:cNvPr>
          <p:cNvSpPr txBox="1"/>
          <p:nvPr/>
        </p:nvSpPr>
        <p:spPr>
          <a:xfrm rot="16200000">
            <a:off x="1458358" y="1823351"/>
            <a:ext cx="485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0A07C1-4E27-E7DD-0B1A-8807863F877E}"/>
              </a:ext>
            </a:extLst>
          </p:cNvPr>
          <p:cNvSpPr txBox="1"/>
          <p:nvPr/>
        </p:nvSpPr>
        <p:spPr>
          <a:xfrm rot="16200000">
            <a:off x="2294731" y="1868602"/>
            <a:ext cx="73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AKIEC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00FE7D-117B-6969-CE7B-A24A7E6BD24F}"/>
              </a:ext>
            </a:extLst>
          </p:cNvPr>
          <p:cNvSpPr txBox="1"/>
          <p:nvPr/>
        </p:nvSpPr>
        <p:spPr>
          <a:xfrm rot="16200000">
            <a:off x="1837944" y="1766331"/>
            <a:ext cx="67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546E32-2213-C9F3-B88C-23E48C38032F}"/>
              </a:ext>
            </a:extLst>
          </p:cNvPr>
          <p:cNvSpPr txBox="1"/>
          <p:nvPr/>
        </p:nvSpPr>
        <p:spPr>
          <a:xfrm rot="16200000">
            <a:off x="2813161" y="1835007"/>
            <a:ext cx="67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3F3AF5-BE31-2B88-2F5A-B6085ED15160}"/>
              </a:ext>
            </a:extLst>
          </p:cNvPr>
          <p:cNvSpPr txBox="1"/>
          <p:nvPr/>
        </p:nvSpPr>
        <p:spPr>
          <a:xfrm rot="16200000">
            <a:off x="3393892" y="1725892"/>
            <a:ext cx="49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15163A-4178-F81A-3661-9FE692A2F593}"/>
              </a:ext>
            </a:extLst>
          </p:cNvPr>
          <p:cNvSpPr txBox="1"/>
          <p:nvPr/>
        </p:nvSpPr>
        <p:spPr>
          <a:xfrm rot="16200000">
            <a:off x="512413" y="1762955"/>
            <a:ext cx="485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C9B631-A86F-C7E8-029E-72E7EACB63E1}"/>
              </a:ext>
            </a:extLst>
          </p:cNvPr>
          <p:cNvSpPr txBox="1"/>
          <p:nvPr/>
        </p:nvSpPr>
        <p:spPr>
          <a:xfrm rot="16200000">
            <a:off x="898135" y="1776878"/>
            <a:ext cx="65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3EB0DB-1C98-BDA6-F12C-EF9D54A97FCE}"/>
              </a:ext>
            </a:extLst>
          </p:cNvPr>
          <p:cNvSpPr txBox="1"/>
          <p:nvPr/>
        </p:nvSpPr>
        <p:spPr>
          <a:xfrm rot="16200000">
            <a:off x="5173432" y="1822467"/>
            <a:ext cx="485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93F44FF-3C56-88DC-2FCF-46BA8454B51B}"/>
              </a:ext>
            </a:extLst>
          </p:cNvPr>
          <p:cNvSpPr txBox="1"/>
          <p:nvPr/>
        </p:nvSpPr>
        <p:spPr>
          <a:xfrm rot="16200000">
            <a:off x="5973059" y="1720475"/>
            <a:ext cx="950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23F42E-C5AA-6CB1-5CFE-4921C669093F}"/>
              </a:ext>
            </a:extLst>
          </p:cNvPr>
          <p:cNvSpPr txBox="1"/>
          <p:nvPr/>
        </p:nvSpPr>
        <p:spPr>
          <a:xfrm rot="16200000">
            <a:off x="6926558" y="1799175"/>
            <a:ext cx="1107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02E036-2B80-B625-F373-40CC0CC72D21}"/>
              </a:ext>
            </a:extLst>
          </p:cNvPr>
          <p:cNvSpPr txBox="1"/>
          <p:nvPr/>
        </p:nvSpPr>
        <p:spPr>
          <a:xfrm rot="16200000">
            <a:off x="224182" y="4429559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F56EEF-58F5-55D6-D39B-843BA6FC6622}"/>
              </a:ext>
            </a:extLst>
          </p:cNvPr>
          <p:cNvSpPr txBox="1"/>
          <p:nvPr/>
        </p:nvSpPr>
        <p:spPr>
          <a:xfrm rot="16200000">
            <a:off x="279286" y="4770293"/>
            <a:ext cx="1197716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Extremity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A5B318-9C32-354C-EC1F-DDA786EC2401}"/>
              </a:ext>
            </a:extLst>
          </p:cNvPr>
          <p:cNvSpPr txBox="1"/>
          <p:nvPr/>
        </p:nvSpPr>
        <p:spPr>
          <a:xfrm rot="16200000">
            <a:off x="667881" y="4487461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EDFD7D-5E75-0E03-FE9A-498779702A18}"/>
              </a:ext>
            </a:extLst>
          </p:cNvPr>
          <p:cNvSpPr txBox="1"/>
          <p:nvPr/>
        </p:nvSpPr>
        <p:spPr>
          <a:xfrm rot="16200000">
            <a:off x="620750" y="4647387"/>
            <a:ext cx="1443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Extremity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A80E0D-F3D8-1B61-50AB-2C8665F9209A}"/>
              </a:ext>
            </a:extLst>
          </p:cNvPr>
          <p:cNvSpPr txBox="1"/>
          <p:nvPr/>
        </p:nvSpPr>
        <p:spPr>
          <a:xfrm rot="16200000">
            <a:off x="1111580" y="4609949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Abdomen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D914C7-8E2D-94E2-2E6E-F8E15C1289A5}"/>
              </a:ext>
            </a:extLst>
          </p:cNvPr>
          <p:cNvSpPr txBox="1"/>
          <p:nvPr/>
        </p:nvSpPr>
        <p:spPr>
          <a:xfrm rot="16200000">
            <a:off x="1335867" y="4414549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79ABC64-D725-3620-40C8-E7B178EB0653}"/>
              </a:ext>
            </a:extLst>
          </p:cNvPr>
          <p:cNvSpPr txBox="1"/>
          <p:nvPr/>
        </p:nvSpPr>
        <p:spPr>
          <a:xfrm rot="16200000">
            <a:off x="1560153" y="4449821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62782-557F-FB7E-18CE-CC8E47C6F420}"/>
              </a:ext>
            </a:extLst>
          </p:cNvPr>
          <p:cNvSpPr txBox="1"/>
          <p:nvPr/>
        </p:nvSpPr>
        <p:spPr>
          <a:xfrm rot="16200000">
            <a:off x="1795528" y="4406913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266C3A-E983-A708-D7F2-2164745870F3}"/>
              </a:ext>
            </a:extLst>
          </p:cNvPr>
          <p:cNvSpPr txBox="1"/>
          <p:nvPr/>
        </p:nvSpPr>
        <p:spPr>
          <a:xfrm rot="16200000">
            <a:off x="2006982" y="4611804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BF943D-2B75-0630-4511-2E24D6DA5381}"/>
              </a:ext>
            </a:extLst>
          </p:cNvPr>
          <p:cNvSpPr txBox="1"/>
          <p:nvPr/>
        </p:nvSpPr>
        <p:spPr>
          <a:xfrm rot="16200000">
            <a:off x="2236243" y="4415604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5B7924-8C2C-A71B-FD64-1096D0A7D7DE}"/>
              </a:ext>
            </a:extLst>
          </p:cNvPr>
          <p:cNvSpPr txBox="1"/>
          <p:nvPr/>
        </p:nvSpPr>
        <p:spPr>
          <a:xfrm rot="16200000">
            <a:off x="2454528" y="4422686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3057E7-D9C2-894E-2C3A-55F8A01A6A43}"/>
              </a:ext>
            </a:extLst>
          </p:cNvPr>
          <p:cNvSpPr txBox="1"/>
          <p:nvPr/>
        </p:nvSpPr>
        <p:spPr>
          <a:xfrm rot="16200000">
            <a:off x="2676880" y="4444520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4BA721-FB06-4A2A-91F6-67590D84FD28}"/>
              </a:ext>
            </a:extLst>
          </p:cNvPr>
          <p:cNvSpPr txBox="1"/>
          <p:nvPr/>
        </p:nvSpPr>
        <p:spPr>
          <a:xfrm rot="16200000">
            <a:off x="2912307" y="4352073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6D73D5-82C0-D41C-CF0D-A8D1AE3028AA}"/>
              </a:ext>
            </a:extLst>
          </p:cNvPr>
          <p:cNvSpPr txBox="1"/>
          <p:nvPr/>
        </p:nvSpPr>
        <p:spPr>
          <a:xfrm rot="16200000">
            <a:off x="3127751" y="4518213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Genital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2C99D8-92A3-AF02-AEB7-71B0F2D0ECFD}"/>
              </a:ext>
            </a:extLst>
          </p:cNvPr>
          <p:cNvSpPr txBox="1"/>
          <p:nvPr/>
        </p:nvSpPr>
        <p:spPr>
          <a:xfrm rot="16200000">
            <a:off x="3342602" y="4439320"/>
            <a:ext cx="87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Acral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1ACCE6-70C0-D353-7123-C4EA7DCA2065}"/>
              </a:ext>
            </a:extLst>
          </p:cNvPr>
          <p:cNvSpPr txBox="1"/>
          <p:nvPr/>
        </p:nvSpPr>
        <p:spPr>
          <a:xfrm>
            <a:off x="5702000" y="4614427"/>
            <a:ext cx="8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32CAD2-B70C-DA3C-A2AA-D5753D710B0E}"/>
              </a:ext>
            </a:extLst>
          </p:cNvPr>
          <p:cNvSpPr txBox="1"/>
          <p:nvPr/>
        </p:nvSpPr>
        <p:spPr>
          <a:xfrm rot="16200000">
            <a:off x="3894069" y="3811294"/>
            <a:ext cx="87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BF36EA-71BB-EDC4-8A7F-0BCA372BA581}"/>
              </a:ext>
            </a:extLst>
          </p:cNvPr>
          <p:cNvSpPr txBox="1"/>
          <p:nvPr/>
        </p:nvSpPr>
        <p:spPr>
          <a:xfrm rot="16200000">
            <a:off x="3663704" y="1029427"/>
            <a:ext cx="158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Images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71B601-063B-004E-784A-D4429D11EB65}"/>
              </a:ext>
            </a:extLst>
          </p:cNvPr>
          <p:cNvSpPr txBox="1"/>
          <p:nvPr/>
        </p:nvSpPr>
        <p:spPr>
          <a:xfrm rot="16200000">
            <a:off x="-632225" y="3804304"/>
            <a:ext cx="158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Images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C0AEC9-6CDB-7794-D7D1-185C5DFE29C2}"/>
              </a:ext>
            </a:extLst>
          </p:cNvPr>
          <p:cNvSpPr txBox="1"/>
          <p:nvPr/>
        </p:nvSpPr>
        <p:spPr>
          <a:xfrm rot="16200000">
            <a:off x="-677346" y="1023516"/>
            <a:ext cx="1594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Images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E90127-7645-6D0D-89E3-35C67D3E4876}"/>
              </a:ext>
            </a:extLst>
          </p:cNvPr>
          <p:cNvSpPr txBox="1"/>
          <p:nvPr/>
        </p:nvSpPr>
        <p:spPr>
          <a:xfrm>
            <a:off x="675152" y="51952"/>
            <a:ext cx="311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Wise Data Visualization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3B5D46-FAE4-E640-FD97-308EB1A4E627}"/>
              </a:ext>
            </a:extLst>
          </p:cNvPr>
          <p:cNvSpPr txBox="1"/>
          <p:nvPr/>
        </p:nvSpPr>
        <p:spPr>
          <a:xfrm>
            <a:off x="4919080" y="63256"/>
            <a:ext cx="327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Wise Data Visualization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7B100C9-E3D5-D276-995F-C5022797CF66}"/>
              </a:ext>
            </a:extLst>
          </p:cNvPr>
          <p:cNvSpPr txBox="1"/>
          <p:nvPr/>
        </p:nvSpPr>
        <p:spPr>
          <a:xfrm>
            <a:off x="554977" y="2476089"/>
            <a:ext cx="36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Part Wise Data Visualization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0228DB-DF9F-5E51-C5F2-166A1229473F}"/>
              </a:ext>
            </a:extLst>
          </p:cNvPr>
          <p:cNvSpPr txBox="1"/>
          <p:nvPr/>
        </p:nvSpPr>
        <p:spPr>
          <a:xfrm>
            <a:off x="4919080" y="2438624"/>
            <a:ext cx="36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Wise Data Visualization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956CE41-6A65-D009-8324-AE6CD0B2FA0D}"/>
              </a:ext>
            </a:extLst>
          </p:cNvPr>
          <p:cNvCxnSpPr>
            <a:cxnSpLocks/>
          </p:cNvCxnSpPr>
          <p:nvPr/>
        </p:nvCxnSpPr>
        <p:spPr>
          <a:xfrm>
            <a:off x="6208477" y="4813052"/>
            <a:ext cx="90669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5FBB86C-9357-13C4-C33F-6038B97ED256}"/>
              </a:ext>
            </a:extLst>
          </p:cNvPr>
          <p:cNvCxnSpPr>
            <a:cxnSpLocks/>
          </p:cNvCxnSpPr>
          <p:nvPr/>
        </p:nvCxnSpPr>
        <p:spPr>
          <a:xfrm flipV="1">
            <a:off x="4346673" y="2845421"/>
            <a:ext cx="0" cy="83937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2FB29C2-428B-A9DB-A82D-C46BE0DD169B}"/>
              </a:ext>
            </a:extLst>
          </p:cNvPr>
          <p:cNvCxnSpPr>
            <a:cxnSpLocks/>
          </p:cNvCxnSpPr>
          <p:nvPr/>
        </p:nvCxnSpPr>
        <p:spPr>
          <a:xfrm flipV="1">
            <a:off x="4486474" y="432588"/>
            <a:ext cx="0" cy="30454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F456A3-E95D-B493-4C4A-1B65571F0E9C}"/>
              </a:ext>
            </a:extLst>
          </p:cNvPr>
          <p:cNvCxnSpPr>
            <a:cxnSpLocks/>
          </p:cNvCxnSpPr>
          <p:nvPr/>
        </p:nvCxnSpPr>
        <p:spPr>
          <a:xfrm flipV="1">
            <a:off x="187796" y="2845421"/>
            <a:ext cx="0" cy="681244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F176A7-F6DB-5F5D-C894-7E25ABDA90E0}"/>
              </a:ext>
            </a:extLst>
          </p:cNvPr>
          <p:cNvCxnSpPr>
            <a:cxnSpLocks/>
          </p:cNvCxnSpPr>
          <p:nvPr/>
        </p:nvCxnSpPr>
        <p:spPr>
          <a:xfrm flipV="1">
            <a:off x="153383" y="359521"/>
            <a:ext cx="0" cy="37761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4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55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Times New Roman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kumar</dc:creator>
  <cp:lastModifiedBy>nitish kumar</cp:lastModifiedBy>
  <cp:revision>13</cp:revision>
  <dcterms:created xsi:type="dcterms:W3CDTF">2022-10-15T10:33:07Z</dcterms:created>
  <dcterms:modified xsi:type="dcterms:W3CDTF">2022-10-15T19:24:39Z</dcterms:modified>
</cp:coreProperties>
</file>