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0" r:id="rId1"/>
  </p:sldMasterIdLst>
  <p:sldIdLst>
    <p:sldId id="256" r:id="rId2"/>
  </p:sldIdLst>
  <p:sldSz cx="11628438" cy="4319588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8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555" y="706933"/>
            <a:ext cx="872132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555" y="2268784"/>
            <a:ext cx="8721329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9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1601" y="229978"/>
            <a:ext cx="2507382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455" y="229978"/>
            <a:ext cx="737679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49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91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9" y="1076898"/>
            <a:ext cx="10029528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399" y="2890725"/>
            <a:ext cx="10029528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8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455" y="1149890"/>
            <a:ext cx="4942086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6897" y="1149890"/>
            <a:ext cx="4942086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0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229978"/>
            <a:ext cx="10029528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970" y="1058899"/>
            <a:ext cx="4919374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970" y="1577849"/>
            <a:ext cx="4919374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6897" y="1058899"/>
            <a:ext cx="4943601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6897" y="1577849"/>
            <a:ext cx="4943601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5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8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8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287972"/>
            <a:ext cx="375047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601" y="621941"/>
            <a:ext cx="5886897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970" y="1295877"/>
            <a:ext cx="375047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70" y="287972"/>
            <a:ext cx="375047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43601" y="621941"/>
            <a:ext cx="5886897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970" y="1295877"/>
            <a:ext cx="375047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455" y="229978"/>
            <a:ext cx="1002952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455" y="1149890"/>
            <a:ext cx="1002952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55" y="4003618"/>
            <a:ext cx="261639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D6C-04D3-43CF-9BD9-835B89F32E05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1920" y="4003618"/>
            <a:ext cx="392459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2584" y="4003618"/>
            <a:ext cx="261639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BB5C6-71A7-405B-91DA-89CE29855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6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Rectangle 509">
            <a:extLst>
              <a:ext uri="{FF2B5EF4-FFF2-40B4-BE49-F238E27FC236}">
                <a16:creationId xmlns:a16="http://schemas.microsoft.com/office/drawing/2014/main" id="{82E0BB1F-F7F5-5286-750C-AECFBFCE7CF0}"/>
              </a:ext>
            </a:extLst>
          </p:cNvPr>
          <p:cNvSpPr/>
          <p:nvPr/>
        </p:nvSpPr>
        <p:spPr>
          <a:xfrm>
            <a:off x="34810" y="1277125"/>
            <a:ext cx="268940" cy="1810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C50FEEBD-34A5-E1D3-08F5-39A8DDD60D94}"/>
              </a:ext>
            </a:extLst>
          </p:cNvPr>
          <p:cNvSpPr/>
          <p:nvPr/>
        </p:nvSpPr>
        <p:spPr>
          <a:xfrm>
            <a:off x="825945" y="470298"/>
            <a:ext cx="268940" cy="3200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C386A9AB-BF0A-3D4A-BA96-65B308AB3CE5}"/>
              </a:ext>
            </a:extLst>
          </p:cNvPr>
          <p:cNvSpPr/>
          <p:nvPr/>
        </p:nvSpPr>
        <p:spPr>
          <a:xfrm>
            <a:off x="1094886" y="470298"/>
            <a:ext cx="268940" cy="3200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956B4E5A-CB5D-9941-67D4-8834310BF9F8}"/>
              </a:ext>
            </a:extLst>
          </p:cNvPr>
          <p:cNvSpPr/>
          <p:nvPr/>
        </p:nvSpPr>
        <p:spPr>
          <a:xfrm>
            <a:off x="1363827" y="470298"/>
            <a:ext cx="268940" cy="3200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99F2E564-36F0-EB35-7977-4983ABC2FD18}"/>
              </a:ext>
            </a:extLst>
          </p:cNvPr>
          <p:cNvSpPr/>
          <p:nvPr/>
        </p:nvSpPr>
        <p:spPr>
          <a:xfrm>
            <a:off x="1623803" y="470298"/>
            <a:ext cx="268940" cy="320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BEC03013-F45C-05EC-7823-EECFA910E7B2}"/>
              </a:ext>
            </a:extLst>
          </p:cNvPr>
          <p:cNvSpPr/>
          <p:nvPr/>
        </p:nvSpPr>
        <p:spPr>
          <a:xfrm>
            <a:off x="10220955" y="1057489"/>
            <a:ext cx="268940" cy="1810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508F4447-DE11-B4EF-543D-81052319E4A0}"/>
              </a:ext>
            </a:extLst>
          </p:cNvPr>
          <p:cNvSpPr/>
          <p:nvPr/>
        </p:nvSpPr>
        <p:spPr>
          <a:xfrm>
            <a:off x="10749872" y="1057489"/>
            <a:ext cx="268940" cy="1810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C7243012-163B-6122-F77C-0D5230A32BF8}"/>
              </a:ext>
            </a:extLst>
          </p:cNvPr>
          <p:cNvSpPr/>
          <p:nvPr/>
        </p:nvSpPr>
        <p:spPr>
          <a:xfrm>
            <a:off x="11278785" y="860261"/>
            <a:ext cx="268940" cy="2209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4687502E-0839-4A39-3047-47828F91EC00}"/>
              </a:ext>
            </a:extLst>
          </p:cNvPr>
          <p:cNvSpPr/>
          <p:nvPr/>
        </p:nvSpPr>
        <p:spPr>
          <a:xfrm rot="5400000">
            <a:off x="1242803" y="-269286"/>
            <a:ext cx="233078" cy="1066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EB79A8B6-DD5E-5E5E-03F3-86031B93A12D}"/>
              </a:ext>
            </a:extLst>
          </p:cNvPr>
          <p:cNvSpPr txBox="1"/>
          <p:nvPr/>
        </p:nvSpPr>
        <p:spPr>
          <a:xfrm rot="16200000">
            <a:off x="-501278" y="1901223"/>
            <a:ext cx="134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20440EB5-A12C-2107-F74F-2E12277DA065}"/>
              </a:ext>
            </a:extLst>
          </p:cNvPr>
          <p:cNvSpPr txBox="1"/>
          <p:nvPr/>
        </p:nvSpPr>
        <p:spPr>
          <a:xfrm>
            <a:off x="890492" y="86923"/>
            <a:ext cx="134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Layer-1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3CE9FDE3-F852-075C-F57B-F91446B7425A}"/>
              </a:ext>
            </a:extLst>
          </p:cNvPr>
          <p:cNvSpPr txBox="1"/>
          <p:nvPr/>
        </p:nvSpPr>
        <p:spPr>
          <a:xfrm rot="16200000">
            <a:off x="26741" y="1821885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234C9773-E252-5280-CB46-EE043DA7B0CC}"/>
              </a:ext>
            </a:extLst>
          </p:cNvPr>
          <p:cNvSpPr txBox="1"/>
          <p:nvPr/>
        </p:nvSpPr>
        <p:spPr>
          <a:xfrm rot="16200000">
            <a:off x="158069" y="1793647"/>
            <a:ext cx="2124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AFA4B9DB-E585-094A-A650-66AD7048C1D9}"/>
              </a:ext>
            </a:extLst>
          </p:cNvPr>
          <p:cNvSpPr txBox="1"/>
          <p:nvPr/>
        </p:nvSpPr>
        <p:spPr>
          <a:xfrm rot="16200000">
            <a:off x="564623" y="1765410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MaxPool2D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B1FDD89B-771D-067C-A134-42619A6B2485}"/>
              </a:ext>
            </a:extLst>
          </p:cNvPr>
          <p:cNvSpPr txBox="1"/>
          <p:nvPr/>
        </p:nvSpPr>
        <p:spPr>
          <a:xfrm rot="16200000">
            <a:off x="833563" y="1608524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3FEAD8A0-7947-0625-48CA-0C6F9387A4DB}"/>
              </a:ext>
            </a:extLst>
          </p:cNvPr>
          <p:cNvSpPr txBox="1"/>
          <p:nvPr/>
        </p:nvSpPr>
        <p:spPr>
          <a:xfrm rot="16200000">
            <a:off x="9421620" y="1452988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C4E8457A-0E6D-E774-E2DE-B4DFE0B675F6}"/>
              </a:ext>
            </a:extLst>
          </p:cNvPr>
          <p:cNvSpPr txBox="1"/>
          <p:nvPr/>
        </p:nvSpPr>
        <p:spPr>
          <a:xfrm rot="16200000">
            <a:off x="9915867" y="1452988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Layer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6DAC25E8-A19D-C8D1-9E3F-3D659AE9E9A1}"/>
              </a:ext>
            </a:extLst>
          </p:cNvPr>
          <p:cNvSpPr txBox="1"/>
          <p:nvPr/>
        </p:nvSpPr>
        <p:spPr>
          <a:xfrm rot="16200000">
            <a:off x="10152218" y="1644424"/>
            <a:ext cx="248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 + Output Layer 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9ACA62D7-ADED-4A2A-A5FA-CBC2FCA86D1A}"/>
              </a:ext>
            </a:extLst>
          </p:cNvPr>
          <p:cNvSpPr/>
          <p:nvPr/>
        </p:nvSpPr>
        <p:spPr>
          <a:xfrm>
            <a:off x="2445132" y="470298"/>
            <a:ext cx="268940" cy="3200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939F5101-1A80-CAA0-2ADE-593D0D7DCFCF}"/>
              </a:ext>
            </a:extLst>
          </p:cNvPr>
          <p:cNvSpPr/>
          <p:nvPr/>
        </p:nvSpPr>
        <p:spPr>
          <a:xfrm>
            <a:off x="2714073" y="470298"/>
            <a:ext cx="268940" cy="3200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0BF12CB0-A958-25A4-F1B4-FAB87A94CEEC}"/>
              </a:ext>
            </a:extLst>
          </p:cNvPr>
          <p:cNvSpPr/>
          <p:nvPr/>
        </p:nvSpPr>
        <p:spPr>
          <a:xfrm>
            <a:off x="2983014" y="470298"/>
            <a:ext cx="268940" cy="3200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BD198E3E-CD84-CCF3-D7B5-B29DABBC1262}"/>
              </a:ext>
            </a:extLst>
          </p:cNvPr>
          <p:cNvSpPr/>
          <p:nvPr/>
        </p:nvSpPr>
        <p:spPr>
          <a:xfrm>
            <a:off x="3242990" y="470298"/>
            <a:ext cx="268940" cy="320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02F048B2-5CA2-03B6-58C7-25237EADA6BA}"/>
              </a:ext>
            </a:extLst>
          </p:cNvPr>
          <p:cNvSpPr/>
          <p:nvPr/>
        </p:nvSpPr>
        <p:spPr>
          <a:xfrm rot="5400000">
            <a:off x="2861990" y="-269286"/>
            <a:ext cx="233078" cy="1066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DE898E9B-872E-3F2A-517E-72647232F5DD}"/>
              </a:ext>
            </a:extLst>
          </p:cNvPr>
          <p:cNvSpPr txBox="1"/>
          <p:nvPr/>
        </p:nvSpPr>
        <p:spPr>
          <a:xfrm>
            <a:off x="2509679" y="86923"/>
            <a:ext cx="134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Layer-2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0A846F53-E4D3-E4B5-0411-4A97EB9F5022}"/>
              </a:ext>
            </a:extLst>
          </p:cNvPr>
          <p:cNvSpPr txBox="1"/>
          <p:nvPr/>
        </p:nvSpPr>
        <p:spPr>
          <a:xfrm rot="16200000">
            <a:off x="1645927" y="1821885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73EA4943-C7B1-5F8C-3916-E32720021AA8}"/>
              </a:ext>
            </a:extLst>
          </p:cNvPr>
          <p:cNvSpPr txBox="1"/>
          <p:nvPr/>
        </p:nvSpPr>
        <p:spPr>
          <a:xfrm rot="16200000">
            <a:off x="1777256" y="1793647"/>
            <a:ext cx="2124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F1329919-302C-DDE2-BF04-C42229D9D440}"/>
              </a:ext>
            </a:extLst>
          </p:cNvPr>
          <p:cNvSpPr txBox="1"/>
          <p:nvPr/>
        </p:nvSpPr>
        <p:spPr>
          <a:xfrm rot="16200000">
            <a:off x="2183809" y="1765410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MaxPool2D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531A7566-BBA7-494C-06B8-C5750518DE53}"/>
              </a:ext>
            </a:extLst>
          </p:cNvPr>
          <p:cNvSpPr txBox="1"/>
          <p:nvPr/>
        </p:nvSpPr>
        <p:spPr>
          <a:xfrm rot="16200000">
            <a:off x="2452750" y="1608524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3327CC80-EC2E-6FF7-1E4D-1D3F6C2D4E69}"/>
              </a:ext>
            </a:extLst>
          </p:cNvPr>
          <p:cNvSpPr/>
          <p:nvPr/>
        </p:nvSpPr>
        <p:spPr>
          <a:xfrm>
            <a:off x="4002589" y="470300"/>
            <a:ext cx="268940" cy="3200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34C52E74-CCD1-ECEE-0106-0914D83EB230}"/>
              </a:ext>
            </a:extLst>
          </p:cNvPr>
          <p:cNvSpPr/>
          <p:nvPr/>
        </p:nvSpPr>
        <p:spPr>
          <a:xfrm>
            <a:off x="4271531" y="470300"/>
            <a:ext cx="268940" cy="3200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1A162B27-2B72-8DF8-9EF7-ABC9DADB6065}"/>
              </a:ext>
            </a:extLst>
          </p:cNvPr>
          <p:cNvSpPr/>
          <p:nvPr/>
        </p:nvSpPr>
        <p:spPr>
          <a:xfrm>
            <a:off x="4540471" y="470300"/>
            <a:ext cx="268940" cy="3200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B8E1960B-978C-F7F1-F4FE-9C3E0971E0C1}"/>
              </a:ext>
            </a:extLst>
          </p:cNvPr>
          <p:cNvSpPr/>
          <p:nvPr/>
        </p:nvSpPr>
        <p:spPr>
          <a:xfrm>
            <a:off x="4800448" y="470300"/>
            <a:ext cx="268940" cy="320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797B6B5-4B8B-8885-682E-4C31B3D3479D}"/>
              </a:ext>
            </a:extLst>
          </p:cNvPr>
          <p:cNvSpPr/>
          <p:nvPr/>
        </p:nvSpPr>
        <p:spPr>
          <a:xfrm rot="5400000">
            <a:off x="4419449" y="-269285"/>
            <a:ext cx="233078" cy="1066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EF6FF395-3279-8899-060F-E1D8CB90E782}"/>
              </a:ext>
            </a:extLst>
          </p:cNvPr>
          <p:cNvSpPr txBox="1"/>
          <p:nvPr/>
        </p:nvSpPr>
        <p:spPr>
          <a:xfrm>
            <a:off x="4067137" y="86924"/>
            <a:ext cx="134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Layer-3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9BBF7933-38E3-2AE5-E437-8B0A0ABD6D73}"/>
              </a:ext>
            </a:extLst>
          </p:cNvPr>
          <p:cNvSpPr txBox="1"/>
          <p:nvPr/>
        </p:nvSpPr>
        <p:spPr>
          <a:xfrm rot="16200000">
            <a:off x="3203386" y="1821886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94C1B3B-3B85-A55A-0EE7-B3F4D97737EF}"/>
              </a:ext>
            </a:extLst>
          </p:cNvPr>
          <p:cNvSpPr txBox="1"/>
          <p:nvPr/>
        </p:nvSpPr>
        <p:spPr>
          <a:xfrm rot="16200000">
            <a:off x="3334714" y="1793649"/>
            <a:ext cx="2124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3E37C006-63B9-F319-9990-AE5782027F29}"/>
              </a:ext>
            </a:extLst>
          </p:cNvPr>
          <p:cNvSpPr txBox="1"/>
          <p:nvPr/>
        </p:nvSpPr>
        <p:spPr>
          <a:xfrm rot="16200000">
            <a:off x="3741268" y="1765410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MaxPool2D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E94D1EEE-4504-7504-B8CB-BD70F8009E64}"/>
              </a:ext>
            </a:extLst>
          </p:cNvPr>
          <p:cNvSpPr txBox="1"/>
          <p:nvPr/>
        </p:nvSpPr>
        <p:spPr>
          <a:xfrm rot="16200000">
            <a:off x="4010208" y="1608526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03985CDA-8A86-665F-3EA0-346A9EC8DCCD}"/>
              </a:ext>
            </a:extLst>
          </p:cNvPr>
          <p:cNvSpPr/>
          <p:nvPr/>
        </p:nvSpPr>
        <p:spPr>
          <a:xfrm>
            <a:off x="5574553" y="449681"/>
            <a:ext cx="268940" cy="3200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B57926FB-C94F-06B6-CE56-D5CF1289A74C}"/>
              </a:ext>
            </a:extLst>
          </p:cNvPr>
          <p:cNvSpPr/>
          <p:nvPr/>
        </p:nvSpPr>
        <p:spPr>
          <a:xfrm>
            <a:off x="5843495" y="449681"/>
            <a:ext cx="268940" cy="3200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8BB46C03-5345-48B1-328B-1C8EA67C404B}"/>
              </a:ext>
            </a:extLst>
          </p:cNvPr>
          <p:cNvSpPr/>
          <p:nvPr/>
        </p:nvSpPr>
        <p:spPr>
          <a:xfrm>
            <a:off x="6112435" y="449681"/>
            <a:ext cx="268940" cy="3200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2314F50B-817B-F0E1-CA79-B9868499A1EA}"/>
              </a:ext>
            </a:extLst>
          </p:cNvPr>
          <p:cNvSpPr/>
          <p:nvPr/>
        </p:nvSpPr>
        <p:spPr>
          <a:xfrm>
            <a:off x="6372412" y="449681"/>
            <a:ext cx="268940" cy="320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F09E3B80-24BB-2C3A-F7AB-21943FF59D34}"/>
              </a:ext>
            </a:extLst>
          </p:cNvPr>
          <p:cNvSpPr/>
          <p:nvPr/>
        </p:nvSpPr>
        <p:spPr>
          <a:xfrm rot="5400000">
            <a:off x="5991413" y="-289903"/>
            <a:ext cx="233078" cy="1066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6AC64078-1BC4-DDE9-B641-823301CBBB1F}"/>
              </a:ext>
            </a:extLst>
          </p:cNvPr>
          <p:cNvSpPr txBox="1"/>
          <p:nvPr/>
        </p:nvSpPr>
        <p:spPr>
          <a:xfrm>
            <a:off x="5639101" y="66305"/>
            <a:ext cx="134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Layer-4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AB3619F2-AF00-87F2-9A1A-5DD3B888A00F}"/>
              </a:ext>
            </a:extLst>
          </p:cNvPr>
          <p:cNvSpPr txBox="1"/>
          <p:nvPr/>
        </p:nvSpPr>
        <p:spPr>
          <a:xfrm rot="16200000">
            <a:off x="4775350" y="1801268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9AAB220D-2B67-6CB2-30B9-07FAE363D0A7}"/>
              </a:ext>
            </a:extLst>
          </p:cNvPr>
          <p:cNvSpPr txBox="1"/>
          <p:nvPr/>
        </p:nvSpPr>
        <p:spPr>
          <a:xfrm rot="16200000">
            <a:off x="4906678" y="1773030"/>
            <a:ext cx="2124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39D79EF-B30C-53CB-A434-C314B1CC46A5}"/>
              </a:ext>
            </a:extLst>
          </p:cNvPr>
          <p:cNvSpPr txBox="1"/>
          <p:nvPr/>
        </p:nvSpPr>
        <p:spPr>
          <a:xfrm rot="16200000">
            <a:off x="5313232" y="1744793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MaxPool2D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174D4808-4989-A22C-ACB5-F08B97B71179}"/>
              </a:ext>
            </a:extLst>
          </p:cNvPr>
          <p:cNvSpPr txBox="1"/>
          <p:nvPr/>
        </p:nvSpPr>
        <p:spPr>
          <a:xfrm rot="16200000">
            <a:off x="5582172" y="1587908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E708E3C1-BBAA-BB68-0E1A-6C0776C0ED5A}"/>
              </a:ext>
            </a:extLst>
          </p:cNvPr>
          <p:cNvSpPr/>
          <p:nvPr/>
        </p:nvSpPr>
        <p:spPr>
          <a:xfrm>
            <a:off x="7143974" y="470298"/>
            <a:ext cx="268940" cy="3200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E5C93C42-9DA8-322D-7FA9-6D3A632B7597}"/>
              </a:ext>
            </a:extLst>
          </p:cNvPr>
          <p:cNvSpPr/>
          <p:nvPr/>
        </p:nvSpPr>
        <p:spPr>
          <a:xfrm>
            <a:off x="7412914" y="470298"/>
            <a:ext cx="268940" cy="3200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96DD623-EE10-8AF0-B495-7DECAD48CD31}"/>
              </a:ext>
            </a:extLst>
          </p:cNvPr>
          <p:cNvSpPr/>
          <p:nvPr/>
        </p:nvSpPr>
        <p:spPr>
          <a:xfrm>
            <a:off x="7681856" y="470298"/>
            <a:ext cx="268940" cy="3200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D7C39DFA-62EA-BB17-AA94-F5BF1F9F5035}"/>
              </a:ext>
            </a:extLst>
          </p:cNvPr>
          <p:cNvSpPr/>
          <p:nvPr/>
        </p:nvSpPr>
        <p:spPr>
          <a:xfrm>
            <a:off x="7941832" y="470298"/>
            <a:ext cx="268940" cy="320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5B537422-E9EA-A635-2CB4-6B008F732505}"/>
              </a:ext>
            </a:extLst>
          </p:cNvPr>
          <p:cNvSpPr/>
          <p:nvPr/>
        </p:nvSpPr>
        <p:spPr>
          <a:xfrm rot="5400000">
            <a:off x="7560833" y="-269286"/>
            <a:ext cx="233078" cy="1066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7D0355D7-9294-F33B-3F98-216A9539546A}"/>
              </a:ext>
            </a:extLst>
          </p:cNvPr>
          <p:cNvSpPr txBox="1"/>
          <p:nvPr/>
        </p:nvSpPr>
        <p:spPr>
          <a:xfrm>
            <a:off x="7208521" y="86923"/>
            <a:ext cx="134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Layer-5</a:t>
            </a:r>
          </a:p>
        </p:txBody>
      </p:sp>
      <p:sp>
        <p:nvSpPr>
          <p:cNvPr id="564" name="TextBox 563">
            <a:extLst>
              <a:ext uri="{FF2B5EF4-FFF2-40B4-BE49-F238E27FC236}">
                <a16:creationId xmlns:a16="http://schemas.microsoft.com/office/drawing/2014/main" id="{FCEA2710-ADB9-11A4-5842-C15EFADBDB48}"/>
              </a:ext>
            </a:extLst>
          </p:cNvPr>
          <p:cNvSpPr txBox="1"/>
          <p:nvPr/>
        </p:nvSpPr>
        <p:spPr>
          <a:xfrm rot="16200000">
            <a:off x="6344769" y="1821885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369E47D0-F902-8374-BF01-32B638435C42}"/>
              </a:ext>
            </a:extLst>
          </p:cNvPr>
          <p:cNvSpPr txBox="1"/>
          <p:nvPr/>
        </p:nvSpPr>
        <p:spPr>
          <a:xfrm rot="16200000">
            <a:off x="6476099" y="1793647"/>
            <a:ext cx="2124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4D05F766-69DC-23E4-F8CE-DD5CD6F36D03}"/>
              </a:ext>
            </a:extLst>
          </p:cNvPr>
          <p:cNvSpPr txBox="1"/>
          <p:nvPr/>
        </p:nvSpPr>
        <p:spPr>
          <a:xfrm rot="16200000">
            <a:off x="6882651" y="1765410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MaxPool2D</a:t>
            </a:r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1E7BDCB9-4D67-6E2D-A274-EB09F33E054A}"/>
              </a:ext>
            </a:extLst>
          </p:cNvPr>
          <p:cNvSpPr txBox="1"/>
          <p:nvPr/>
        </p:nvSpPr>
        <p:spPr>
          <a:xfrm rot="16200000">
            <a:off x="7151593" y="1608524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7C5AC6BA-F8F9-2F4F-A717-EF49F12123CC}"/>
              </a:ext>
            </a:extLst>
          </p:cNvPr>
          <p:cNvSpPr/>
          <p:nvPr/>
        </p:nvSpPr>
        <p:spPr>
          <a:xfrm>
            <a:off x="8684556" y="470297"/>
            <a:ext cx="268940" cy="32004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7BEDF08F-DEFA-A0A7-6287-B994BACA6BF4}"/>
              </a:ext>
            </a:extLst>
          </p:cNvPr>
          <p:cNvSpPr/>
          <p:nvPr/>
        </p:nvSpPr>
        <p:spPr>
          <a:xfrm>
            <a:off x="8953497" y="470297"/>
            <a:ext cx="268940" cy="32004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A98421F2-81C9-2667-09C8-CBEDE17C96EF}"/>
              </a:ext>
            </a:extLst>
          </p:cNvPr>
          <p:cNvSpPr/>
          <p:nvPr/>
        </p:nvSpPr>
        <p:spPr>
          <a:xfrm>
            <a:off x="9222438" y="470297"/>
            <a:ext cx="268940" cy="32004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43414C5D-A652-3967-5744-3828A1AC2A58}"/>
              </a:ext>
            </a:extLst>
          </p:cNvPr>
          <p:cNvSpPr/>
          <p:nvPr/>
        </p:nvSpPr>
        <p:spPr>
          <a:xfrm>
            <a:off x="9482413" y="470297"/>
            <a:ext cx="268940" cy="32004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497B2275-8B99-28A1-4A71-AAED24081EE4}"/>
              </a:ext>
            </a:extLst>
          </p:cNvPr>
          <p:cNvSpPr/>
          <p:nvPr/>
        </p:nvSpPr>
        <p:spPr>
          <a:xfrm rot="5400000">
            <a:off x="9101415" y="-269286"/>
            <a:ext cx="233078" cy="1066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F55CE65F-7672-F62F-B9F3-235E402D6AB9}"/>
              </a:ext>
            </a:extLst>
          </p:cNvPr>
          <p:cNvSpPr txBox="1"/>
          <p:nvPr/>
        </p:nvSpPr>
        <p:spPr>
          <a:xfrm>
            <a:off x="8749104" y="86921"/>
            <a:ext cx="1341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Layer-6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D136300C-0B54-8CA4-F5A0-963CBF92565D}"/>
              </a:ext>
            </a:extLst>
          </p:cNvPr>
          <p:cNvSpPr txBox="1"/>
          <p:nvPr/>
        </p:nvSpPr>
        <p:spPr>
          <a:xfrm rot="16200000">
            <a:off x="7885351" y="1821883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+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20DAF662-69A5-EB34-4F89-B2F7A74F4D40}"/>
              </a:ext>
            </a:extLst>
          </p:cNvPr>
          <p:cNvSpPr txBox="1"/>
          <p:nvPr/>
        </p:nvSpPr>
        <p:spPr>
          <a:xfrm rot="16200000">
            <a:off x="8016681" y="1793646"/>
            <a:ext cx="2124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524936E5-C7EB-7FB3-4A81-BADCB2C3E316}"/>
              </a:ext>
            </a:extLst>
          </p:cNvPr>
          <p:cNvSpPr txBox="1"/>
          <p:nvPr/>
        </p:nvSpPr>
        <p:spPr>
          <a:xfrm rot="16200000">
            <a:off x="8423233" y="1765409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MaxPool2D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E220EAC3-FDBC-FA95-47A8-4D5A92682175}"/>
              </a:ext>
            </a:extLst>
          </p:cNvPr>
          <p:cNvSpPr txBox="1"/>
          <p:nvPr/>
        </p:nvSpPr>
        <p:spPr>
          <a:xfrm rot="16200000">
            <a:off x="8692174" y="1608524"/>
            <a:ext cx="186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sp>
        <p:nvSpPr>
          <p:cNvPr id="578" name="Arrow: Right 577">
            <a:extLst>
              <a:ext uri="{FF2B5EF4-FFF2-40B4-BE49-F238E27FC236}">
                <a16:creationId xmlns:a16="http://schemas.microsoft.com/office/drawing/2014/main" id="{951BC22A-865A-F699-ECD2-EE7797F3A5AF}"/>
              </a:ext>
            </a:extLst>
          </p:cNvPr>
          <p:cNvSpPr/>
          <p:nvPr/>
        </p:nvSpPr>
        <p:spPr>
          <a:xfrm>
            <a:off x="303749" y="1904653"/>
            <a:ext cx="512034" cy="4840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79" name="Arrow: Right 578">
            <a:extLst>
              <a:ext uri="{FF2B5EF4-FFF2-40B4-BE49-F238E27FC236}">
                <a16:creationId xmlns:a16="http://schemas.microsoft.com/office/drawing/2014/main" id="{A14331C8-D745-9628-2912-79654C9D964E}"/>
              </a:ext>
            </a:extLst>
          </p:cNvPr>
          <p:cNvSpPr/>
          <p:nvPr/>
        </p:nvSpPr>
        <p:spPr>
          <a:xfrm>
            <a:off x="1899987" y="1948131"/>
            <a:ext cx="545596" cy="4840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80" name="Arrow: Right 579">
            <a:extLst>
              <a:ext uri="{FF2B5EF4-FFF2-40B4-BE49-F238E27FC236}">
                <a16:creationId xmlns:a16="http://schemas.microsoft.com/office/drawing/2014/main" id="{297ED453-930A-B19F-4B86-5AFEA053FB91}"/>
              </a:ext>
            </a:extLst>
          </p:cNvPr>
          <p:cNvSpPr/>
          <p:nvPr/>
        </p:nvSpPr>
        <p:spPr>
          <a:xfrm>
            <a:off x="3522829" y="1954408"/>
            <a:ext cx="476310" cy="4840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81" name="Arrow: Right 580">
            <a:extLst>
              <a:ext uri="{FF2B5EF4-FFF2-40B4-BE49-F238E27FC236}">
                <a16:creationId xmlns:a16="http://schemas.microsoft.com/office/drawing/2014/main" id="{D309FC32-FDF1-7536-97D6-DE88D5119813}"/>
              </a:ext>
            </a:extLst>
          </p:cNvPr>
          <p:cNvSpPr/>
          <p:nvPr/>
        </p:nvSpPr>
        <p:spPr>
          <a:xfrm>
            <a:off x="6641860" y="1991159"/>
            <a:ext cx="514502" cy="4840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82" name="Arrow: Right 581">
            <a:extLst>
              <a:ext uri="{FF2B5EF4-FFF2-40B4-BE49-F238E27FC236}">
                <a16:creationId xmlns:a16="http://schemas.microsoft.com/office/drawing/2014/main" id="{C3CFD73D-788C-3BF9-AB11-9CFF6C6DEB8E}"/>
              </a:ext>
            </a:extLst>
          </p:cNvPr>
          <p:cNvSpPr/>
          <p:nvPr/>
        </p:nvSpPr>
        <p:spPr>
          <a:xfrm>
            <a:off x="8209433" y="1948131"/>
            <a:ext cx="484084" cy="4840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B9EBA660-89DD-0139-50CF-30418ADA2969}"/>
              </a:ext>
            </a:extLst>
          </p:cNvPr>
          <p:cNvSpPr/>
          <p:nvPr/>
        </p:nvSpPr>
        <p:spPr>
          <a:xfrm rot="5400000">
            <a:off x="7785294" y="3118667"/>
            <a:ext cx="261389" cy="2093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9DAE494D-8C13-F3F8-2125-1C97E96898FF}"/>
              </a:ext>
            </a:extLst>
          </p:cNvPr>
          <p:cNvSpPr txBox="1"/>
          <p:nvPr/>
        </p:nvSpPr>
        <p:spPr>
          <a:xfrm>
            <a:off x="7018872" y="3980239"/>
            <a:ext cx="2029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Skip Connection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5B00974-C7C9-B2E8-58EF-F693C29511B5}"/>
              </a:ext>
            </a:extLst>
          </p:cNvPr>
          <p:cNvSpPr/>
          <p:nvPr/>
        </p:nvSpPr>
        <p:spPr>
          <a:xfrm>
            <a:off x="5085321" y="1443040"/>
            <a:ext cx="476310" cy="48409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731D2A9-B9BB-FE88-AB09-E8836D0E1FE5}"/>
              </a:ext>
            </a:extLst>
          </p:cNvPr>
          <p:cNvSpPr/>
          <p:nvPr/>
        </p:nvSpPr>
        <p:spPr>
          <a:xfrm>
            <a:off x="6635381" y="1418756"/>
            <a:ext cx="499622" cy="48409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98AB0DB-0A0B-B147-EDAB-337EC1CB56B5}"/>
              </a:ext>
            </a:extLst>
          </p:cNvPr>
          <p:cNvSpPr/>
          <p:nvPr/>
        </p:nvSpPr>
        <p:spPr>
          <a:xfrm>
            <a:off x="8209433" y="1329607"/>
            <a:ext cx="470800" cy="48409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CC5A388-AAB6-6DAF-A599-656880FCF27E}"/>
              </a:ext>
            </a:extLst>
          </p:cNvPr>
          <p:cNvSpPr/>
          <p:nvPr/>
        </p:nvSpPr>
        <p:spPr>
          <a:xfrm>
            <a:off x="9754354" y="1342376"/>
            <a:ext cx="456439" cy="48409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994B29-8D37-A343-3510-5751723433E8}"/>
              </a:ext>
            </a:extLst>
          </p:cNvPr>
          <p:cNvSpPr/>
          <p:nvPr/>
        </p:nvSpPr>
        <p:spPr>
          <a:xfrm>
            <a:off x="10486848" y="1329607"/>
            <a:ext cx="259976" cy="48409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C2DED-23CC-FE94-FF6C-559BB9971DD6}"/>
              </a:ext>
            </a:extLst>
          </p:cNvPr>
          <p:cNvSpPr/>
          <p:nvPr/>
        </p:nvSpPr>
        <p:spPr>
          <a:xfrm>
            <a:off x="11022210" y="1342376"/>
            <a:ext cx="259976" cy="484094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80779F-C93A-EACA-66A3-572186923C61}"/>
              </a:ext>
            </a:extLst>
          </p:cNvPr>
          <p:cNvSpPr/>
          <p:nvPr/>
        </p:nvSpPr>
        <p:spPr>
          <a:xfrm>
            <a:off x="10493026" y="1962923"/>
            <a:ext cx="259976" cy="4840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9F0CB7A-4272-CB47-604C-CB1B0B50F4A4}"/>
              </a:ext>
            </a:extLst>
          </p:cNvPr>
          <p:cNvSpPr/>
          <p:nvPr/>
        </p:nvSpPr>
        <p:spPr>
          <a:xfrm>
            <a:off x="11016093" y="1988395"/>
            <a:ext cx="259976" cy="48409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EF65720-C24F-5B45-A48E-B608BA8DBA14}"/>
              </a:ext>
            </a:extLst>
          </p:cNvPr>
          <p:cNvSpPr/>
          <p:nvPr/>
        </p:nvSpPr>
        <p:spPr>
          <a:xfrm>
            <a:off x="9880452" y="119640"/>
            <a:ext cx="431030" cy="273115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0893DC9-7654-D547-29C1-6C29EB733653}"/>
              </a:ext>
            </a:extLst>
          </p:cNvPr>
          <p:cNvSpPr/>
          <p:nvPr/>
        </p:nvSpPr>
        <p:spPr>
          <a:xfrm>
            <a:off x="9872916" y="427401"/>
            <a:ext cx="425673" cy="27311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57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1F825-5F19-3191-134B-8977C791368B}"/>
              </a:ext>
            </a:extLst>
          </p:cNvPr>
          <p:cNvSpPr txBox="1"/>
          <p:nvPr/>
        </p:nvSpPr>
        <p:spPr>
          <a:xfrm>
            <a:off x="10247907" y="126541"/>
            <a:ext cx="1276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A056A-FAD5-2A34-A849-6080740FD7E6}"/>
              </a:ext>
            </a:extLst>
          </p:cNvPr>
          <p:cNvSpPr txBox="1"/>
          <p:nvPr/>
        </p:nvSpPr>
        <p:spPr>
          <a:xfrm>
            <a:off x="10266018" y="433484"/>
            <a:ext cx="1276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466AC6FE-B0C4-E0C3-E34A-B862D70B5BCE}"/>
              </a:ext>
            </a:extLst>
          </p:cNvPr>
          <p:cNvSpPr/>
          <p:nvPr/>
        </p:nvSpPr>
        <p:spPr>
          <a:xfrm>
            <a:off x="9880452" y="2109835"/>
            <a:ext cx="344686" cy="1867348"/>
          </a:xfrm>
          <a:prstGeom prst="ben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E865BEC0-D189-61DB-4BA0-EA4A49D64AC4}"/>
              </a:ext>
            </a:extLst>
          </p:cNvPr>
          <p:cNvSpPr/>
          <p:nvPr/>
        </p:nvSpPr>
        <p:spPr>
          <a:xfrm>
            <a:off x="5012916" y="1975471"/>
            <a:ext cx="476310" cy="458997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8C1B4A50-8125-6609-C32E-CBB07ADD2B3C}"/>
              </a:ext>
            </a:extLst>
          </p:cNvPr>
          <p:cNvSpPr/>
          <p:nvPr/>
        </p:nvSpPr>
        <p:spPr>
          <a:xfrm rot="5400000">
            <a:off x="4093170" y="2866708"/>
            <a:ext cx="2565011" cy="458997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BAA07348-6C84-EDB4-B389-78AF962F3F60}"/>
              </a:ext>
            </a:extLst>
          </p:cNvPr>
          <p:cNvSpPr/>
          <p:nvPr/>
        </p:nvSpPr>
        <p:spPr>
          <a:xfrm>
            <a:off x="4486263" y="3751874"/>
            <a:ext cx="6321568" cy="458997"/>
          </a:xfrm>
          <a:prstGeom prst="mathMinus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8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71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nitish kumar</dc:creator>
  <cp:lastModifiedBy>nitish kumar</cp:lastModifiedBy>
  <cp:revision>11</cp:revision>
  <dcterms:created xsi:type="dcterms:W3CDTF">2022-10-14T03:27:23Z</dcterms:created>
  <dcterms:modified xsi:type="dcterms:W3CDTF">2023-01-04T12:09:39Z</dcterms:modified>
</cp:coreProperties>
</file>