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</p:sldIdLst>
  <p:sldSz cx="12192000" cy="71993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78224"/>
            <a:ext cx="9144000" cy="250642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781308"/>
            <a:ext cx="9144000" cy="17381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0" indent="0" algn="ctr">
              <a:buNone/>
              <a:defRPr sz="1800"/>
            </a:lvl3pPr>
            <a:lvl4pPr marL="1371616" indent="0" algn="ctr">
              <a:buNone/>
              <a:defRPr sz="1600"/>
            </a:lvl4pPr>
            <a:lvl5pPr marL="1828821" indent="0" algn="ctr">
              <a:buNone/>
              <a:defRPr sz="1600"/>
            </a:lvl5pPr>
            <a:lvl6pPr marL="2286027" indent="0" algn="ctr">
              <a:buNone/>
              <a:defRPr sz="1600"/>
            </a:lvl6pPr>
            <a:lvl7pPr marL="2743233" indent="0" algn="ctr">
              <a:buNone/>
              <a:defRPr sz="1600"/>
            </a:lvl7pPr>
            <a:lvl8pPr marL="3200437" indent="0" algn="ctr">
              <a:buNone/>
              <a:defRPr sz="1600"/>
            </a:lvl8pPr>
            <a:lvl9pPr marL="365764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8BFD-37BE-490B-B8B3-86F5412FBCC2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A75-4700-4D83-B62E-8C76F08C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4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8BFD-37BE-490B-B8B3-86F5412FBCC2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A75-4700-4D83-B62E-8C76F08C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13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83299"/>
            <a:ext cx="2628900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3299"/>
            <a:ext cx="77343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8BFD-37BE-490B-B8B3-86F5412FBCC2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A75-4700-4D83-B62E-8C76F08C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7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8BFD-37BE-490B-B8B3-86F5412FBCC2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A75-4700-4D83-B62E-8C76F08C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2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94830"/>
            <a:ext cx="10515599" cy="29947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817877"/>
            <a:ext cx="10515599" cy="15748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8BFD-37BE-490B-B8B3-86F5412FBCC2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A75-4700-4D83-B62E-8C76F08C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16484"/>
            <a:ext cx="5181600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16484"/>
            <a:ext cx="5181600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8BFD-37BE-490B-B8B3-86F5412FBCC2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A75-4700-4D83-B62E-8C76F08C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83297"/>
            <a:ext cx="10515599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764834"/>
            <a:ext cx="5157788" cy="8649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629751"/>
            <a:ext cx="515778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64834"/>
            <a:ext cx="5183188" cy="8649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0" indent="0">
              <a:buNone/>
              <a:defRPr sz="1800" b="1"/>
            </a:lvl3pPr>
            <a:lvl4pPr marL="1371616" indent="0">
              <a:buNone/>
              <a:defRPr sz="1600" b="1"/>
            </a:lvl4pPr>
            <a:lvl5pPr marL="1828821" indent="0">
              <a:buNone/>
              <a:defRPr sz="1600" b="1"/>
            </a:lvl5pPr>
            <a:lvl6pPr marL="2286027" indent="0">
              <a:buNone/>
              <a:defRPr sz="1600" b="1"/>
            </a:lvl6pPr>
            <a:lvl7pPr marL="2743233" indent="0">
              <a:buNone/>
              <a:defRPr sz="1600" b="1"/>
            </a:lvl7pPr>
            <a:lvl8pPr marL="3200437" indent="0">
              <a:buNone/>
              <a:defRPr sz="1600" b="1"/>
            </a:lvl8pPr>
            <a:lvl9pPr marL="36576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29751"/>
            <a:ext cx="518318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8BFD-37BE-490B-B8B3-86F5412FBCC2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A75-4700-4D83-B62E-8C76F08C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3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8BFD-37BE-490B-B8B3-86F5412FBCC2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A75-4700-4D83-B62E-8C76F08C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18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8BFD-37BE-490B-B8B3-86F5412FBCC2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A75-4700-4D83-B62E-8C76F08C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79954"/>
            <a:ext cx="3932238" cy="167984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36569"/>
            <a:ext cx="6172200" cy="5116178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59796"/>
            <a:ext cx="3932238" cy="4001285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8BFD-37BE-490B-B8B3-86F5412FBCC2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A75-4700-4D83-B62E-8C76F08C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79954"/>
            <a:ext cx="3932238" cy="167984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36569"/>
            <a:ext cx="6172200" cy="5116178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206" indent="0">
              <a:buNone/>
              <a:defRPr sz="2799"/>
            </a:lvl2pPr>
            <a:lvl3pPr marL="914410" indent="0">
              <a:buNone/>
              <a:defRPr sz="2400"/>
            </a:lvl3pPr>
            <a:lvl4pPr marL="1371616" indent="0">
              <a:buNone/>
              <a:defRPr sz="2000"/>
            </a:lvl4pPr>
            <a:lvl5pPr marL="1828821" indent="0">
              <a:buNone/>
              <a:defRPr sz="2000"/>
            </a:lvl5pPr>
            <a:lvl6pPr marL="2286027" indent="0">
              <a:buNone/>
              <a:defRPr sz="2000"/>
            </a:lvl6pPr>
            <a:lvl7pPr marL="2743233" indent="0">
              <a:buNone/>
              <a:defRPr sz="2000"/>
            </a:lvl7pPr>
            <a:lvl8pPr marL="3200437" indent="0">
              <a:buNone/>
              <a:defRPr sz="2000"/>
            </a:lvl8pPr>
            <a:lvl9pPr marL="365764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59796"/>
            <a:ext cx="3932238" cy="4001285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0" indent="0">
              <a:buNone/>
              <a:defRPr sz="1201"/>
            </a:lvl3pPr>
            <a:lvl4pPr marL="1371616" indent="0">
              <a:buNone/>
              <a:defRPr sz="1001"/>
            </a:lvl4pPr>
            <a:lvl5pPr marL="1828821" indent="0">
              <a:buNone/>
              <a:defRPr sz="1001"/>
            </a:lvl5pPr>
            <a:lvl6pPr marL="2286027" indent="0">
              <a:buNone/>
              <a:defRPr sz="1001"/>
            </a:lvl6pPr>
            <a:lvl7pPr marL="2743233" indent="0">
              <a:buNone/>
              <a:defRPr sz="1001"/>
            </a:lvl7pPr>
            <a:lvl8pPr marL="3200437" indent="0">
              <a:buNone/>
              <a:defRPr sz="1001"/>
            </a:lvl8pPr>
            <a:lvl9pPr marL="3657643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8BFD-37BE-490B-B8B3-86F5412FBCC2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C5A75-4700-4D83-B62E-8C76F08C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61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83297"/>
            <a:ext cx="10515599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916484"/>
            <a:ext cx="10515599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672699"/>
            <a:ext cx="27431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8BFD-37BE-490B-B8B3-86F5412FBCC2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672699"/>
            <a:ext cx="41148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672699"/>
            <a:ext cx="27431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C5A75-4700-4D83-B62E-8C76F08CD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83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1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2" indent="-228602" algn="l" defTabSz="91441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9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1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5" indent="-228602" algn="l" defTabSz="91441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0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6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1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7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3" algn="l" defTabSz="914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EC9321-B79E-92A9-471E-9F2E8F067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75" y="35284"/>
            <a:ext cx="1548790" cy="925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8DD8FB-2908-6118-1D1E-F5A18B68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278" y="1036861"/>
            <a:ext cx="1567009" cy="925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6AC0E-83EF-1175-EDEE-53131BB64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497" y="1998684"/>
            <a:ext cx="1548790" cy="957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E1CAFF-0BAE-A5A3-AB35-6146E3713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976" y="3012312"/>
            <a:ext cx="1567009" cy="967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818D74-BEB6-4F11-E4E1-01AF815AA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386" y="4025939"/>
            <a:ext cx="1592598" cy="925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E601EA-4998-38D0-5E99-5AEFCC07AE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0930" y="5007640"/>
            <a:ext cx="1588053" cy="925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00D3BF-1956-3AA0-D166-85DBB14375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0930" y="5989341"/>
            <a:ext cx="1569835" cy="936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554811-17FD-C6FE-D509-A618FB85B4CA}"/>
              </a:ext>
            </a:extLst>
          </p:cNvPr>
          <p:cNvSpPr txBox="1"/>
          <p:nvPr/>
        </p:nvSpPr>
        <p:spPr>
          <a:xfrm>
            <a:off x="71121" y="228126"/>
            <a:ext cx="14224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AKIEC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27335-76FC-AAB1-00FF-8BF618BD7504}"/>
              </a:ext>
            </a:extLst>
          </p:cNvPr>
          <p:cNvSpPr txBox="1"/>
          <p:nvPr/>
        </p:nvSpPr>
        <p:spPr>
          <a:xfrm>
            <a:off x="71121" y="1238191"/>
            <a:ext cx="14224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8BD7B-2027-3B7A-83FE-6DF276AE1F8C}"/>
              </a:ext>
            </a:extLst>
          </p:cNvPr>
          <p:cNvSpPr txBox="1"/>
          <p:nvPr/>
        </p:nvSpPr>
        <p:spPr>
          <a:xfrm>
            <a:off x="71121" y="2213693"/>
            <a:ext cx="14224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BKL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EF7BF1-3B9B-32CE-82E3-926B0349BF0B}"/>
              </a:ext>
            </a:extLst>
          </p:cNvPr>
          <p:cNvSpPr txBox="1"/>
          <p:nvPr/>
        </p:nvSpPr>
        <p:spPr>
          <a:xfrm>
            <a:off x="71121" y="3210615"/>
            <a:ext cx="14224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73B49-2AFF-93AE-7DF7-918320293D45}"/>
              </a:ext>
            </a:extLst>
          </p:cNvPr>
          <p:cNvSpPr txBox="1"/>
          <p:nvPr/>
        </p:nvSpPr>
        <p:spPr>
          <a:xfrm>
            <a:off x="71121" y="4182210"/>
            <a:ext cx="14224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A95A49-1377-DCA1-740E-E1EF72433B1A}"/>
              </a:ext>
            </a:extLst>
          </p:cNvPr>
          <p:cNvSpPr txBox="1"/>
          <p:nvPr/>
        </p:nvSpPr>
        <p:spPr>
          <a:xfrm>
            <a:off x="71121" y="5203652"/>
            <a:ext cx="14224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31D94-10C2-5EFF-56B4-4CCAFC0F7C73}"/>
              </a:ext>
            </a:extLst>
          </p:cNvPr>
          <p:cNvSpPr txBox="1"/>
          <p:nvPr/>
        </p:nvSpPr>
        <p:spPr>
          <a:xfrm>
            <a:off x="71121" y="6195988"/>
            <a:ext cx="14224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VASC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B8B0862-0F48-C59E-5F44-9A7F140E11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4017" y="38185"/>
            <a:ext cx="1584326" cy="9057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2D1165-EACC-23C7-AE8F-240FE50CD2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6176" y="35284"/>
            <a:ext cx="1548790" cy="9513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3132BF-5C03-BF6F-877A-02520AD4DE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7196" y="35284"/>
            <a:ext cx="1548791" cy="9258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A48ECB-0F4B-0EA5-F66A-086DE77711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20566" y="38185"/>
            <a:ext cx="1592597" cy="9031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A9E847-060D-4498-8B21-A2AD4E8728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74016" y="1057480"/>
            <a:ext cx="1561269" cy="9243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D14500E-D664-8743-47B5-CAD7ADD7B4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26176" y="1001019"/>
            <a:ext cx="1548790" cy="9578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8E9A00B-D7AA-8EBA-CA7B-090840B63E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57196" y="1001019"/>
            <a:ext cx="1548790" cy="92587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79114AB-3518-635F-5900-4E2D6CB60A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20567" y="995144"/>
            <a:ext cx="1588052" cy="9258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8BCACF0-AB04-4C60-EE12-E5C93CDFF32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74017" y="1998684"/>
            <a:ext cx="1563905" cy="9532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B0BA5DB-73A9-095C-86F4-D70C02FB89E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26176" y="1998684"/>
            <a:ext cx="1548790" cy="9532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BDC02A4-C338-8CF4-764E-10C21DB930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85034" y="1998684"/>
            <a:ext cx="1548790" cy="92587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99DA693-58C4-3473-4AED-7E09AEDD963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20568" y="1997712"/>
            <a:ext cx="1588052" cy="92587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97166A2-D4D9-65A8-56E6-CDBD8BC8709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4017" y="3007741"/>
            <a:ext cx="1567009" cy="9243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5324DB9-3B6C-DE99-9EE6-33F4703F6A9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26177" y="3012312"/>
            <a:ext cx="1576631" cy="91982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1875C40-C746-3491-E90D-62CFD222692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974513" y="3003984"/>
            <a:ext cx="1559312" cy="91982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5F93512-2A4C-1CCD-AC4A-6409C6801CD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120568" y="3012312"/>
            <a:ext cx="1588052" cy="91149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7072819-D2A2-0D02-CABC-AA49C1B7626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675591" y="4027422"/>
            <a:ext cx="1582752" cy="92439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FFB0D5C-BBA7-86B7-7D99-9A97B88EFE6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10210" y="4005407"/>
            <a:ext cx="1592598" cy="91982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464DCC8-759D-68C8-5DB3-4056E957053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74512" y="4001649"/>
            <a:ext cx="1592598" cy="91982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E30FF6F-CEF4-9E7B-B523-6DFB2C88B26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120568" y="3988071"/>
            <a:ext cx="1588053" cy="91149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ECC5CBE-17F6-502E-12AF-56561A4E4BF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75590" y="4997003"/>
            <a:ext cx="1559697" cy="93651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EECBB77-3FD0-23E4-DC52-877068C74D9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824129" y="4997995"/>
            <a:ext cx="1588053" cy="93651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A04E06E-D54D-F04E-46B3-2E20ABBE69D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974421" y="4997003"/>
            <a:ext cx="1588053" cy="93651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DEF6F8D-8CAA-E81E-4E79-59F1FBA8A00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120569" y="4921476"/>
            <a:ext cx="1588053" cy="98170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5D50B72-2EF1-18A1-93A3-3D8ADBE655F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675590" y="5981131"/>
            <a:ext cx="1559696" cy="95293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5F93E6C-83AF-FF6D-C0B3-F9D215B8232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06482" y="5989340"/>
            <a:ext cx="1603231" cy="93651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1B09B30-8765-1FC6-6B34-3639AAFC2CD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971115" y="5989340"/>
            <a:ext cx="1588053" cy="93651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35F2CDC-A1DC-9818-2D1B-347DBB93EB0F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120570" y="5989340"/>
            <a:ext cx="1592598" cy="9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7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Times New Roman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kumar</dc:creator>
  <cp:lastModifiedBy>nitish kumar</cp:lastModifiedBy>
  <cp:revision>15</cp:revision>
  <dcterms:created xsi:type="dcterms:W3CDTF">2022-10-13T17:44:55Z</dcterms:created>
  <dcterms:modified xsi:type="dcterms:W3CDTF">2022-10-15T19:22:14Z</dcterms:modified>
</cp:coreProperties>
</file>