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Masters/slideMaster2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3.xml" ContentType="application/vnd.openxmlformats-officedocument.theme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4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5.xml" ContentType="application/vnd.openxmlformats-officedocument.theme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6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theme/theme7.xml" ContentType="application/vnd.openxmlformats-officedocument.theme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8.xml" ContentType="application/vnd.openxmlformats-officedocument.theme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9.xml" ContentType="application/vnd.openxmlformats-officedocument.theme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theme/theme10.xml" ContentType="application/vnd.openxmlformats-officedocument.theme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theme/theme11.xml" ContentType="application/vnd.openxmlformats-officedocument.theme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12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theme/theme13.xml" ContentType="application/vnd.openxmlformats-officedocument.theme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theme/theme14.xml" ContentType="application/vnd.openxmlformats-officedocument.theme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theme/theme15.xml" ContentType="application/vnd.openxmlformats-officedocument.theme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theme/theme16.xml" ContentType="application/vnd.openxmlformats-officedocument.theme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theme/theme17.xml" ContentType="application/vnd.openxmlformats-officedocument.theme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theme/theme18.xml" ContentType="application/vnd.openxmlformats-officedocument.theme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theme/theme19.xml" ContentType="application/vnd.openxmlformats-officedocument.theme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theme/theme20.xml" ContentType="application/vnd.openxmlformats-officedocument.theme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theme/theme21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66" r:id="rId3"/>
    <p:sldMasterId id="2147483672" r:id="rId4"/>
    <p:sldMasterId id="2147483678" r:id="rId5"/>
    <p:sldMasterId id="2147483684" r:id="rId6"/>
    <p:sldMasterId id="2147483690" r:id="rId7"/>
    <p:sldMasterId id="2147483696" r:id="rId8"/>
    <p:sldMasterId id="2147483702" r:id="rId9"/>
    <p:sldMasterId id="2147483708" r:id="rId10"/>
    <p:sldMasterId id="2147483714" r:id="rId11"/>
    <p:sldMasterId id="2147483720" r:id="rId12"/>
    <p:sldMasterId id="2147483726" r:id="rId13"/>
    <p:sldMasterId id="2147483732" r:id="rId14"/>
    <p:sldMasterId id="2147483738" r:id="rId15"/>
    <p:sldMasterId id="2147483744" r:id="rId16"/>
    <p:sldMasterId id="2147483750" r:id="rId17"/>
    <p:sldMasterId id="2147483756" r:id="rId18"/>
    <p:sldMasterId id="2147483762" r:id="rId19"/>
    <p:sldMasterId id="2147483768" r:id="rId20"/>
    <p:sldMasterId id="2147483774" r:id="rId21"/>
  </p:sldMasterIdLst>
  <p:sldIdLst>
    <p:sldId id="257" r:id="rId22"/>
    <p:sldId id="260" r:id="rId23"/>
    <p:sldId id="258" r:id="rId24"/>
    <p:sldId id="259" r:id="rId25"/>
    <p:sldId id="261" r:id="rId26"/>
    <p:sldId id="262" r:id="rId27"/>
    <p:sldId id="263" r:id="rId28"/>
    <p:sldId id="264" r:id="rId29"/>
    <p:sldId id="265" r:id="rId30"/>
    <p:sldId id="266" r:id="rId31"/>
    <p:sldId id="267" r:id="rId32"/>
    <p:sldId id="268" r:id="rId33"/>
    <p:sldId id="269" r:id="rId34"/>
    <p:sldId id="270" r:id="rId35"/>
    <p:sldId id="271" r:id="rId36"/>
    <p:sldId id="272" r:id="rId37"/>
    <p:sldId id="273" r:id="rId38"/>
    <p:sldId id="274" r:id="rId39"/>
    <p:sldId id="275" r:id="rId40"/>
    <p:sldId id="276" r:id="rId41"/>
    <p:sldId id="280" r:id="rId42"/>
    <p:sldId id="277" r:id="rId43"/>
    <p:sldId id="278" r:id="rId44"/>
    <p:sldId id="279" r:id="rId45"/>
    <p:sldId id="281" r:id="rId46"/>
    <p:sldId id="282" r:id="rId47"/>
    <p:sldId id="283" r:id="rId48"/>
    <p:sldId id="284" r:id="rId49"/>
    <p:sldId id="285" r:id="rId50"/>
    <p:sldId id="286" r:id="rId51"/>
    <p:sldId id="287" r:id="rId52"/>
    <p:sldId id="288" r:id="rId53"/>
    <p:sldId id="289" r:id="rId54"/>
    <p:sldId id="290" r:id="rId55"/>
    <p:sldId id="291" r:id="rId56"/>
    <p:sldId id="292" r:id="rId57"/>
    <p:sldId id="293" r:id="rId58"/>
    <p:sldId id="294" r:id="rId59"/>
    <p:sldId id="295" r:id="rId60"/>
    <p:sldId id="296" r:id="rId61"/>
    <p:sldId id="297" r:id="rId62"/>
    <p:sldId id="298" r:id="rId63"/>
    <p:sldId id="299" r:id="rId64"/>
    <p:sldId id="300" r:id="rId65"/>
    <p:sldId id="301" r:id="rId66"/>
    <p:sldId id="302" r:id="rId67"/>
    <p:sldId id="303" r:id="rId68"/>
    <p:sldId id="304" r:id="rId6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0" d="100"/>
          <a:sy n="70" d="100"/>
        </p:scale>
        <p:origin x="2118" y="9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Master" Target="slideMasters/slideMaster13.xml"/><Relationship Id="rId18" Type="http://schemas.openxmlformats.org/officeDocument/2006/relationships/slideMaster" Target="slideMasters/slideMaster18.xml"/><Relationship Id="rId26" Type="http://schemas.openxmlformats.org/officeDocument/2006/relationships/slide" Target="slides/slide5.xml"/><Relationship Id="rId39" Type="http://schemas.openxmlformats.org/officeDocument/2006/relationships/slide" Target="slides/slide18.xml"/><Relationship Id="rId21" Type="http://schemas.openxmlformats.org/officeDocument/2006/relationships/slideMaster" Target="slideMasters/slideMaster21.xml"/><Relationship Id="rId34" Type="http://schemas.openxmlformats.org/officeDocument/2006/relationships/slide" Target="slides/slide13.xml"/><Relationship Id="rId42" Type="http://schemas.openxmlformats.org/officeDocument/2006/relationships/slide" Target="slides/slide21.xml"/><Relationship Id="rId47" Type="http://schemas.openxmlformats.org/officeDocument/2006/relationships/slide" Target="slides/slide26.xml"/><Relationship Id="rId50" Type="http://schemas.openxmlformats.org/officeDocument/2006/relationships/slide" Target="slides/slide29.xml"/><Relationship Id="rId55" Type="http://schemas.openxmlformats.org/officeDocument/2006/relationships/slide" Target="slides/slide34.xml"/><Relationship Id="rId63" Type="http://schemas.openxmlformats.org/officeDocument/2006/relationships/slide" Target="slides/slide42.xml"/><Relationship Id="rId68" Type="http://schemas.openxmlformats.org/officeDocument/2006/relationships/slide" Target="slides/slide47.xml"/><Relationship Id="rId7" Type="http://schemas.openxmlformats.org/officeDocument/2006/relationships/slideMaster" Target="slideMasters/slideMaster7.xml"/><Relationship Id="rId71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Master" Target="slideMasters/slideMaster16.xml"/><Relationship Id="rId29" Type="http://schemas.openxmlformats.org/officeDocument/2006/relationships/slide" Target="slides/slide8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3.xml"/><Relationship Id="rId32" Type="http://schemas.openxmlformats.org/officeDocument/2006/relationships/slide" Target="slides/slide11.xml"/><Relationship Id="rId37" Type="http://schemas.openxmlformats.org/officeDocument/2006/relationships/slide" Target="slides/slide16.xml"/><Relationship Id="rId40" Type="http://schemas.openxmlformats.org/officeDocument/2006/relationships/slide" Target="slides/slide19.xml"/><Relationship Id="rId45" Type="http://schemas.openxmlformats.org/officeDocument/2006/relationships/slide" Target="slides/slide24.xml"/><Relationship Id="rId53" Type="http://schemas.openxmlformats.org/officeDocument/2006/relationships/slide" Target="slides/slide32.xml"/><Relationship Id="rId58" Type="http://schemas.openxmlformats.org/officeDocument/2006/relationships/slide" Target="slides/slide37.xml"/><Relationship Id="rId66" Type="http://schemas.openxmlformats.org/officeDocument/2006/relationships/slide" Target="slides/slide45.xml"/><Relationship Id="rId5" Type="http://schemas.openxmlformats.org/officeDocument/2006/relationships/slideMaster" Target="slideMasters/slideMaster5.xml"/><Relationship Id="rId15" Type="http://schemas.openxmlformats.org/officeDocument/2006/relationships/slideMaster" Target="slideMasters/slideMaster15.xml"/><Relationship Id="rId23" Type="http://schemas.openxmlformats.org/officeDocument/2006/relationships/slide" Target="slides/slide2.xml"/><Relationship Id="rId28" Type="http://schemas.openxmlformats.org/officeDocument/2006/relationships/slide" Target="slides/slide7.xml"/><Relationship Id="rId36" Type="http://schemas.openxmlformats.org/officeDocument/2006/relationships/slide" Target="slides/slide15.xml"/><Relationship Id="rId49" Type="http://schemas.openxmlformats.org/officeDocument/2006/relationships/slide" Target="slides/slide28.xml"/><Relationship Id="rId57" Type="http://schemas.openxmlformats.org/officeDocument/2006/relationships/slide" Target="slides/slide36.xml"/><Relationship Id="rId61" Type="http://schemas.openxmlformats.org/officeDocument/2006/relationships/slide" Target="slides/slide40.xml"/><Relationship Id="rId10" Type="http://schemas.openxmlformats.org/officeDocument/2006/relationships/slideMaster" Target="slideMasters/slideMaster10.xml"/><Relationship Id="rId19" Type="http://schemas.openxmlformats.org/officeDocument/2006/relationships/slideMaster" Target="slideMasters/slideMaster19.xml"/><Relationship Id="rId31" Type="http://schemas.openxmlformats.org/officeDocument/2006/relationships/slide" Target="slides/slide10.xml"/><Relationship Id="rId44" Type="http://schemas.openxmlformats.org/officeDocument/2006/relationships/slide" Target="slides/slide23.xml"/><Relationship Id="rId52" Type="http://schemas.openxmlformats.org/officeDocument/2006/relationships/slide" Target="slides/slide31.xml"/><Relationship Id="rId60" Type="http://schemas.openxmlformats.org/officeDocument/2006/relationships/slide" Target="slides/slide39.xml"/><Relationship Id="rId65" Type="http://schemas.openxmlformats.org/officeDocument/2006/relationships/slide" Target="slides/slide44.xml"/><Relationship Id="rId73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Master" Target="slideMasters/slideMaster14.xml"/><Relationship Id="rId22" Type="http://schemas.openxmlformats.org/officeDocument/2006/relationships/slide" Target="slides/slide1.xml"/><Relationship Id="rId27" Type="http://schemas.openxmlformats.org/officeDocument/2006/relationships/slide" Target="slides/slide6.xml"/><Relationship Id="rId30" Type="http://schemas.openxmlformats.org/officeDocument/2006/relationships/slide" Target="slides/slide9.xml"/><Relationship Id="rId35" Type="http://schemas.openxmlformats.org/officeDocument/2006/relationships/slide" Target="slides/slide14.xml"/><Relationship Id="rId43" Type="http://schemas.openxmlformats.org/officeDocument/2006/relationships/slide" Target="slides/slide22.xml"/><Relationship Id="rId48" Type="http://schemas.openxmlformats.org/officeDocument/2006/relationships/slide" Target="slides/slide27.xml"/><Relationship Id="rId56" Type="http://schemas.openxmlformats.org/officeDocument/2006/relationships/slide" Target="slides/slide35.xml"/><Relationship Id="rId64" Type="http://schemas.openxmlformats.org/officeDocument/2006/relationships/slide" Target="slides/slide43.xml"/><Relationship Id="rId69" Type="http://schemas.openxmlformats.org/officeDocument/2006/relationships/slide" Target="slides/slide48.xml"/><Relationship Id="rId8" Type="http://schemas.openxmlformats.org/officeDocument/2006/relationships/slideMaster" Target="slideMasters/slideMaster8.xml"/><Relationship Id="rId51" Type="http://schemas.openxmlformats.org/officeDocument/2006/relationships/slide" Target="slides/slide30.xml"/><Relationship Id="rId72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12" Type="http://schemas.openxmlformats.org/officeDocument/2006/relationships/slideMaster" Target="slideMasters/slideMaster12.xml"/><Relationship Id="rId17" Type="http://schemas.openxmlformats.org/officeDocument/2006/relationships/slideMaster" Target="slideMasters/slideMaster17.xml"/><Relationship Id="rId25" Type="http://schemas.openxmlformats.org/officeDocument/2006/relationships/slide" Target="slides/slide4.xml"/><Relationship Id="rId33" Type="http://schemas.openxmlformats.org/officeDocument/2006/relationships/slide" Target="slides/slide12.xml"/><Relationship Id="rId38" Type="http://schemas.openxmlformats.org/officeDocument/2006/relationships/slide" Target="slides/slide17.xml"/><Relationship Id="rId46" Type="http://schemas.openxmlformats.org/officeDocument/2006/relationships/slide" Target="slides/slide25.xml"/><Relationship Id="rId59" Type="http://schemas.openxmlformats.org/officeDocument/2006/relationships/slide" Target="slides/slide38.xml"/><Relationship Id="rId67" Type="http://schemas.openxmlformats.org/officeDocument/2006/relationships/slide" Target="slides/slide46.xml"/><Relationship Id="rId20" Type="http://schemas.openxmlformats.org/officeDocument/2006/relationships/slideMaster" Target="slideMasters/slideMaster20.xml"/><Relationship Id="rId41" Type="http://schemas.openxmlformats.org/officeDocument/2006/relationships/slide" Target="slides/slide20.xml"/><Relationship Id="rId54" Type="http://schemas.openxmlformats.org/officeDocument/2006/relationships/slide" Target="slides/slide33.xml"/><Relationship Id="rId62" Type="http://schemas.openxmlformats.org/officeDocument/2006/relationships/slide" Target="slides/slide41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64CF4-A0BB-4016-9A29-29FF4866E44E}" type="datetimeFigureOut">
              <a:rPr lang="en-GB" smtClean="0"/>
              <a:t>12/01/2017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B64A6-A208-4A5C-A380-F3DCC40DAD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4033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64CF4-A0BB-4016-9A29-29FF4866E44E}" type="datetimeFigureOut">
              <a:rPr lang="en-GB" smtClean="0"/>
              <a:t>12/01/2017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B64A6-A208-4A5C-A380-F3DCC40DAD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9427643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1/12/2017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4502262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1/12/2017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2775829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1"/>
            <a:ext cx="103632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1"/>
            <a:ext cx="85344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1/12/2017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5060802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1/12/2017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5723634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1/12/2017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1689562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1/12/2017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4410390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1/12/2017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0394368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1"/>
            <a:ext cx="103632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1"/>
            <a:ext cx="85344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1/12/2017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4803490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1/12/2017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1196882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1/12/2017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18695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64CF4-A0BB-4016-9A29-29FF4866E44E}" type="datetimeFigureOut">
              <a:rPr lang="en-GB" smtClean="0"/>
              <a:t>12/01/2017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B64A6-A208-4A5C-A380-F3DCC40DAD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617135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1/12/2017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0837424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1/12/2017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04363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1"/>
            <a:ext cx="10363200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1"/>
            <a:ext cx="85344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1/12/2017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00186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6727585"/>
            <a:ext cx="12192000" cy="130387"/>
          </a:xfrm>
          <a:custGeom>
            <a:avLst/>
            <a:gdLst/>
            <a:ahLst/>
            <a:cxnLst/>
            <a:rect l="l" t="t" r="r" b="b"/>
            <a:pathLst>
              <a:path w="9144000" h="97789">
                <a:moveTo>
                  <a:pt x="0" y="0"/>
                </a:moveTo>
                <a:lnTo>
                  <a:pt x="9143981" y="0"/>
                </a:lnTo>
                <a:lnTo>
                  <a:pt x="9143981" y="97799"/>
                </a:lnTo>
                <a:lnTo>
                  <a:pt x="0" y="97799"/>
                </a:lnTo>
                <a:lnTo>
                  <a:pt x="0" y="0"/>
                </a:lnTo>
                <a:close/>
              </a:path>
            </a:pathLst>
          </a:custGeom>
          <a:solidFill>
            <a:srgbClr val="62D197"/>
          </a:solidFill>
        </p:spPr>
        <p:txBody>
          <a:bodyPr wrap="square" lIns="0" tIns="0" rIns="0" bIns="0" rtlCol="0"/>
          <a:lstStyle/>
          <a:p>
            <a:endParaRPr sz="2400">
              <a:solidFill>
                <a:prstClr val="black"/>
              </a:solidFill>
            </a:endParaRPr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12966" y="688699"/>
            <a:ext cx="11166068" cy="574453"/>
          </a:xfrm>
        </p:spPr>
        <p:txBody>
          <a:bodyPr lIns="0" tIns="0" rIns="0" bIns="0"/>
          <a:lstStyle>
            <a:lvl1pPr>
              <a:defRPr sz="3733" b="0" i="0">
                <a:solidFill>
                  <a:srgbClr val="1F2628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1/12/2017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28317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12966" y="688699"/>
            <a:ext cx="11166068" cy="574453"/>
          </a:xfrm>
        </p:spPr>
        <p:txBody>
          <a:bodyPr lIns="0" tIns="0" rIns="0" bIns="0"/>
          <a:lstStyle>
            <a:lvl1pPr>
              <a:defRPr sz="3733" b="0" i="0">
                <a:solidFill>
                  <a:srgbClr val="1F2628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1/12/2017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72760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0" y="0"/>
                </a:moveTo>
                <a:lnTo>
                  <a:pt x="9143981" y="0"/>
                </a:lnTo>
                <a:lnTo>
                  <a:pt x="9143981" y="5143489"/>
                </a:lnTo>
                <a:lnTo>
                  <a:pt x="0" y="5143489"/>
                </a:lnTo>
                <a:lnTo>
                  <a:pt x="0" y="0"/>
                </a:lnTo>
                <a:close/>
              </a:path>
            </a:pathLst>
          </a:custGeom>
          <a:solidFill>
            <a:srgbClr val="62D197"/>
          </a:solidFill>
        </p:spPr>
        <p:txBody>
          <a:bodyPr wrap="square" lIns="0" tIns="0" rIns="0" bIns="0" rtlCol="0"/>
          <a:lstStyle/>
          <a:p>
            <a:endParaRPr sz="2400">
              <a:solidFill>
                <a:prstClr val="black"/>
              </a:solidFill>
            </a:endParaRPr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12966" y="688699"/>
            <a:ext cx="11166068" cy="574453"/>
          </a:xfrm>
        </p:spPr>
        <p:txBody>
          <a:bodyPr lIns="0" tIns="0" rIns="0" bIns="0"/>
          <a:lstStyle>
            <a:lvl1pPr>
              <a:defRPr sz="3733" b="0" i="0">
                <a:solidFill>
                  <a:srgbClr val="1F2628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1/12/2017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86899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6157353"/>
            <a:ext cx="12192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3981" y="0"/>
                </a:lnTo>
              </a:path>
            </a:pathLst>
          </a:custGeom>
          <a:ln w="9524">
            <a:solidFill>
              <a:srgbClr val="4BA172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prstClr val="black"/>
              </a:solidFill>
            </a:endParaRPr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1/12/2017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96384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1"/>
            <a:ext cx="10363200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1"/>
            <a:ext cx="85344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1/12/2017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744149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6727585"/>
            <a:ext cx="12192000" cy="130387"/>
          </a:xfrm>
          <a:custGeom>
            <a:avLst/>
            <a:gdLst/>
            <a:ahLst/>
            <a:cxnLst/>
            <a:rect l="l" t="t" r="r" b="b"/>
            <a:pathLst>
              <a:path w="9144000" h="97789">
                <a:moveTo>
                  <a:pt x="0" y="0"/>
                </a:moveTo>
                <a:lnTo>
                  <a:pt x="9143981" y="0"/>
                </a:lnTo>
                <a:lnTo>
                  <a:pt x="9143981" y="97799"/>
                </a:lnTo>
                <a:lnTo>
                  <a:pt x="0" y="97799"/>
                </a:lnTo>
                <a:lnTo>
                  <a:pt x="0" y="0"/>
                </a:lnTo>
                <a:close/>
              </a:path>
            </a:pathLst>
          </a:custGeom>
          <a:solidFill>
            <a:srgbClr val="62D197"/>
          </a:solidFill>
        </p:spPr>
        <p:txBody>
          <a:bodyPr wrap="square" lIns="0" tIns="0" rIns="0" bIns="0" rtlCol="0"/>
          <a:lstStyle/>
          <a:p>
            <a:endParaRPr sz="2400">
              <a:solidFill>
                <a:prstClr val="black"/>
              </a:solidFill>
            </a:endParaRPr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12966" y="688699"/>
            <a:ext cx="11166068" cy="574453"/>
          </a:xfrm>
        </p:spPr>
        <p:txBody>
          <a:bodyPr lIns="0" tIns="0" rIns="0" bIns="0"/>
          <a:lstStyle>
            <a:lvl1pPr>
              <a:defRPr sz="3733" b="0" i="0">
                <a:solidFill>
                  <a:srgbClr val="1F2628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1/12/2017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879700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12966" y="688699"/>
            <a:ext cx="11166068" cy="574453"/>
          </a:xfrm>
        </p:spPr>
        <p:txBody>
          <a:bodyPr lIns="0" tIns="0" rIns="0" bIns="0"/>
          <a:lstStyle>
            <a:lvl1pPr>
              <a:defRPr sz="3733" b="0" i="0">
                <a:solidFill>
                  <a:srgbClr val="1F2628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1/12/2017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1844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64CF4-A0BB-4016-9A29-29FF4866E44E}" type="datetimeFigureOut">
              <a:rPr lang="en-GB" smtClean="0"/>
              <a:t>12/01/2017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B64A6-A208-4A5C-A380-F3DCC40DAD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715281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0" y="0"/>
                </a:moveTo>
                <a:lnTo>
                  <a:pt x="9143981" y="0"/>
                </a:lnTo>
                <a:lnTo>
                  <a:pt x="9143981" y="5143489"/>
                </a:lnTo>
                <a:lnTo>
                  <a:pt x="0" y="5143489"/>
                </a:lnTo>
                <a:lnTo>
                  <a:pt x="0" y="0"/>
                </a:lnTo>
                <a:close/>
              </a:path>
            </a:pathLst>
          </a:custGeom>
          <a:solidFill>
            <a:srgbClr val="62D197"/>
          </a:solidFill>
        </p:spPr>
        <p:txBody>
          <a:bodyPr wrap="square" lIns="0" tIns="0" rIns="0" bIns="0" rtlCol="0"/>
          <a:lstStyle/>
          <a:p>
            <a:endParaRPr sz="2400">
              <a:solidFill>
                <a:prstClr val="black"/>
              </a:solidFill>
            </a:endParaRPr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12966" y="688699"/>
            <a:ext cx="11166068" cy="574453"/>
          </a:xfrm>
        </p:spPr>
        <p:txBody>
          <a:bodyPr lIns="0" tIns="0" rIns="0" bIns="0"/>
          <a:lstStyle>
            <a:lvl1pPr>
              <a:defRPr sz="3733" b="0" i="0">
                <a:solidFill>
                  <a:srgbClr val="1F2628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1/12/2017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498009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6157353"/>
            <a:ext cx="12192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3981" y="0"/>
                </a:lnTo>
              </a:path>
            </a:pathLst>
          </a:custGeom>
          <a:ln w="9524">
            <a:solidFill>
              <a:srgbClr val="4BA172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prstClr val="black"/>
              </a:solidFill>
            </a:endParaRPr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1/12/2017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20208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1"/>
            <a:ext cx="10363200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1"/>
            <a:ext cx="85344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1/12/2017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318060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6727585"/>
            <a:ext cx="12192000" cy="130387"/>
          </a:xfrm>
          <a:custGeom>
            <a:avLst/>
            <a:gdLst/>
            <a:ahLst/>
            <a:cxnLst/>
            <a:rect l="l" t="t" r="r" b="b"/>
            <a:pathLst>
              <a:path w="9144000" h="97789">
                <a:moveTo>
                  <a:pt x="0" y="0"/>
                </a:moveTo>
                <a:lnTo>
                  <a:pt x="9143981" y="0"/>
                </a:lnTo>
                <a:lnTo>
                  <a:pt x="9143981" y="97799"/>
                </a:lnTo>
                <a:lnTo>
                  <a:pt x="0" y="97799"/>
                </a:lnTo>
                <a:lnTo>
                  <a:pt x="0" y="0"/>
                </a:lnTo>
                <a:close/>
              </a:path>
            </a:pathLst>
          </a:custGeom>
          <a:solidFill>
            <a:srgbClr val="62D197"/>
          </a:solidFill>
        </p:spPr>
        <p:txBody>
          <a:bodyPr wrap="square" lIns="0" tIns="0" rIns="0" bIns="0" rtlCol="0"/>
          <a:lstStyle/>
          <a:p>
            <a:endParaRPr sz="2400">
              <a:solidFill>
                <a:prstClr val="black"/>
              </a:solidFill>
            </a:endParaRPr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12966" y="688699"/>
            <a:ext cx="11166068" cy="574453"/>
          </a:xfrm>
        </p:spPr>
        <p:txBody>
          <a:bodyPr lIns="0" tIns="0" rIns="0" bIns="0"/>
          <a:lstStyle>
            <a:lvl1pPr>
              <a:defRPr sz="3733" b="0" i="0">
                <a:solidFill>
                  <a:srgbClr val="1F2628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1/12/2017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886392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12966" y="688699"/>
            <a:ext cx="11166068" cy="574453"/>
          </a:xfrm>
        </p:spPr>
        <p:txBody>
          <a:bodyPr lIns="0" tIns="0" rIns="0" bIns="0"/>
          <a:lstStyle>
            <a:lvl1pPr>
              <a:defRPr sz="3733" b="0" i="0">
                <a:solidFill>
                  <a:srgbClr val="1F2628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1/12/2017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999908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0" y="0"/>
                </a:moveTo>
                <a:lnTo>
                  <a:pt x="9143981" y="0"/>
                </a:lnTo>
                <a:lnTo>
                  <a:pt x="9143981" y="5143489"/>
                </a:lnTo>
                <a:lnTo>
                  <a:pt x="0" y="5143489"/>
                </a:lnTo>
                <a:lnTo>
                  <a:pt x="0" y="0"/>
                </a:lnTo>
                <a:close/>
              </a:path>
            </a:pathLst>
          </a:custGeom>
          <a:solidFill>
            <a:srgbClr val="62D197"/>
          </a:solidFill>
        </p:spPr>
        <p:txBody>
          <a:bodyPr wrap="square" lIns="0" tIns="0" rIns="0" bIns="0" rtlCol="0"/>
          <a:lstStyle/>
          <a:p>
            <a:endParaRPr sz="2400">
              <a:solidFill>
                <a:prstClr val="black"/>
              </a:solidFill>
            </a:endParaRPr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12966" y="688699"/>
            <a:ext cx="11166068" cy="574453"/>
          </a:xfrm>
        </p:spPr>
        <p:txBody>
          <a:bodyPr lIns="0" tIns="0" rIns="0" bIns="0"/>
          <a:lstStyle>
            <a:lvl1pPr>
              <a:defRPr sz="3733" b="0" i="0">
                <a:solidFill>
                  <a:srgbClr val="1F2628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1/12/2017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505509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6157353"/>
            <a:ext cx="12192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3981" y="0"/>
                </a:lnTo>
              </a:path>
            </a:pathLst>
          </a:custGeom>
          <a:ln w="9524">
            <a:solidFill>
              <a:srgbClr val="4BA172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prstClr val="black"/>
              </a:solidFill>
            </a:endParaRPr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1/12/2017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384771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1"/>
            <a:ext cx="10363200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1"/>
            <a:ext cx="85344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1/12/2017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87384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6727585"/>
            <a:ext cx="12192000" cy="130387"/>
          </a:xfrm>
          <a:custGeom>
            <a:avLst/>
            <a:gdLst/>
            <a:ahLst/>
            <a:cxnLst/>
            <a:rect l="l" t="t" r="r" b="b"/>
            <a:pathLst>
              <a:path w="9144000" h="97789">
                <a:moveTo>
                  <a:pt x="0" y="0"/>
                </a:moveTo>
                <a:lnTo>
                  <a:pt x="9143981" y="0"/>
                </a:lnTo>
                <a:lnTo>
                  <a:pt x="9143981" y="97799"/>
                </a:lnTo>
                <a:lnTo>
                  <a:pt x="0" y="97799"/>
                </a:lnTo>
                <a:lnTo>
                  <a:pt x="0" y="0"/>
                </a:lnTo>
                <a:close/>
              </a:path>
            </a:pathLst>
          </a:custGeom>
          <a:solidFill>
            <a:srgbClr val="62D197"/>
          </a:solidFill>
        </p:spPr>
        <p:txBody>
          <a:bodyPr wrap="square" lIns="0" tIns="0" rIns="0" bIns="0" rtlCol="0"/>
          <a:lstStyle/>
          <a:p>
            <a:endParaRPr sz="2400">
              <a:solidFill>
                <a:prstClr val="black"/>
              </a:solidFill>
            </a:endParaRPr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12966" y="688699"/>
            <a:ext cx="11166068" cy="574453"/>
          </a:xfrm>
        </p:spPr>
        <p:txBody>
          <a:bodyPr lIns="0" tIns="0" rIns="0" bIns="0"/>
          <a:lstStyle>
            <a:lvl1pPr>
              <a:defRPr sz="3733" b="0" i="0">
                <a:solidFill>
                  <a:srgbClr val="1F2628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1/12/2017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90072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12966" y="688699"/>
            <a:ext cx="11166068" cy="574453"/>
          </a:xfrm>
        </p:spPr>
        <p:txBody>
          <a:bodyPr lIns="0" tIns="0" rIns="0" bIns="0"/>
          <a:lstStyle>
            <a:lvl1pPr>
              <a:defRPr sz="3733" b="0" i="0">
                <a:solidFill>
                  <a:srgbClr val="1F2628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1/12/2017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8606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64CF4-A0BB-4016-9A29-29FF4866E44E}" type="datetimeFigureOut">
              <a:rPr lang="en-GB" smtClean="0"/>
              <a:t>12/01/2017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B64A6-A208-4A5C-A380-F3DCC40DAD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190271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0" y="0"/>
                </a:moveTo>
                <a:lnTo>
                  <a:pt x="9143981" y="0"/>
                </a:lnTo>
                <a:lnTo>
                  <a:pt x="9143981" y="5143489"/>
                </a:lnTo>
                <a:lnTo>
                  <a:pt x="0" y="5143489"/>
                </a:lnTo>
                <a:lnTo>
                  <a:pt x="0" y="0"/>
                </a:lnTo>
                <a:close/>
              </a:path>
            </a:pathLst>
          </a:custGeom>
          <a:solidFill>
            <a:srgbClr val="62D197"/>
          </a:solidFill>
        </p:spPr>
        <p:txBody>
          <a:bodyPr wrap="square" lIns="0" tIns="0" rIns="0" bIns="0" rtlCol="0"/>
          <a:lstStyle/>
          <a:p>
            <a:endParaRPr sz="2400">
              <a:solidFill>
                <a:prstClr val="black"/>
              </a:solidFill>
            </a:endParaRPr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12966" y="688699"/>
            <a:ext cx="11166068" cy="574453"/>
          </a:xfrm>
        </p:spPr>
        <p:txBody>
          <a:bodyPr lIns="0" tIns="0" rIns="0" bIns="0"/>
          <a:lstStyle>
            <a:lvl1pPr>
              <a:defRPr sz="3733" b="0" i="0">
                <a:solidFill>
                  <a:srgbClr val="1F2628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1/12/2017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587306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6157353"/>
            <a:ext cx="12192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3981" y="0"/>
                </a:lnTo>
              </a:path>
            </a:pathLst>
          </a:custGeom>
          <a:ln w="9524">
            <a:solidFill>
              <a:srgbClr val="4BA172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prstClr val="black"/>
              </a:solidFill>
            </a:endParaRPr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1/12/2017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577612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1"/>
            <a:ext cx="10363200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1"/>
            <a:ext cx="85344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1/12/2017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828807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6727585"/>
            <a:ext cx="12192000" cy="130387"/>
          </a:xfrm>
          <a:custGeom>
            <a:avLst/>
            <a:gdLst/>
            <a:ahLst/>
            <a:cxnLst/>
            <a:rect l="l" t="t" r="r" b="b"/>
            <a:pathLst>
              <a:path w="9144000" h="97789">
                <a:moveTo>
                  <a:pt x="0" y="0"/>
                </a:moveTo>
                <a:lnTo>
                  <a:pt x="9143981" y="0"/>
                </a:lnTo>
                <a:lnTo>
                  <a:pt x="9143981" y="97799"/>
                </a:lnTo>
                <a:lnTo>
                  <a:pt x="0" y="97799"/>
                </a:lnTo>
                <a:lnTo>
                  <a:pt x="0" y="0"/>
                </a:lnTo>
                <a:close/>
              </a:path>
            </a:pathLst>
          </a:custGeom>
          <a:solidFill>
            <a:srgbClr val="62D197"/>
          </a:solidFill>
        </p:spPr>
        <p:txBody>
          <a:bodyPr wrap="square" lIns="0" tIns="0" rIns="0" bIns="0" rtlCol="0"/>
          <a:lstStyle/>
          <a:p>
            <a:endParaRPr sz="2400">
              <a:solidFill>
                <a:prstClr val="black"/>
              </a:solidFill>
            </a:endParaRPr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12966" y="688699"/>
            <a:ext cx="11166068" cy="574453"/>
          </a:xfrm>
        </p:spPr>
        <p:txBody>
          <a:bodyPr lIns="0" tIns="0" rIns="0" bIns="0"/>
          <a:lstStyle>
            <a:lvl1pPr>
              <a:defRPr sz="3733" b="0" i="0">
                <a:solidFill>
                  <a:srgbClr val="1F2628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1/12/2017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995041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12966" y="688699"/>
            <a:ext cx="11166068" cy="574453"/>
          </a:xfrm>
        </p:spPr>
        <p:txBody>
          <a:bodyPr lIns="0" tIns="0" rIns="0" bIns="0"/>
          <a:lstStyle>
            <a:lvl1pPr>
              <a:defRPr sz="3733" b="0" i="0">
                <a:solidFill>
                  <a:srgbClr val="1F2628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1/12/2017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841562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0" y="0"/>
                </a:moveTo>
                <a:lnTo>
                  <a:pt x="9143981" y="0"/>
                </a:lnTo>
                <a:lnTo>
                  <a:pt x="9143981" y="5143489"/>
                </a:lnTo>
                <a:lnTo>
                  <a:pt x="0" y="5143489"/>
                </a:lnTo>
                <a:lnTo>
                  <a:pt x="0" y="0"/>
                </a:lnTo>
                <a:close/>
              </a:path>
            </a:pathLst>
          </a:custGeom>
          <a:solidFill>
            <a:srgbClr val="62D197"/>
          </a:solidFill>
        </p:spPr>
        <p:txBody>
          <a:bodyPr wrap="square" lIns="0" tIns="0" rIns="0" bIns="0" rtlCol="0"/>
          <a:lstStyle/>
          <a:p>
            <a:endParaRPr sz="2400">
              <a:solidFill>
                <a:prstClr val="black"/>
              </a:solidFill>
            </a:endParaRPr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12966" y="688699"/>
            <a:ext cx="11166068" cy="574453"/>
          </a:xfrm>
        </p:spPr>
        <p:txBody>
          <a:bodyPr lIns="0" tIns="0" rIns="0" bIns="0"/>
          <a:lstStyle>
            <a:lvl1pPr>
              <a:defRPr sz="3733" b="0" i="0">
                <a:solidFill>
                  <a:srgbClr val="1F2628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1/12/2017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523217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6157353"/>
            <a:ext cx="12192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3981" y="0"/>
                </a:lnTo>
              </a:path>
            </a:pathLst>
          </a:custGeom>
          <a:ln w="9524">
            <a:solidFill>
              <a:srgbClr val="4BA172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prstClr val="black"/>
              </a:solidFill>
            </a:endParaRPr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1/12/2017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25216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1"/>
            <a:ext cx="10363200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1"/>
            <a:ext cx="85344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1/12/2017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168868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6727585"/>
            <a:ext cx="12192000" cy="130387"/>
          </a:xfrm>
          <a:custGeom>
            <a:avLst/>
            <a:gdLst/>
            <a:ahLst/>
            <a:cxnLst/>
            <a:rect l="l" t="t" r="r" b="b"/>
            <a:pathLst>
              <a:path w="9144000" h="97789">
                <a:moveTo>
                  <a:pt x="0" y="0"/>
                </a:moveTo>
                <a:lnTo>
                  <a:pt x="9143981" y="0"/>
                </a:lnTo>
                <a:lnTo>
                  <a:pt x="9143981" y="97799"/>
                </a:lnTo>
                <a:lnTo>
                  <a:pt x="0" y="97799"/>
                </a:lnTo>
                <a:lnTo>
                  <a:pt x="0" y="0"/>
                </a:lnTo>
                <a:close/>
              </a:path>
            </a:pathLst>
          </a:custGeom>
          <a:solidFill>
            <a:srgbClr val="62D197"/>
          </a:solidFill>
        </p:spPr>
        <p:txBody>
          <a:bodyPr wrap="square" lIns="0" tIns="0" rIns="0" bIns="0" rtlCol="0"/>
          <a:lstStyle/>
          <a:p>
            <a:endParaRPr sz="2400">
              <a:solidFill>
                <a:prstClr val="black"/>
              </a:solidFill>
            </a:endParaRPr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12966" y="688699"/>
            <a:ext cx="11166068" cy="574453"/>
          </a:xfrm>
        </p:spPr>
        <p:txBody>
          <a:bodyPr lIns="0" tIns="0" rIns="0" bIns="0"/>
          <a:lstStyle>
            <a:lvl1pPr>
              <a:defRPr sz="3733" b="0" i="0">
                <a:solidFill>
                  <a:srgbClr val="1F2628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1/12/2017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839253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12966" y="688699"/>
            <a:ext cx="11166068" cy="574453"/>
          </a:xfrm>
        </p:spPr>
        <p:txBody>
          <a:bodyPr lIns="0" tIns="0" rIns="0" bIns="0"/>
          <a:lstStyle>
            <a:lvl1pPr>
              <a:defRPr sz="3733" b="0" i="0">
                <a:solidFill>
                  <a:srgbClr val="1F2628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1/12/2017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38450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64CF4-A0BB-4016-9A29-29FF4866E44E}" type="datetimeFigureOut">
              <a:rPr lang="en-GB" smtClean="0"/>
              <a:t>12/01/2017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B64A6-A208-4A5C-A380-F3DCC40DAD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498532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0" y="0"/>
                </a:moveTo>
                <a:lnTo>
                  <a:pt x="9143981" y="0"/>
                </a:lnTo>
                <a:lnTo>
                  <a:pt x="9143981" y="5143489"/>
                </a:lnTo>
                <a:lnTo>
                  <a:pt x="0" y="5143489"/>
                </a:lnTo>
                <a:lnTo>
                  <a:pt x="0" y="0"/>
                </a:lnTo>
                <a:close/>
              </a:path>
            </a:pathLst>
          </a:custGeom>
          <a:solidFill>
            <a:srgbClr val="62D197"/>
          </a:solidFill>
        </p:spPr>
        <p:txBody>
          <a:bodyPr wrap="square" lIns="0" tIns="0" rIns="0" bIns="0" rtlCol="0"/>
          <a:lstStyle/>
          <a:p>
            <a:endParaRPr sz="2400">
              <a:solidFill>
                <a:prstClr val="black"/>
              </a:solidFill>
            </a:endParaRPr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12966" y="688699"/>
            <a:ext cx="11166068" cy="574453"/>
          </a:xfrm>
        </p:spPr>
        <p:txBody>
          <a:bodyPr lIns="0" tIns="0" rIns="0" bIns="0"/>
          <a:lstStyle>
            <a:lvl1pPr>
              <a:defRPr sz="3733" b="0" i="0">
                <a:solidFill>
                  <a:srgbClr val="1F2628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1/12/2017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7645091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6157353"/>
            <a:ext cx="12192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3981" y="0"/>
                </a:lnTo>
              </a:path>
            </a:pathLst>
          </a:custGeom>
          <a:ln w="9524">
            <a:solidFill>
              <a:srgbClr val="4BA172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prstClr val="black"/>
              </a:solidFill>
            </a:endParaRPr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1/12/2017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552165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1"/>
            <a:ext cx="10363200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1"/>
            <a:ext cx="85344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1/12/2017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680685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6727585"/>
            <a:ext cx="12192000" cy="130387"/>
          </a:xfrm>
          <a:custGeom>
            <a:avLst/>
            <a:gdLst/>
            <a:ahLst/>
            <a:cxnLst/>
            <a:rect l="l" t="t" r="r" b="b"/>
            <a:pathLst>
              <a:path w="9144000" h="97789">
                <a:moveTo>
                  <a:pt x="0" y="0"/>
                </a:moveTo>
                <a:lnTo>
                  <a:pt x="9143981" y="0"/>
                </a:lnTo>
                <a:lnTo>
                  <a:pt x="9143981" y="97799"/>
                </a:lnTo>
                <a:lnTo>
                  <a:pt x="0" y="97799"/>
                </a:lnTo>
                <a:lnTo>
                  <a:pt x="0" y="0"/>
                </a:lnTo>
                <a:close/>
              </a:path>
            </a:pathLst>
          </a:custGeom>
          <a:solidFill>
            <a:srgbClr val="62D197"/>
          </a:solidFill>
        </p:spPr>
        <p:txBody>
          <a:bodyPr wrap="square" lIns="0" tIns="0" rIns="0" bIns="0" rtlCol="0"/>
          <a:lstStyle/>
          <a:p>
            <a:endParaRPr sz="2400">
              <a:solidFill>
                <a:prstClr val="black"/>
              </a:solidFill>
            </a:endParaRPr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12966" y="688699"/>
            <a:ext cx="11166068" cy="574453"/>
          </a:xfrm>
        </p:spPr>
        <p:txBody>
          <a:bodyPr lIns="0" tIns="0" rIns="0" bIns="0"/>
          <a:lstStyle>
            <a:lvl1pPr>
              <a:defRPr sz="3733" b="0" i="0">
                <a:solidFill>
                  <a:srgbClr val="1F2628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1/12/2017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4186979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12966" y="688699"/>
            <a:ext cx="11166068" cy="574453"/>
          </a:xfrm>
        </p:spPr>
        <p:txBody>
          <a:bodyPr lIns="0" tIns="0" rIns="0" bIns="0"/>
          <a:lstStyle>
            <a:lvl1pPr>
              <a:defRPr sz="3733" b="0" i="0">
                <a:solidFill>
                  <a:srgbClr val="1F2628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1/12/2017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3640651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0" y="0"/>
                </a:moveTo>
                <a:lnTo>
                  <a:pt x="9143981" y="0"/>
                </a:lnTo>
                <a:lnTo>
                  <a:pt x="9143981" y="5143489"/>
                </a:lnTo>
                <a:lnTo>
                  <a:pt x="0" y="5143489"/>
                </a:lnTo>
                <a:lnTo>
                  <a:pt x="0" y="0"/>
                </a:lnTo>
                <a:close/>
              </a:path>
            </a:pathLst>
          </a:custGeom>
          <a:solidFill>
            <a:srgbClr val="62D197"/>
          </a:solidFill>
        </p:spPr>
        <p:txBody>
          <a:bodyPr wrap="square" lIns="0" tIns="0" rIns="0" bIns="0" rtlCol="0"/>
          <a:lstStyle/>
          <a:p>
            <a:endParaRPr sz="2400">
              <a:solidFill>
                <a:prstClr val="black"/>
              </a:solidFill>
            </a:endParaRPr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12966" y="688699"/>
            <a:ext cx="11166068" cy="574453"/>
          </a:xfrm>
        </p:spPr>
        <p:txBody>
          <a:bodyPr lIns="0" tIns="0" rIns="0" bIns="0"/>
          <a:lstStyle>
            <a:lvl1pPr>
              <a:defRPr sz="3733" b="0" i="0">
                <a:solidFill>
                  <a:srgbClr val="1F2628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1/12/2017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7778870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6157353"/>
            <a:ext cx="12192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3981" y="0"/>
                </a:lnTo>
              </a:path>
            </a:pathLst>
          </a:custGeom>
          <a:ln w="9524">
            <a:solidFill>
              <a:srgbClr val="4BA172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prstClr val="black"/>
              </a:solidFill>
            </a:endParaRPr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1/12/2017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3345876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1"/>
            <a:ext cx="10363200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1"/>
            <a:ext cx="85344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1/12/2017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4553224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6727585"/>
            <a:ext cx="12192000" cy="130387"/>
          </a:xfrm>
          <a:custGeom>
            <a:avLst/>
            <a:gdLst/>
            <a:ahLst/>
            <a:cxnLst/>
            <a:rect l="l" t="t" r="r" b="b"/>
            <a:pathLst>
              <a:path w="9144000" h="97789">
                <a:moveTo>
                  <a:pt x="0" y="0"/>
                </a:moveTo>
                <a:lnTo>
                  <a:pt x="9143981" y="0"/>
                </a:lnTo>
                <a:lnTo>
                  <a:pt x="9143981" y="97799"/>
                </a:lnTo>
                <a:lnTo>
                  <a:pt x="0" y="97799"/>
                </a:lnTo>
                <a:lnTo>
                  <a:pt x="0" y="0"/>
                </a:lnTo>
                <a:close/>
              </a:path>
            </a:pathLst>
          </a:custGeom>
          <a:solidFill>
            <a:srgbClr val="62D197"/>
          </a:solidFill>
        </p:spPr>
        <p:txBody>
          <a:bodyPr wrap="square" lIns="0" tIns="0" rIns="0" bIns="0" rtlCol="0"/>
          <a:lstStyle/>
          <a:p>
            <a:endParaRPr sz="2400">
              <a:solidFill>
                <a:prstClr val="black"/>
              </a:solidFill>
            </a:endParaRPr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12966" y="688699"/>
            <a:ext cx="11166068" cy="574453"/>
          </a:xfrm>
        </p:spPr>
        <p:txBody>
          <a:bodyPr lIns="0" tIns="0" rIns="0" bIns="0"/>
          <a:lstStyle>
            <a:lvl1pPr>
              <a:defRPr sz="3733" b="0" i="0">
                <a:solidFill>
                  <a:srgbClr val="1F2628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1/12/2017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007646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12966" y="688699"/>
            <a:ext cx="11166068" cy="574453"/>
          </a:xfrm>
        </p:spPr>
        <p:txBody>
          <a:bodyPr lIns="0" tIns="0" rIns="0" bIns="0"/>
          <a:lstStyle>
            <a:lvl1pPr>
              <a:defRPr sz="3733" b="0" i="0">
                <a:solidFill>
                  <a:srgbClr val="1F2628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1/12/2017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4103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64CF4-A0BB-4016-9A29-29FF4866E44E}" type="datetimeFigureOut">
              <a:rPr lang="en-GB" smtClean="0"/>
              <a:t>12/01/2017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B64A6-A208-4A5C-A380-F3DCC40DAD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3718580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0" y="0"/>
                </a:moveTo>
                <a:lnTo>
                  <a:pt x="9143981" y="0"/>
                </a:lnTo>
                <a:lnTo>
                  <a:pt x="9143981" y="5143489"/>
                </a:lnTo>
                <a:lnTo>
                  <a:pt x="0" y="5143489"/>
                </a:lnTo>
                <a:lnTo>
                  <a:pt x="0" y="0"/>
                </a:lnTo>
                <a:close/>
              </a:path>
            </a:pathLst>
          </a:custGeom>
          <a:solidFill>
            <a:srgbClr val="62D197"/>
          </a:solidFill>
        </p:spPr>
        <p:txBody>
          <a:bodyPr wrap="square" lIns="0" tIns="0" rIns="0" bIns="0" rtlCol="0"/>
          <a:lstStyle/>
          <a:p>
            <a:endParaRPr sz="2400">
              <a:solidFill>
                <a:prstClr val="black"/>
              </a:solidFill>
            </a:endParaRPr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12966" y="688699"/>
            <a:ext cx="11166068" cy="574453"/>
          </a:xfrm>
        </p:spPr>
        <p:txBody>
          <a:bodyPr lIns="0" tIns="0" rIns="0" bIns="0"/>
          <a:lstStyle>
            <a:lvl1pPr>
              <a:defRPr sz="3733" b="0" i="0">
                <a:solidFill>
                  <a:srgbClr val="1F2628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1/12/2017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7075777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6157353"/>
            <a:ext cx="12192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3981" y="0"/>
                </a:lnTo>
              </a:path>
            </a:pathLst>
          </a:custGeom>
          <a:ln w="9524">
            <a:solidFill>
              <a:srgbClr val="4BA172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prstClr val="black"/>
              </a:solidFill>
            </a:endParaRPr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1/12/2017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7581563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1"/>
            <a:ext cx="10363200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1"/>
            <a:ext cx="85344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1/12/2017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5165184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6727585"/>
            <a:ext cx="12192000" cy="130387"/>
          </a:xfrm>
          <a:custGeom>
            <a:avLst/>
            <a:gdLst/>
            <a:ahLst/>
            <a:cxnLst/>
            <a:rect l="l" t="t" r="r" b="b"/>
            <a:pathLst>
              <a:path w="9144000" h="97789">
                <a:moveTo>
                  <a:pt x="0" y="0"/>
                </a:moveTo>
                <a:lnTo>
                  <a:pt x="9143981" y="0"/>
                </a:lnTo>
                <a:lnTo>
                  <a:pt x="9143981" y="97799"/>
                </a:lnTo>
                <a:lnTo>
                  <a:pt x="0" y="97799"/>
                </a:lnTo>
                <a:lnTo>
                  <a:pt x="0" y="0"/>
                </a:lnTo>
                <a:close/>
              </a:path>
            </a:pathLst>
          </a:custGeom>
          <a:solidFill>
            <a:srgbClr val="62D197"/>
          </a:solidFill>
        </p:spPr>
        <p:txBody>
          <a:bodyPr wrap="square" lIns="0" tIns="0" rIns="0" bIns="0" rtlCol="0"/>
          <a:lstStyle/>
          <a:p>
            <a:endParaRPr sz="2400">
              <a:solidFill>
                <a:prstClr val="black"/>
              </a:solidFill>
            </a:endParaRPr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12966" y="688699"/>
            <a:ext cx="11166068" cy="574453"/>
          </a:xfrm>
        </p:spPr>
        <p:txBody>
          <a:bodyPr lIns="0" tIns="0" rIns="0" bIns="0"/>
          <a:lstStyle>
            <a:lvl1pPr>
              <a:defRPr sz="3733" b="0" i="0">
                <a:solidFill>
                  <a:srgbClr val="1F2628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1/12/2017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7795985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12966" y="688699"/>
            <a:ext cx="11166068" cy="574453"/>
          </a:xfrm>
        </p:spPr>
        <p:txBody>
          <a:bodyPr lIns="0" tIns="0" rIns="0" bIns="0"/>
          <a:lstStyle>
            <a:lvl1pPr>
              <a:defRPr sz="3733" b="0" i="0">
                <a:solidFill>
                  <a:srgbClr val="1F2628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1/12/2017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406585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0" y="0"/>
                </a:moveTo>
                <a:lnTo>
                  <a:pt x="9143981" y="0"/>
                </a:lnTo>
                <a:lnTo>
                  <a:pt x="9143981" y="5143489"/>
                </a:lnTo>
                <a:lnTo>
                  <a:pt x="0" y="5143489"/>
                </a:lnTo>
                <a:lnTo>
                  <a:pt x="0" y="0"/>
                </a:lnTo>
                <a:close/>
              </a:path>
            </a:pathLst>
          </a:custGeom>
          <a:solidFill>
            <a:srgbClr val="62D197"/>
          </a:solidFill>
        </p:spPr>
        <p:txBody>
          <a:bodyPr wrap="square" lIns="0" tIns="0" rIns="0" bIns="0" rtlCol="0"/>
          <a:lstStyle/>
          <a:p>
            <a:endParaRPr sz="2400">
              <a:solidFill>
                <a:prstClr val="black"/>
              </a:solidFill>
            </a:endParaRPr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12966" y="688699"/>
            <a:ext cx="11166068" cy="574453"/>
          </a:xfrm>
        </p:spPr>
        <p:txBody>
          <a:bodyPr lIns="0" tIns="0" rIns="0" bIns="0"/>
          <a:lstStyle>
            <a:lvl1pPr>
              <a:defRPr sz="3733" b="0" i="0">
                <a:solidFill>
                  <a:srgbClr val="1F2628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1/12/2017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1816091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6157353"/>
            <a:ext cx="12192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3981" y="0"/>
                </a:lnTo>
              </a:path>
            </a:pathLst>
          </a:custGeom>
          <a:ln w="9524">
            <a:solidFill>
              <a:srgbClr val="4BA172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prstClr val="black"/>
              </a:solidFill>
            </a:endParaRPr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1/12/2017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4369068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1"/>
            <a:ext cx="10363200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1"/>
            <a:ext cx="85344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1/12/2017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1732518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6727585"/>
            <a:ext cx="12192000" cy="130387"/>
          </a:xfrm>
          <a:custGeom>
            <a:avLst/>
            <a:gdLst/>
            <a:ahLst/>
            <a:cxnLst/>
            <a:rect l="l" t="t" r="r" b="b"/>
            <a:pathLst>
              <a:path w="9144000" h="97789">
                <a:moveTo>
                  <a:pt x="0" y="0"/>
                </a:moveTo>
                <a:lnTo>
                  <a:pt x="9143981" y="0"/>
                </a:lnTo>
                <a:lnTo>
                  <a:pt x="9143981" y="97799"/>
                </a:lnTo>
                <a:lnTo>
                  <a:pt x="0" y="97799"/>
                </a:lnTo>
                <a:lnTo>
                  <a:pt x="0" y="0"/>
                </a:lnTo>
                <a:close/>
              </a:path>
            </a:pathLst>
          </a:custGeom>
          <a:solidFill>
            <a:srgbClr val="62D197"/>
          </a:solidFill>
        </p:spPr>
        <p:txBody>
          <a:bodyPr wrap="square" lIns="0" tIns="0" rIns="0" bIns="0" rtlCol="0"/>
          <a:lstStyle/>
          <a:p>
            <a:endParaRPr sz="2400">
              <a:solidFill>
                <a:prstClr val="black"/>
              </a:solidFill>
            </a:endParaRPr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12966" y="688699"/>
            <a:ext cx="11166068" cy="574453"/>
          </a:xfrm>
        </p:spPr>
        <p:txBody>
          <a:bodyPr lIns="0" tIns="0" rIns="0" bIns="0"/>
          <a:lstStyle>
            <a:lvl1pPr>
              <a:defRPr sz="3733" b="0" i="0">
                <a:solidFill>
                  <a:srgbClr val="1F2628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1/12/2017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6322657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12966" y="688699"/>
            <a:ext cx="11166068" cy="574453"/>
          </a:xfrm>
        </p:spPr>
        <p:txBody>
          <a:bodyPr lIns="0" tIns="0" rIns="0" bIns="0"/>
          <a:lstStyle>
            <a:lvl1pPr>
              <a:defRPr sz="3733" b="0" i="0">
                <a:solidFill>
                  <a:srgbClr val="1F2628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1/12/2017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91541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64CF4-A0BB-4016-9A29-29FF4866E44E}" type="datetimeFigureOut">
              <a:rPr lang="en-GB" smtClean="0"/>
              <a:t>12/01/2017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B64A6-A208-4A5C-A380-F3DCC40DAD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4113952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0" y="0"/>
                </a:moveTo>
                <a:lnTo>
                  <a:pt x="9143981" y="0"/>
                </a:lnTo>
                <a:lnTo>
                  <a:pt x="9143981" y="5143489"/>
                </a:lnTo>
                <a:lnTo>
                  <a:pt x="0" y="5143489"/>
                </a:lnTo>
                <a:lnTo>
                  <a:pt x="0" y="0"/>
                </a:lnTo>
                <a:close/>
              </a:path>
            </a:pathLst>
          </a:custGeom>
          <a:solidFill>
            <a:srgbClr val="62D197"/>
          </a:solidFill>
        </p:spPr>
        <p:txBody>
          <a:bodyPr wrap="square" lIns="0" tIns="0" rIns="0" bIns="0" rtlCol="0"/>
          <a:lstStyle/>
          <a:p>
            <a:endParaRPr sz="2400">
              <a:solidFill>
                <a:prstClr val="black"/>
              </a:solidFill>
            </a:endParaRPr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12966" y="688699"/>
            <a:ext cx="11166068" cy="574453"/>
          </a:xfrm>
        </p:spPr>
        <p:txBody>
          <a:bodyPr lIns="0" tIns="0" rIns="0" bIns="0"/>
          <a:lstStyle>
            <a:lvl1pPr>
              <a:defRPr sz="3733" b="0" i="0">
                <a:solidFill>
                  <a:srgbClr val="1F2628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1/12/2017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7579194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6157353"/>
            <a:ext cx="12192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3981" y="0"/>
                </a:lnTo>
              </a:path>
            </a:pathLst>
          </a:custGeom>
          <a:ln w="9524">
            <a:solidFill>
              <a:srgbClr val="4BA172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prstClr val="black"/>
              </a:solidFill>
            </a:endParaRPr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1/12/2017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9030013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1"/>
            <a:ext cx="10363200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1"/>
            <a:ext cx="85344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1/12/2017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4782830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6727585"/>
            <a:ext cx="12192000" cy="130387"/>
          </a:xfrm>
          <a:custGeom>
            <a:avLst/>
            <a:gdLst/>
            <a:ahLst/>
            <a:cxnLst/>
            <a:rect l="l" t="t" r="r" b="b"/>
            <a:pathLst>
              <a:path w="9144000" h="97789">
                <a:moveTo>
                  <a:pt x="0" y="0"/>
                </a:moveTo>
                <a:lnTo>
                  <a:pt x="9143981" y="0"/>
                </a:lnTo>
                <a:lnTo>
                  <a:pt x="9143981" y="97799"/>
                </a:lnTo>
                <a:lnTo>
                  <a:pt x="0" y="97799"/>
                </a:lnTo>
                <a:lnTo>
                  <a:pt x="0" y="0"/>
                </a:lnTo>
                <a:close/>
              </a:path>
            </a:pathLst>
          </a:custGeom>
          <a:solidFill>
            <a:srgbClr val="62D197"/>
          </a:solidFill>
        </p:spPr>
        <p:txBody>
          <a:bodyPr wrap="square" lIns="0" tIns="0" rIns="0" bIns="0" rtlCol="0"/>
          <a:lstStyle/>
          <a:p>
            <a:endParaRPr sz="2400">
              <a:solidFill>
                <a:prstClr val="black"/>
              </a:solidFill>
            </a:endParaRPr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12966" y="688699"/>
            <a:ext cx="11166068" cy="574453"/>
          </a:xfrm>
        </p:spPr>
        <p:txBody>
          <a:bodyPr lIns="0" tIns="0" rIns="0" bIns="0"/>
          <a:lstStyle>
            <a:lvl1pPr>
              <a:defRPr sz="3733" b="0" i="0">
                <a:solidFill>
                  <a:srgbClr val="1F2628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1/12/2017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2133018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12966" y="688699"/>
            <a:ext cx="11166068" cy="574453"/>
          </a:xfrm>
        </p:spPr>
        <p:txBody>
          <a:bodyPr lIns="0" tIns="0" rIns="0" bIns="0"/>
          <a:lstStyle>
            <a:lvl1pPr>
              <a:defRPr sz="3733" b="0" i="0">
                <a:solidFill>
                  <a:srgbClr val="1F2628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1/12/2017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6850685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0" y="0"/>
                </a:moveTo>
                <a:lnTo>
                  <a:pt x="9143981" y="0"/>
                </a:lnTo>
                <a:lnTo>
                  <a:pt x="9143981" y="5143489"/>
                </a:lnTo>
                <a:lnTo>
                  <a:pt x="0" y="5143489"/>
                </a:lnTo>
                <a:lnTo>
                  <a:pt x="0" y="0"/>
                </a:lnTo>
                <a:close/>
              </a:path>
            </a:pathLst>
          </a:custGeom>
          <a:solidFill>
            <a:srgbClr val="62D197"/>
          </a:solidFill>
        </p:spPr>
        <p:txBody>
          <a:bodyPr wrap="square" lIns="0" tIns="0" rIns="0" bIns="0" rtlCol="0"/>
          <a:lstStyle/>
          <a:p>
            <a:endParaRPr sz="2400">
              <a:solidFill>
                <a:prstClr val="black"/>
              </a:solidFill>
            </a:endParaRPr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12966" y="688699"/>
            <a:ext cx="11166068" cy="574453"/>
          </a:xfrm>
        </p:spPr>
        <p:txBody>
          <a:bodyPr lIns="0" tIns="0" rIns="0" bIns="0"/>
          <a:lstStyle>
            <a:lvl1pPr>
              <a:defRPr sz="3733" b="0" i="0">
                <a:solidFill>
                  <a:srgbClr val="1F2628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1/12/2017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6635137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6157353"/>
            <a:ext cx="12192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3981" y="0"/>
                </a:lnTo>
              </a:path>
            </a:pathLst>
          </a:custGeom>
          <a:ln w="9524">
            <a:solidFill>
              <a:srgbClr val="4BA172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prstClr val="black"/>
              </a:solidFill>
            </a:endParaRPr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1/12/2017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7287542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1"/>
            <a:ext cx="10363200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1"/>
            <a:ext cx="85344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1/12/2017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016789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6727585"/>
            <a:ext cx="12192000" cy="130387"/>
          </a:xfrm>
          <a:custGeom>
            <a:avLst/>
            <a:gdLst/>
            <a:ahLst/>
            <a:cxnLst/>
            <a:rect l="l" t="t" r="r" b="b"/>
            <a:pathLst>
              <a:path w="9144000" h="97789">
                <a:moveTo>
                  <a:pt x="0" y="0"/>
                </a:moveTo>
                <a:lnTo>
                  <a:pt x="9143981" y="0"/>
                </a:lnTo>
                <a:lnTo>
                  <a:pt x="9143981" y="97799"/>
                </a:lnTo>
                <a:lnTo>
                  <a:pt x="0" y="97799"/>
                </a:lnTo>
                <a:lnTo>
                  <a:pt x="0" y="0"/>
                </a:lnTo>
                <a:close/>
              </a:path>
            </a:pathLst>
          </a:custGeom>
          <a:solidFill>
            <a:srgbClr val="62D197"/>
          </a:solidFill>
        </p:spPr>
        <p:txBody>
          <a:bodyPr wrap="square" lIns="0" tIns="0" rIns="0" bIns="0" rtlCol="0"/>
          <a:lstStyle/>
          <a:p>
            <a:endParaRPr sz="2400">
              <a:solidFill>
                <a:prstClr val="black"/>
              </a:solidFill>
            </a:endParaRPr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12966" y="688699"/>
            <a:ext cx="11166068" cy="574453"/>
          </a:xfrm>
        </p:spPr>
        <p:txBody>
          <a:bodyPr lIns="0" tIns="0" rIns="0" bIns="0"/>
          <a:lstStyle>
            <a:lvl1pPr>
              <a:defRPr sz="3733" b="0" i="0">
                <a:solidFill>
                  <a:srgbClr val="1F2628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1/12/2017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4221290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12966" y="688699"/>
            <a:ext cx="11166068" cy="574453"/>
          </a:xfrm>
        </p:spPr>
        <p:txBody>
          <a:bodyPr lIns="0" tIns="0" rIns="0" bIns="0"/>
          <a:lstStyle>
            <a:lvl1pPr>
              <a:defRPr sz="3733" b="0" i="0">
                <a:solidFill>
                  <a:srgbClr val="1F2628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1/12/2017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39946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64CF4-A0BB-4016-9A29-29FF4866E44E}" type="datetimeFigureOut">
              <a:rPr lang="en-GB" smtClean="0"/>
              <a:t>12/01/2017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B64A6-A208-4A5C-A380-F3DCC40DAD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2355391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0" y="0"/>
                </a:moveTo>
                <a:lnTo>
                  <a:pt x="9143981" y="0"/>
                </a:lnTo>
                <a:lnTo>
                  <a:pt x="9143981" y="5143489"/>
                </a:lnTo>
                <a:lnTo>
                  <a:pt x="0" y="5143489"/>
                </a:lnTo>
                <a:lnTo>
                  <a:pt x="0" y="0"/>
                </a:lnTo>
                <a:close/>
              </a:path>
            </a:pathLst>
          </a:custGeom>
          <a:solidFill>
            <a:srgbClr val="62D197"/>
          </a:solidFill>
        </p:spPr>
        <p:txBody>
          <a:bodyPr wrap="square" lIns="0" tIns="0" rIns="0" bIns="0" rtlCol="0"/>
          <a:lstStyle/>
          <a:p>
            <a:endParaRPr sz="2400">
              <a:solidFill>
                <a:prstClr val="black"/>
              </a:solidFill>
            </a:endParaRPr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12966" y="688699"/>
            <a:ext cx="11166068" cy="574453"/>
          </a:xfrm>
        </p:spPr>
        <p:txBody>
          <a:bodyPr lIns="0" tIns="0" rIns="0" bIns="0"/>
          <a:lstStyle>
            <a:lvl1pPr>
              <a:defRPr sz="3733" b="0" i="0">
                <a:solidFill>
                  <a:srgbClr val="1F2628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1/12/2017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7517818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6157353"/>
            <a:ext cx="12192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3981" y="0"/>
                </a:lnTo>
              </a:path>
            </a:pathLst>
          </a:custGeom>
          <a:ln w="9524">
            <a:solidFill>
              <a:srgbClr val="4BA172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prstClr val="black"/>
              </a:solidFill>
            </a:endParaRPr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1/12/2017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9237581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1"/>
            <a:ext cx="10363200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1"/>
            <a:ext cx="85344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1/12/2017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0214069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6727585"/>
            <a:ext cx="12192000" cy="130387"/>
          </a:xfrm>
          <a:custGeom>
            <a:avLst/>
            <a:gdLst/>
            <a:ahLst/>
            <a:cxnLst/>
            <a:rect l="l" t="t" r="r" b="b"/>
            <a:pathLst>
              <a:path w="9144000" h="97789">
                <a:moveTo>
                  <a:pt x="0" y="0"/>
                </a:moveTo>
                <a:lnTo>
                  <a:pt x="9143981" y="0"/>
                </a:lnTo>
                <a:lnTo>
                  <a:pt x="9143981" y="97799"/>
                </a:lnTo>
                <a:lnTo>
                  <a:pt x="0" y="97799"/>
                </a:lnTo>
                <a:lnTo>
                  <a:pt x="0" y="0"/>
                </a:lnTo>
                <a:close/>
              </a:path>
            </a:pathLst>
          </a:custGeom>
          <a:solidFill>
            <a:srgbClr val="62D197"/>
          </a:solidFill>
        </p:spPr>
        <p:txBody>
          <a:bodyPr wrap="square" lIns="0" tIns="0" rIns="0" bIns="0" rtlCol="0"/>
          <a:lstStyle/>
          <a:p>
            <a:endParaRPr sz="2400">
              <a:solidFill>
                <a:prstClr val="black"/>
              </a:solidFill>
            </a:endParaRPr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12966" y="688699"/>
            <a:ext cx="11166068" cy="574453"/>
          </a:xfrm>
        </p:spPr>
        <p:txBody>
          <a:bodyPr lIns="0" tIns="0" rIns="0" bIns="0"/>
          <a:lstStyle>
            <a:lvl1pPr>
              <a:defRPr sz="3733" b="0" i="0">
                <a:solidFill>
                  <a:srgbClr val="1F2628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1/12/2017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5462898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12966" y="688699"/>
            <a:ext cx="11166068" cy="574453"/>
          </a:xfrm>
        </p:spPr>
        <p:txBody>
          <a:bodyPr lIns="0" tIns="0" rIns="0" bIns="0"/>
          <a:lstStyle>
            <a:lvl1pPr>
              <a:defRPr sz="3733" b="0" i="0">
                <a:solidFill>
                  <a:srgbClr val="1F2628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1/12/2017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10736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0" y="0"/>
                </a:moveTo>
                <a:lnTo>
                  <a:pt x="9143981" y="0"/>
                </a:lnTo>
                <a:lnTo>
                  <a:pt x="9143981" y="5143489"/>
                </a:lnTo>
                <a:lnTo>
                  <a:pt x="0" y="5143489"/>
                </a:lnTo>
                <a:lnTo>
                  <a:pt x="0" y="0"/>
                </a:lnTo>
                <a:close/>
              </a:path>
            </a:pathLst>
          </a:custGeom>
          <a:solidFill>
            <a:srgbClr val="62D197"/>
          </a:solidFill>
        </p:spPr>
        <p:txBody>
          <a:bodyPr wrap="square" lIns="0" tIns="0" rIns="0" bIns="0" rtlCol="0"/>
          <a:lstStyle/>
          <a:p>
            <a:endParaRPr sz="2400">
              <a:solidFill>
                <a:prstClr val="black"/>
              </a:solidFill>
            </a:endParaRPr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12966" y="688699"/>
            <a:ext cx="11166068" cy="574453"/>
          </a:xfrm>
        </p:spPr>
        <p:txBody>
          <a:bodyPr lIns="0" tIns="0" rIns="0" bIns="0"/>
          <a:lstStyle>
            <a:lvl1pPr>
              <a:defRPr sz="3733" b="0" i="0">
                <a:solidFill>
                  <a:srgbClr val="1F2628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1/12/2017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8813971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6157353"/>
            <a:ext cx="12192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3981" y="0"/>
                </a:lnTo>
              </a:path>
            </a:pathLst>
          </a:custGeom>
          <a:ln w="9524">
            <a:solidFill>
              <a:srgbClr val="4BA172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prstClr val="black"/>
              </a:solidFill>
            </a:endParaRPr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1/12/2017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5596867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1"/>
            <a:ext cx="10363200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1"/>
            <a:ext cx="85344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1/12/2017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955297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6727585"/>
            <a:ext cx="12192000" cy="130387"/>
          </a:xfrm>
          <a:custGeom>
            <a:avLst/>
            <a:gdLst/>
            <a:ahLst/>
            <a:cxnLst/>
            <a:rect l="l" t="t" r="r" b="b"/>
            <a:pathLst>
              <a:path w="9144000" h="97789">
                <a:moveTo>
                  <a:pt x="0" y="0"/>
                </a:moveTo>
                <a:lnTo>
                  <a:pt x="9143981" y="0"/>
                </a:lnTo>
                <a:lnTo>
                  <a:pt x="9143981" y="97799"/>
                </a:lnTo>
                <a:lnTo>
                  <a:pt x="0" y="97799"/>
                </a:lnTo>
                <a:lnTo>
                  <a:pt x="0" y="0"/>
                </a:lnTo>
                <a:close/>
              </a:path>
            </a:pathLst>
          </a:custGeom>
          <a:solidFill>
            <a:srgbClr val="62D197"/>
          </a:solidFill>
        </p:spPr>
        <p:txBody>
          <a:bodyPr wrap="square" lIns="0" tIns="0" rIns="0" bIns="0" rtlCol="0"/>
          <a:lstStyle/>
          <a:p>
            <a:endParaRPr sz="2400">
              <a:solidFill>
                <a:prstClr val="black"/>
              </a:solidFill>
            </a:endParaRPr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12966" y="688699"/>
            <a:ext cx="11166068" cy="574453"/>
          </a:xfrm>
        </p:spPr>
        <p:txBody>
          <a:bodyPr lIns="0" tIns="0" rIns="0" bIns="0"/>
          <a:lstStyle>
            <a:lvl1pPr>
              <a:defRPr sz="3733" b="0" i="0">
                <a:solidFill>
                  <a:srgbClr val="1F2628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1/12/2017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2302187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12966" y="688699"/>
            <a:ext cx="11166068" cy="574453"/>
          </a:xfrm>
        </p:spPr>
        <p:txBody>
          <a:bodyPr lIns="0" tIns="0" rIns="0" bIns="0"/>
          <a:lstStyle>
            <a:lvl1pPr>
              <a:defRPr sz="3733" b="0" i="0">
                <a:solidFill>
                  <a:srgbClr val="1F2628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1/12/2017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53267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64CF4-A0BB-4016-9A29-29FF4866E44E}" type="datetimeFigureOut">
              <a:rPr lang="en-GB" smtClean="0"/>
              <a:t>12/01/2017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B64A6-A208-4A5C-A380-F3DCC40DAD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2108107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0" y="0"/>
                </a:moveTo>
                <a:lnTo>
                  <a:pt x="9143981" y="0"/>
                </a:lnTo>
                <a:lnTo>
                  <a:pt x="9143981" y="5143489"/>
                </a:lnTo>
                <a:lnTo>
                  <a:pt x="0" y="5143489"/>
                </a:lnTo>
                <a:lnTo>
                  <a:pt x="0" y="0"/>
                </a:lnTo>
                <a:close/>
              </a:path>
            </a:pathLst>
          </a:custGeom>
          <a:solidFill>
            <a:srgbClr val="62D197"/>
          </a:solidFill>
        </p:spPr>
        <p:txBody>
          <a:bodyPr wrap="square" lIns="0" tIns="0" rIns="0" bIns="0" rtlCol="0"/>
          <a:lstStyle/>
          <a:p>
            <a:endParaRPr sz="2400">
              <a:solidFill>
                <a:prstClr val="black"/>
              </a:solidFill>
            </a:endParaRPr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12966" y="688699"/>
            <a:ext cx="11166068" cy="574453"/>
          </a:xfrm>
        </p:spPr>
        <p:txBody>
          <a:bodyPr lIns="0" tIns="0" rIns="0" bIns="0"/>
          <a:lstStyle>
            <a:lvl1pPr>
              <a:defRPr sz="3733" b="0" i="0">
                <a:solidFill>
                  <a:srgbClr val="1F2628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1/12/2017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2746761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6157353"/>
            <a:ext cx="12192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3981" y="0"/>
                </a:lnTo>
              </a:path>
            </a:pathLst>
          </a:custGeom>
          <a:ln w="9524">
            <a:solidFill>
              <a:srgbClr val="4BA172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prstClr val="black"/>
              </a:solidFill>
            </a:endParaRPr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1/12/2017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8450609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1"/>
            <a:ext cx="103632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1"/>
            <a:ext cx="85344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1/12/2017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7241680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1/12/2017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0372755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1/12/2017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6229965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1/12/2017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5842086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1/12/2017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9565720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1"/>
            <a:ext cx="103632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1"/>
            <a:ext cx="85344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1/12/2017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1346972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1/12/2017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4015838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1/12/2017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28302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64CF4-A0BB-4016-9A29-29FF4866E44E}" type="datetimeFigureOut">
              <a:rPr lang="en-GB" smtClean="0"/>
              <a:t>12/01/2017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B64A6-A208-4A5C-A380-F3DCC40DAD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0876142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1/12/2017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1498195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1/12/2017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5387003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1"/>
            <a:ext cx="103632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1"/>
            <a:ext cx="85344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1/12/2017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7387426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1/12/2017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1081930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1/12/2017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0853382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1/12/2017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525394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1/12/2017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6341116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1"/>
            <a:ext cx="103632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1"/>
            <a:ext cx="85344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1/12/2017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6148911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1/12/2017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2952906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1/12/2017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3380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4.xml"/><Relationship Id="rId2" Type="http://schemas.openxmlformats.org/officeDocument/2006/relationships/slideLayout" Target="../slideLayouts/slideLayout53.xml"/><Relationship Id="rId1" Type="http://schemas.openxmlformats.org/officeDocument/2006/relationships/slideLayout" Target="../slideLayouts/slideLayout52.xml"/><Relationship Id="rId6" Type="http://schemas.openxmlformats.org/officeDocument/2006/relationships/theme" Target="../theme/theme10.xml"/><Relationship Id="rId5" Type="http://schemas.openxmlformats.org/officeDocument/2006/relationships/slideLayout" Target="../slideLayouts/slideLayout56.xml"/><Relationship Id="rId4" Type="http://schemas.openxmlformats.org/officeDocument/2006/relationships/slideLayout" Target="../slideLayouts/slideLayout55.xml"/></Relationships>
</file>

<file path=ppt/slideMasters/_rels/slideMaster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9.xml"/><Relationship Id="rId2" Type="http://schemas.openxmlformats.org/officeDocument/2006/relationships/slideLayout" Target="../slideLayouts/slideLayout58.xml"/><Relationship Id="rId1" Type="http://schemas.openxmlformats.org/officeDocument/2006/relationships/slideLayout" Target="../slideLayouts/slideLayout57.xml"/><Relationship Id="rId6" Type="http://schemas.openxmlformats.org/officeDocument/2006/relationships/theme" Target="../theme/theme11.xml"/><Relationship Id="rId5" Type="http://schemas.openxmlformats.org/officeDocument/2006/relationships/slideLayout" Target="../slideLayouts/slideLayout61.xml"/><Relationship Id="rId4" Type="http://schemas.openxmlformats.org/officeDocument/2006/relationships/slideLayout" Target="../slideLayouts/slideLayout60.xml"/></Relationships>
</file>

<file path=ppt/slideMasters/_rels/slideMaster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4.xml"/><Relationship Id="rId2" Type="http://schemas.openxmlformats.org/officeDocument/2006/relationships/slideLayout" Target="../slideLayouts/slideLayout63.xml"/><Relationship Id="rId1" Type="http://schemas.openxmlformats.org/officeDocument/2006/relationships/slideLayout" Target="../slideLayouts/slideLayout62.xml"/><Relationship Id="rId6" Type="http://schemas.openxmlformats.org/officeDocument/2006/relationships/theme" Target="../theme/theme12.xml"/><Relationship Id="rId5" Type="http://schemas.openxmlformats.org/officeDocument/2006/relationships/slideLayout" Target="../slideLayouts/slideLayout66.xml"/><Relationship Id="rId4" Type="http://schemas.openxmlformats.org/officeDocument/2006/relationships/slideLayout" Target="../slideLayouts/slideLayout65.xml"/></Relationships>
</file>

<file path=ppt/slideMasters/_rels/slideMaster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9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theme" Target="../theme/theme13.xml"/><Relationship Id="rId5" Type="http://schemas.openxmlformats.org/officeDocument/2006/relationships/slideLayout" Target="../slideLayouts/slideLayout71.xml"/><Relationship Id="rId4" Type="http://schemas.openxmlformats.org/officeDocument/2006/relationships/slideLayout" Target="../slideLayouts/slideLayout70.xml"/></Relationships>
</file>

<file path=ppt/slideMasters/_rels/slideMaster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4.xml"/><Relationship Id="rId2" Type="http://schemas.openxmlformats.org/officeDocument/2006/relationships/slideLayout" Target="../slideLayouts/slideLayout73.xml"/><Relationship Id="rId1" Type="http://schemas.openxmlformats.org/officeDocument/2006/relationships/slideLayout" Target="../slideLayouts/slideLayout72.xml"/><Relationship Id="rId6" Type="http://schemas.openxmlformats.org/officeDocument/2006/relationships/theme" Target="../theme/theme14.xml"/><Relationship Id="rId5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5.xml"/></Relationships>
</file>

<file path=ppt/slideMasters/_rels/slideMaster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9.xml"/><Relationship Id="rId2" Type="http://schemas.openxmlformats.org/officeDocument/2006/relationships/slideLayout" Target="../slideLayouts/slideLayout78.xml"/><Relationship Id="rId1" Type="http://schemas.openxmlformats.org/officeDocument/2006/relationships/slideLayout" Target="../slideLayouts/slideLayout77.xml"/><Relationship Id="rId6" Type="http://schemas.openxmlformats.org/officeDocument/2006/relationships/theme" Target="../theme/theme15.xml"/><Relationship Id="rId5" Type="http://schemas.openxmlformats.org/officeDocument/2006/relationships/slideLayout" Target="../slideLayouts/slideLayout81.xml"/><Relationship Id="rId4" Type="http://schemas.openxmlformats.org/officeDocument/2006/relationships/slideLayout" Target="../slideLayouts/slideLayout80.xml"/></Relationships>
</file>

<file path=ppt/slideMasters/_rels/slideMaster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4.xml"/><Relationship Id="rId2" Type="http://schemas.openxmlformats.org/officeDocument/2006/relationships/slideLayout" Target="../slideLayouts/slideLayout83.xml"/><Relationship Id="rId1" Type="http://schemas.openxmlformats.org/officeDocument/2006/relationships/slideLayout" Target="../slideLayouts/slideLayout82.xml"/><Relationship Id="rId6" Type="http://schemas.openxmlformats.org/officeDocument/2006/relationships/theme" Target="../theme/theme16.xml"/><Relationship Id="rId5" Type="http://schemas.openxmlformats.org/officeDocument/2006/relationships/slideLayout" Target="../slideLayouts/slideLayout86.xml"/><Relationship Id="rId4" Type="http://schemas.openxmlformats.org/officeDocument/2006/relationships/slideLayout" Target="../slideLayouts/slideLayout85.xml"/></Relationships>
</file>

<file path=ppt/slideMasters/_rels/slideMaster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9.xml"/><Relationship Id="rId2" Type="http://schemas.openxmlformats.org/officeDocument/2006/relationships/slideLayout" Target="../slideLayouts/slideLayout88.xml"/><Relationship Id="rId1" Type="http://schemas.openxmlformats.org/officeDocument/2006/relationships/slideLayout" Target="../slideLayouts/slideLayout87.xml"/><Relationship Id="rId6" Type="http://schemas.openxmlformats.org/officeDocument/2006/relationships/theme" Target="../theme/theme17.xml"/><Relationship Id="rId5" Type="http://schemas.openxmlformats.org/officeDocument/2006/relationships/slideLayout" Target="../slideLayouts/slideLayout91.xml"/><Relationship Id="rId4" Type="http://schemas.openxmlformats.org/officeDocument/2006/relationships/slideLayout" Target="../slideLayouts/slideLayout90.xml"/></Relationships>
</file>

<file path=ppt/slideMasters/_rels/slideMaster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4.xml"/><Relationship Id="rId2" Type="http://schemas.openxmlformats.org/officeDocument/2006/relationships/slideLayout" Target="../slideLayouts/slideLayout93.xml"/><Relationship Id="rId1" Type="http://schemas.openxmlformats.org/officeDocument/2006/relationships/slideLayout" Target="../slideLayouts/slideLayout92.xml"/><Relationship Id="rId6" Type="http://schemas.openxmlformats.org/officeDocument/2006/relationships/theme" Target="../theme/theme18.xml"/><Relationship Id="rId5" Type="http://schemas.openxmlformats.org/officeDocument/2006/relationships/slideLayout" Target="../slideLayouts/slideLayout96.xml"/><Relationship Id="rId4" Type="http://schemas.openxmlformats.org/officeDocument/2006/relationships/slideLayout" Target="../slideLayouts/slideLayout95.xml"/></Relationships>
</file>

<file path=ppt/slideMasters/_rels/slideMaster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9.xml"/><Relationship Id="rId2" Type="http://schemas.openxmlformats.org/officeDocument/2006/relationships/slideLayout" Target="../slideLayouts/slideLayout98.xml"/><Relationship Id="rId1" Type="http://schemas.openxmlformats.org/officeDocument/2006/relationships/slideLayout" Target="../slideLayouts/slideLayout97.xml"/><Relationship Id="rId6" Type="http://schemas.openxmlformats.org/officeDocument/2006/relationships/theme" Target="../theme/theme19.xml"/><Relationship Id="rId5" Type="http://schemas.openxmlformats.org/officeDocument/2006/relationships/slideLayout" Target="../slideLayouts/slideLayout101.xml"/><Relationship Id="rId4" Type="http://schemas.openxmlformats.org/officeDocument/2006/relationships/slideLayout" Target="../slideLayouts/slideLayout100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/Relationships>
</file>

<file path=ppt/slideMasters/_rels/slideMaster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4.xml"/><Relationship Id="rId2" Type="http://schemas.openxmlformats.org/officeDocument/2006/relationships/slideLayout" Target="../slideLayouts/slideLayout103.xml"/><Relationship Id="rId1" Type="http://schemas.openxmlformats.org/officeDocument/2006/relationships/slideLayout" Target="../slideLayouts/slideLayout102.xml"/><Relationship Id="rId6" Type="http://schemas.openxmlformats.org/officeDocument/2006/relationships/theme" Target="../theme/theme20.xml"/><Relationship Id="rId5" Type="http://schemas.openxmlformats.org/officeDocument/2006/relationships/slideLayout" Target="../slideLayouts/slideLayout106.xml"/><Relationship Id="rId4" Type="http://schemas.openxmlformats.org/officeDocument/2006/relationships/slideLayout" Target="../slideLayouts/slideLayout105.xml"/></Relationships>
</file>

<file path=ppt/slideMasters/_rels/slideMaster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9.xml"/><Relationship Id="rId2" Type="http://schemas.openxmlformats.org/officeDocument/2006/relationships/slideLayout" Target="../slideLayouts/slideLayout108.xml"/><Relationship Id="rId1" Type="http://schemas.openxmlformats.org/officeDocument/2006/relationships/slideLayout" Target="../slideLayouts/slideLayout107.xml"/><Relationship Id="rId6" Type="http://schemas.openxmlformats.org/officeDocument/2006/relationships/theme" Target="../theme/theme21.xml"/><Relationship Id="rId5" Type="http://schemas.openxmlformats.org/officeDocument/2006/relationships/slideLayout" Target="../slideLayouts/slideLayout111.xml"/><Relationship Id="rId4" Type="http://schemas.openxmlformats.org/officeDocument/2006/relationships/slideLayout" Target="../slideLayouts/slideLayout110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9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21.xml"/><Relationship Id="rId4" Type="http://schemas.openxmlformats.org/officeDocument/2006/relationships/slideLayout" Target="../slideLayouts/slideLayout20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4.xml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Relationship Id="rId6" Type="http://schemas.openxmlformats.org/officeDocument/2006/relationships/theme" Target="../theme/theme4.xml"/><Relationship Id="rId5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5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9.xml"/><Relationship Id="rId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27.xml"/><Relationship Id="rId6" Type="http://schemas.openxmlformats.org/officeDocument/2006/relationships/theme" Target="../theme/theme5.xml"/><Relationship Id="rId5" Type="http://schemas.openxmlformats.org/officeDocument/2006/relationships/slideLayout" Target="../slideLayouts/slideLayout31.xml"/><Relationship Id="rId4" Type="http://schemas.openxmlformats.org/officeDocument/2006/relationships/slideLayout" Target="../slideLayouts/slideLayout30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4.xml"/><Relationship Id="rId2" Type="http://schemas.openxmlformats.org/officeDocument/2006/relationships/slideLayout" Target="../slideLayouts/slideLayout33.xml"/><Relationship Id="rId1" Type="http://schemas.openxmlformats.org/officeDocument/2006/relationships/slideLayout" Target="../slideLayouts/slideLayout32.xml"/><Relationship Id="rId6" Type="http://schemas.openxmlformats.org/officeDocument/2006/relationships/theme" Target="../theme/theme6.xml"/><Relationship Id="rId5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5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9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theme" Target="../theme/theme7.xml"/><Relationship Id="rId5" Type="http://schemas.openxmlformats.org/officeDocument/2006/relationships/slideLayout" Target="../slideLayouts/slideLayout41.xml"/><Relationship Id="rId4" Type="http://schemas.openxmlformats.org/officeDocument/2006/relationships/slideLayout" Target="../slideLayouts/slideLayout40.xml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4.xml"/><Relationship Id="rId2" Type="http://schemas.openxmlformats.org/officeDocument/2006/relationships/slideLayout" Target="../slideLayouts/slideLayout43.xml"/><Relationship Id="rId1" Type="http://schemas.openxmlformats.org/officeDocument/2006/relationships/slideLayout" Target="../slideLayouts/slideLayout42.xml"/><Relationship Id="rId6" Type="http://schemas.openxmlformats.org/officeDocument/2006/relationships/theme" Target="../theme/theme8.xml"/><Relationship Id="rId5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5.xml"/></Relationships>
</file>

<file path=ppt/slideMasters/_rels/slideMaster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9.xml"/><Relationship Id="rId2" Type="http://schemas.openxmlformats.org/officeDocument/2006/relationships/slideLayout" Target="../slideLayouts/slideLayout48.xml"/><Relationship Id="rId1" Type="http://schemas.openxmlformats.org/officeDocument/2006/relationships/slideLayout" Target="../slideLayouts/slideLayout47.xml"/><Relationship Id="rId6" Type="http://schemas.openxmlformats.org/officeDocument/2006/relationships/theme" Target="../theme/theme9.xml"/><Relationship Id="rId5" Type="http://schemas.openxmlformats.org/officeDocument/2006/relationships/slideLayout" Target="../slideLayouts/slideLayout51.xml"/><Relationship Id="rId4" Type="http://schemas.openxmlformats.org/officeDocument/2006/relationships/slideLayout" Target="../slideLayouts/slideLayout5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F64CF4-A0BB-4016-9A29-29FF4866E44E}" type="datetimeFigureOut">
              <a:rPr lang="en-GB" smtClean="0"/>
              <a:t>12/01/2017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0B64A6-A208-4A5C-A380-F3DCC40DAD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2338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12966" y="688699"/>
            <a:ext cx="11166068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1F2628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12966" y="1642804"/>
            <a:ext cx="1116606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1"/>
            <a:ext cx="390144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1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1/12/2017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1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604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609585">
        <a:defRPr>
          <a:latin typeface="+mn-lt"/>
          <a:ea typeface="+mn-ea"/>
          <a:cs typeface="+mn-cs"/>
        </a:defRPr>
      </a:lvl2pPr>
      <a:lvl3pPr marL="1219170">
        <a:defRPr>
          <a:latin typeface="+mn-lt"/>
          <a:ea typeface="+mn-ea"/>
          <a:cs typeface="+mn-cs"/>
        </a:defRPr>
      </a:lvl3pPr>
      <a:lvl4pPr marL="1828754">
        <a:defRPr>
          <a:latin typeface="+mn-lt"/>
          <a:ea typeface="+mn-ea"/>
          <a:cs typeface="+mn-cs"/>
        </a:defRPr>
      </a:lvl4pPr>
      <a:lvl5pPr marL="2438339">
        <a:defRPr>
          <a:latin typeface="+mn-lt"/>
          <a:ea typeface="+mn-ea"/>
          <a:cs typeface="+mn-cs"/>
        </a:defRPr>
      </a:lvl5pPr>
      <a:lvl6pPr marL="3047924">
        <a:defRPr>
          <a:latin typeface="+mn-lt"/>
          <a:ea typeface="+mn-ea"/>
          <a:cs typeface="+mn-cs"/>
        </a:defRPr>
      </a:lvl6pPr>
      <a:lvl7pPr marL="3657509">
        <a:defRPr>
          <a:latin typeface="+mn-lt"/>
          <a:ea typeface="+mn-ea"/>
          <a:cs typeface="+mn-cs"/>
        </a:defRPr>
      </a:lvl7pPr>
      <a:lvl8pPr marL="4267093">
        <a:defRPr>
          <a:latin typeface="+mn-lt"/>
          <a:ea typeface="+mn-ea"/>
          <a:cs typeface="+mn-cs"/>
        </a:defRPr>
      </a:lvl8pPr>
      <a:lvl9pPr marL="4876678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609585">
        <a:defRPr>
          <a:latin typeface="+mn-lt"/>
          <a:ea typeface="+mn-ea"/>
          <a:cs typeface="+mn-cs"/>
        </a:defRPr>
      </a:lvl2pPr>
      <a:lvl3pPr marL="1219170">
        <a:defRPr>
          <a:latin typeface="+mn-lt"/>
          <a:ea typeface="+mn-ea"/>
          <a:cs typeface="+mn-cs"/>
        </a:defRPr>
      </a:lvl3pPr>
      <a:lvl4pPr marL="1828754">
        <a:defRPr>
          <a:latin typeface="+mn-lt"/>
          <a:ea typeface="+mn-ea"/>
          <a:cs typeface="+mn-cs"/>
        </a:defRPr>
      </a:lvl4pPr>
      <a:lvl5pPr marL="2438339">
        <a:defRPr>
          <a:latin typeface="+mn-lt"/>
          <a:ea typeface="+mn-ea"/>
          <a:cs typeface="+mn-cs"/>
        </a:defRPr>
      </a:lvl5pPr>
      <a:lvl6pPr marL="3047924">
        <a:defRPr>
          <a:latin typeface="+mn-lt"/>
          <a:ea typeface="+mn-ea"/>
          <a:cs typeface="+mn-cs"/>
        </a:defRPr>
      </a:lvl6pPr>
      <a:lvl7pPr marL="3657509">
        <a:defRPr>
          <a:latin typeface="+mn-lt"/>
          <a:ea typeface="+mn-ea"/>
          <a:cs typeface="+mn-cs"/>
        </a:defRPr>
      </a:lvl7pPr>
      <a:lvl8pPr marL="4267093">
        <a:defRPr>
          <a:latin typeface="+mn-lt"/>
          <a:ea typeface="+mn-ea"/>
          <a:cs typeface="+mn-cs"/>
        </a:defRPr>
      </a:lvl8pPr>
      <a:lvl9pPr marL="4876678">
        <a:defRPr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12966" y="688699"/>
            <a:ext cx="11166068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1F2628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12966" y="1642804"/>
            <a:ext cx="1116606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1"/>
            <a:ext cx="390144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1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1/12/2017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1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2585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609585">
        <a:defRPr>
          <a:latin typeface="+mn-lt"/>
          <a:ea typeface="+mn-ea"/>
          <a:cs typeface="+mn-cs"/>
        </a:defRPr>
      </a:lvl2pPr>
      <a:lvl3pPr marL="1219170">
        <a:defRPr>
          <a:latin typeface="+mn-lt"/>
          <a:ea typeface="+mn-ea"/>
          <a:cs typeface="+mn-cs"/>
        </a:defRPr>
      </a:lvl3pPr>
      <a:lvl4pPr marL="1828754">
        <a:defRPr>
          <a:latin typeface="+mn-lt"/>
          <a:ea typeface="+mn-ea"/>
          <a:cs typeface="+mn-cs"/>
        </a:defRPr>
      </a:lvl4pPr>
      <a:lvl5pPr marL="2438339">
        <a:defRPr>
          <a:latin typeface="+mn-lt"/>
          <a:ea typeface="+mn-ea"/>
          <a:cs typeface="+mn-cs"/>
        </a:defRPr>
      </a:lvl5pPr>
      <a:lvl6pPr marL="3047924">
        <a:defRPr>
          <a:latin typeface="+mn-lt"/>
          <a:ea typeface="+mn-ea"/>
          <a:cs typeface="+mn-cs"/>
        </a:defRPr>
      </a:lvl6pPr>
      <a:lvl7pPr marL="3657509">
        <a:defRPr>
          <a:latin typeface="+mn-lt"/>
          <a:ea typeface="+mn-ea"/>
          <a:cs typeface="+mn-cs"/>
        </a:defRPr>
      </a:lvl7pPr>
      <a:lvl8pPr marL="4267093">
        <a:defRPr>
          <a:latin typeface="+mn-lt"/>
          <a:ea typeface="+mn-ea"/>
          <a:cs typeface="+mn-cs"/>
        </a:defRPr>
      </a:lvl8pPr>
      <a:lvl9pPr marL="4876678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609585">
        <a:defRPr>
          <a:latin typeface="+mn-lt"/>
          <a:ea typeface="+mn-ea"/>
          <a:cs typeface="+mn-cs"/>
        </a:defRPr>
      </a:lvl2pPr>
      <a:lvl3pPr marL="1219170">
        <a:defRPr>
          <a:latin typeface="+mn-lt"/>
          <a:ea typeface="+mn-ea"/>
          <a:cs typeface="+mn-cs"/>
        </a:defRPr>
      </a:lvl3pPr>
      <a:lvl4pPr marL="1828754">
        <a:defRPr>
          <a:latin typeface="+mn-lt"/>
          <a:ea typeface="+mn-ea"/>
          <a:cs typeface="+mn-cs"/>
        </a:defRPr>
      </a:lvl4pPr>
      <a:lvl5pPr marL="2438339">
        <a:defRPr>
          <a:latin typeface="+mn-lt"/>
          <a:ea typeface="+mn-ea"/>
          <a:cs typeface="+mn-cs"/>
        </a:defRPr>
      </a:lvl5pPr>
      <a:lvl6pPr marL="3047924">
        <a:defRPr>
          <a:latin typeface="+mn-lt"/>
          <a:ea typeface="+mn-ea"/>
          <a:cs typeface="+mn-cs"/>
        </a:defRPr>
      </a:lvl6pPr>
      <a:lvl7pPr marL="3657509">
        <a:defRPr>
          <a:latin typeface="+mn-lt"/>
          <a:ea typeface="+mn-ea"/>
          <a:cs typeface="+mn-cs"/>
        </a:defRPr>
      </a:lvl7pPr>
      <a:lvl8pPr marL="4267093">
        <a:defRPr>
          <a:latin typeface="+mn-lt"/>
          <a:ea typeface="+mn-ea"/>
          <a:cs typeface="+mn-cs"/>
        </a:defRPr>
      </a:lvl8pPr>
      <a:lvl9pPr marL="4876678">
        <a:defRPr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12966" y="688699"/>
            <a:ext cx="11166068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1F2628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12966" y="1642804"/>
            <a:ext cx="1116606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1"/>
            <a:ext cx="390144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1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1/12/2017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1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1666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609585">
        <a:defRPr>
          <a:latin typeface="+mn-lt"/>
          <a:ea typeface="+mn-ea"/>
          <a:cs typeface="+mn-cs"/>
        </a:defRPr>
      </a:lvl2pPr>
      <a:lvl3pPr marL="1219170">
        <a:defRPr>
          <a:latin typeface="+mn-lt"/>
          <a:ea typeface="+mn-ea"/>
          <a:cs typeface="+mn-cs"/>
        </a:defRPr>
      </a:lvl3pPr>
      <a:lvl4pPr marL="1828754">
        <a:defRPr>
          <a:latin typeface="+mn-lt"/>
          <a:ea typeface="+mn-ea"/>
          <a:cs typeface="+mn-cs"/>
        </a:defRPr>
      </a:lvl4pPr>
      <a:lvl5pPr marL="2438339">
        <a:defRPr>
          <a:latin typeface="+mn-lt"/>
          <a:ea typeface="+mn-ea"/>
          <a:cs typeface="+mn-cs"/>
        </a:defRPr>
      </a:lvl5pPr>
      <a:lvl6pPr marL="3047924">
        <a:defRPr>
          <a:latin typeface="+mn-lt"/>
          <a:ea typeface="+mn-ea"/>
          <a:cs typeface="+mn-cs"/>
        </a:defRPr>
      </a:lvl6pPr>
      <a:lvl7pPr marL="3657509">
        <a:defRPr>
          <a:latin typeface="+mn-lt"/>
          <a:ea typeface="+mn-ea"/>
          <a:cs typeface="+mn-cs"/>
        </a:defRPr>
      </a:lvl7pPr>
      <a:lvl8pPr marL="4267093">
        <a:defRPr>
          <a:latin typeface="+mn-lt"/>
          <a:ea typeface="+mn-ea"/>
          <a:cs typeface="+mn-cs"/>
        </a:defRPr>
      </a:lvl8pPr>
      <a:lvl9pPr marL="4876678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609585">
        <a:defRPr>
          <a:latin typeface="+mn-lt"/>
          <a:ea typeface="+mn-ea"/>
          <a:cs typeface="+mn-cs"/>
        </a:defRPr>
      </a:lvl2pPr>
      <a:lvl3pPr marL="1219170">
        <a:defRPr>
          <a:latin typeface="+mn-lt"/>
          <a:ea typeface="+mn-ea"/>
          <a:cs typeface="+mn-cs"/>
        </a:defRPr>
      </a:lvl3pPr>
      <a:lvl4pPr marL="1828754">
        <a:defRPr>
          <a:latin typeface="+mn-lt"/>
          <a:ea typeface="+mn-ea"/>
          <a:cs typeface="+mn-cs"/>
        </a:defRPr>
      </a:lvl4pPr>
      <a:lvl5pPr marL="2438339">
        <a:defRPr>
          <a:latin typeface="+mn-lt"/>
          <a:ea typeface="+mn-ea"/>
          <a:cs typeface="+mn-cs"/>
        </a:defRPr>
      </a:lvl5pPr>
      <a:lvl6pPr marL="3047924">
        <a:defRPr>
          <a:latin typeface="+mn-lt"/>
          <a:ea typeface="+mn-ea"/>
          <a:cs typeface="+mn-cs"/>
        </a:defRPr>
      </a:lvl6pPr>
      <a:lvl7pPr marL="3657509">
        <a:defRPr>
          <a:latin typeface="+mn-lt"/>
          <a:ea typeface="+mn-ea"/>
          <a:cs typeface="+mn-cs"/>
        </a:defRPr>
      </a:lvl7pPr>
      <a:lvl8pPr marL="4267093">
        <a:defRPr>
          <a:latin typeface="+mn-lt"/>
          <a:ea typeface="+mn-ea"/>
          <a:cs typeface="+mn-cs"/>
        </a:defRPr>
      </a:lvl8pPr>
      <a:lvl9pPr marL="4876678">
        <a:defRPr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12966" y="688699"/>
            <a:ext cx="11166068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1F2628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12966" y="1642804"/>
            <a:ext cx="1116606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1"/>
            <a:ext cx="390144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1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1/12/2017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1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9043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609585">
        <a:defRPr>
          <a:latin typeface="+mn-lt"/>
          <a:ea typeface="+mn-ea"/>
          <a:cs typeface="+mn-cs"/>
        </a:defRPr>
      </a:lvl2pPr>
      <a:lvl3pPr marL="1219170">
        <a:defRPr>
          <a:latin typeface="+mn-lt"/>
          <a:ea typeface="+mn-ea"/>
          <a:cs typeface="+mn-cs"/>
        </a:defRPr>
      </a:lvl3pPr>
      <a:lvl4pPr marL="1828754">
        <a:defRPr>
          <a:latin typeface="+mn-lt"/>
          <a:ea typeface="+mn-ea"/>
          <a:cs typeface="+mn-cs"/>
        </a:defRPr>
      </a:lvl4pPr>
      <a:lvl5pPr marL="2438339">
        <a:defRPr>
          <a:latin typeface="+mn-lt"/>
          <a:ea typeface="+mn-ea"/>
          <a:cs typeface="+mn-cs"/>
        </a:defRPr>
      </a:lvl5pPr>
      <a:lvl6pPr marL="3047924">
        <a:defRPr>
          <a:latin typeface="+mn-lt"/>
          <a:ea typeface="+mn-ea"/>
          <a:cs typeface="+mn-cs"/>
        </a:defRPr>
      </a:lvl6pPr>
      <a:lvl7pPr marL="3657509">
        <a:defRPr>
          <a:latin typeface="+mn-lt"/>
          <a:ea typeface="+mn-ea"/>
          <a:cs typeface="+mn-cs"/>
        </a:defRPr>
      </a:lvl7pPr>
      <a:lvl8pPr marL="4267093">
        <a:defRPr>
          <a:latin typeface="+mn-lt"/>
          <a:ea typeface="+mn-ea"/>
          <a:cs typeface="+mn-cs"/>
        </a:defRPr>
      </a:lvl8pPr>
      <a:lvl9pPr marL="4876678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609585">
        <a:defRPr>
          <a:latin typeface="+mn-lt"/>
          <a:ea typeface="+mn-ea"/>
          <a:cs typeface="+mn-cs"/>
        </a:defRPr>
      </a:lvl2pPr>
      <a:lvl3pPr marL="1219170">
        <a:defRPr>
          <a:latin typeface="+mn-lt"/>
          <a:ea typeface="+mn-ea"/>
          <a:cs typeface="+mn-cs"/>
        </a:defRPr>
      </a:lvl3pPr>
      <a:lvl4pPr marL="1828754">
        <a:defRPr>
          <a:latin typeface="+mn-lt"/>
          <a:ea typeface="+mn-ea"/>
          <a:cs typeface="+mn-cs"/>
        </a:defRPr>
      </a:lvl4pPr>
      <a:lvl5pPr marL="2438339">
        <a:defRPr>
          <a:latin typeface="+mn-lt"/>
          <a:ea typeface="+mn-ea"/>
          <a:cs typeface="+mn-cs"/>
        </a:defRPr>
      </a:lvl5pPr>
      <a:lvl6pPr marL="3047924">
        <a:defRPr>
          <a:latin typeface="+mn-lt"/>
          <a:ea typeface="+mn-ea"/>
          <a:cs typeface="+mn-cs"/>
        </a:defRPr>
      </a:lvl6pPr>
      <a:lvl7pPr marL="3657509">
        <a:defRPr>
          <a:latin typeface="+mn-lt"/>
          <a:ea typeface="+mn-ea"/>
          <a:cs typeface="+mn-cs"/>
        </a:defRPr>
      </a:lvl7pPr>
      <a:lvl8pPr marL="4267093">
        <a:defRPr>
          <a:latin typeface="+mn-lt"/>
          <a:ea typeface="+mn-ea"/>
          <a:cs typeface="+mn-cs"/>
        </a:defRPr>
      </a:lvl8pPr>
      <a:lvl9pPr marL="4876678">
        <a:defRPr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12966" y="688699"/>
            <a:ext cx="11166068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1F2628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12966" y="1642804"/>
            <a:ext cx="1116606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1"/>
            <a:ext cx="390144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1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1/12/2017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1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1751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609585">
        <a:defRPr>
          <a:latin typeface="+mn-lt"/>
          <a:ea typeface="+mn-ea"/>
          <a:cs typeface="+mn-cs"/>
        </a:defRPr>
      </a:lvl2pPr>
      <a:lvl3pPr marL="1219170">
        <a:defRPr>
          <a:latin typeface="+mn-lt"/>
          <a:ea typeface="+mn-ea"/>
          <a:cs typeface="+mn-cs"/>
        </a:defRPr>
      </a:lvl3pPr>
      <a:lvl4pPr marL="1828754">
        <a:defRPr>
          <a:latin typeface="+mn-lt"/>
          <a:ea typeface="+mn-ea"/>
          <a:cs typeface="+mn-cs"/>
        </a:defRPr>
      </a:lvl4pPr>
      <a:lvl5pPr marL="2438339">
        <a:defRPr>
          <a:latin typeface="+mn-lt"/>
          <a:ea typeface="+mn-ea"/>
          <a:cs typeface="+mn-cs"/>
        </a:defRPr>
      </a:lvl5pPr>
      <a:lvl6pPr marL="3047924">
        <a:defRPr>
          <a:latin typeface="+mn-lt"/>
          <a:ea typeface="+mn-ea"/>
          <a:cs typeface="+mn-cs"/>
        </a:defRPr>
      </a:lvl6pPr>
      <a:lvl7pPr marL="3657509">
        <a:defRPr>
          <a:latin typeface="+mn-lt"/>
          <a:ea typeface="+mn-ea"/>
          <a:cs typeface="+mn-cs"/>
        </a:defRPr>
      </a:lvl7pPr>
      <a:lvl8pPr marL="4267093">
        <a:defRPr>
          <a:latin typeface="+mn-lt"/>
          <a:ea typeface="+mn-ea"/>
          <a:cs typeface="+mn-cs"/>
        </a:defRPr>
      </a:lvl8pPr>
      <a:lvl9pPr marL="4876678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609585">
        <a:defRPr>
          <a:latin typeface="+mn-lt"/>
          <a:ea typeface="+mn-ea"/>
          <a:cs typeface="+mn-cs"/>
        </a:defRPr>
      </a:lvl2pPr>
      <a:lvl3pPr marL="1219170">
        <a:defRPr>
          <a:latin typeface="+mn-lt"/>
          <a:ea typeface="+mn-ea"/>
          <a:cs typeface="+mn-cs"/>
        </a:defRPr>
      </a:lvl3pPr>
      <a:lvl4pPr marL="1828754">
        <a:defRPr>
          <a:latin typeface="+mn-lt"/>
          <a:ea typeface="+mn-ea"/>
          <a:cs typeface="+mn-cs"/>
        </a:defRPr>
      </a:lvl4pPr>
      <a:lvl5pPr marL="2438339">
        <a:defRPr>
          <a:latin typeface="+mn-lt"/>
          <a:ea typeface="+mn-ea"/>
          <a:cs typeface="+mn-cs"/>
        </a:defRPr>
      </a:lvl5pPr>
      <a:lvl6pPr marL="3047924">
        <a:defRPr>
          <a:latin typeface="+mn-lt"/>
          <a:ea typeface="+mn-ea"/>
          <a:cs typeface="+mn-cs"/>
        </a:defRPr>
      </a:lvl6pPr>
      <a:lvl7pPr marL="3657509">
        <a:defRPr>
          <a:latin typeface="+mn-lt"/>
          <a:ea typeface="+mn-ea"/>
          <a:cs typeface="+mn-cs"/>
        </a:defRPr>
      </a:lvl7pPr>
      <a:lvl8pPr marL="4267093">
        <a:defRPr>
          <a:latin typeface="+mn-lt"/>
          <a:ea typeface="+mn-ea"/>
          <a:cs typeface="+mn-cs"/>
        </a:defRPr>
      </a:lvl8pPr>
      <a:lvl9pPr marL="4876678">
        <a:defRPr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12966" y="688699"/>
            <a:ext cx="11166068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1F2628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12966" y="1642804"/>
            <a:ext cx="1116606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1"/>
            <a:ext cx="390144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1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1/12/2017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1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04263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609585">
        <a:defRPr>
          <a:latin typeface="+mn-lt"/>
          <a:ea typeface="+mn-ea"/>
          <a:cs typeface="+mn-cs"/>
        </a:defRPr>
      </a:lvl2pPr>
      <a:lvl3pPr marL="1219170">
        <a:defRPr>
          <a:latin typeface="+mn-lt"/>
          <a:ea typeface="+mn-ea"/>
          <a:cs typeface="+mn-cs"/>
        </a:defRPr>
      </a:lvl3pPr>
      <a:lvl4pPr marL="1828754">
        <a:defRPr>
          <a:latin typeface="+mn-lt"/>
          <a:ea typeface="+mn-ea"/>
          <a:cs typeface="+mn-cs"/>
        </a:defRPr>
      </a:lvl4pPr>
      <a:lvl5pPr marL="2438339">
        <a:defRPr>
          <a:latin typeface="+mn-lt"/>
          <a:ea typeface="+mn-ea"/>
          <a:cs typeface="+mn-cs"/>
        </a:defRPr>
      </a:lvl5pPr>
      <a:lvl6pPr marL="3047924">
        <a:defRPr>
          <a:latin typeface="+mn-lt"/>
          <a:ea typeface="+mn-ea"/>
          <a:cs typeface="+mn-cs"/>
        </a:defRPr>
      </a:lvl6pPr>
      <a:lvl7pPr marL="3657509">
        <a:defRPr>
          <a:latin typeface="+mn-lt"/>
          <a:ea typeface="+mn-ea"/>
          <a:cs typeface="+mn-cs"/>
        </a:defRPr>
      </a:lvl7pPr>
      <a:lvl8pPr marL="4267093">
        <a:defRPr>
          <a:latin typeface="+mn-lt"/>
          <a:ea typeface="+mn-ea"/>
          <a:cs typeface="+mn-cs"/>
        </a:defRPr>
      </a:lvl8pPr>
      <a:lvl9pPr marL="4876678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609585">
        <a:defRPr>
          <a:latin typeface="+mn-lt"/>
          <a:ea typeface="+mn-ea"/>
          <a:cs typeface="+mn-cs"/>
        </a:defRPr>
      </a:lvl2pPr>
      <a:lvl3pPr marL="1219170">
        <a:defRPr>
          <a:latin typeface="+mn-lt"/>
          <a:ea typeface="+mn-ea"/>
          <a:cs typeface="+mn-cs"/>
        </a:defRPr>
      </a:lvl3pPr>
      <a:lvl4pPr marL="1828754">
        <a:defRPr>
          <a:latin typeface="+mn-lt"/>
          <a:ea typeface="+mn-ea"/>
          <a:cs typeface="+mn-cs"/>
        </a:defRPr>
      </a:lvl4pPr>
      <a:lvl5pPr marL="2438339">
        <a:defRPr>
          <a:latin typeface="+mn-lt"/>
          <a:ea typeface="+mn-ea"/>
          <a:cs typeface="+mn-cs"/>
        </a:defRPr>
      </a:lvl5pPr>
      <a:lvl6pPr marL="3047924">
        <a:defRPr>
          <a:latin typeface="+mn-lt"/>
          <a:ea typeface="+mn-ea"/>
          <a:cs typeface="+mn-cs"/>
        </a:defRPr>
      </a:lvl6pPr>
      <a:lvl7pPr marL="3657509">
        <a:defRPr>
          <a:latin typeface="+mn-lt"/>
          <a:ea typeface="+mn-ea"/>
          <a:cs typeface="+mn-cs"/>
        </a:defRPr>
      </a:lvl7pPr>
      <a:lvl8pPr marL="4267093">
        <a:defRPr>
          <a:latin typeface="+mn-lt"/>
          <a:ea typeface="+mn-ea"/>
          <a:cs typeface="+mn-cs"/>
        </a:defRPr>
      </a:lvl8pPr>
      <a:lvl9pPr marL="4876678">
        <a:defRPr>
          <a:latin typeface="+mn-lt"/>
          <a:ea typeface="+mn-ea"/>
          <a:cs typeface="+mn-cs"/>
        </a:defRPr>
      </a:lvl9pPr>
    </p:otherStyle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09600" y="274320"/>
            <a:ext cx="109728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1"/>
            <a:ext cx="390144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1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1/12/2017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1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7990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609585">
        <a:defRPr>
          <a:latin typeface="+mn-lt"/>
          <a:ea typeface="+mn-ea"/>
          <a:cs typeface="+mn-cs"/>
        </a:defRPr>
      </a:lvl2pPr>
      <a:lvl3pPr marL="1219170">
        <a:defRPr>
          <a:latin typeface="+mn-lt"/>
          <a:ea typeface="+mn-ea"/>
          <a:cs typeface="+mn-cs"/>
        </a:defRPr>
      </a:lvl3pPr>
      <a:lvl4pPr marL="1828754">
        <a:defRPr>
          <a:latin typeface="+mn-lt"/>
          <a:ea typeface="+mn-ea"/>
          <a:cs typeface="+mn-cs"/>
        </a:defRPr>
      </a:lvl4pPr>
      <a:lvl5pPr marL="2438339">
        <a:defRPr>
          <a:latin typeface="+mn-lt"/>
          <a:ea typeface="+mn-ea"/>
          <a:cs typeface="+mn-cs"/>
        </a:defRPr>
      </a:lvl5pPr>
      <a:lvl6pPr marL="3047924">
        <a:defRPr>
          <a:latin typeface="+mn-lt"/>
          <a:ea typeface="+mn-ea"/>
          <a:cs typeface="+mn-cs"/>
        </a:defRPr>
      </a:lvl6pPr>
      <a:lvl7pPr marL="3657509">
        <a:defRPr>
          <a:latin typeface="+mn-lt"/>
          <a:ea typeface="+mn-ea"/>
          <a:cs typeface="+mn-cs"/>
        </a:defRPr>
      </a:lvl7pPr>
      <a:lvl8pPr marL="4267093">
        <a:defRPr>
          <a:latin typeface="+mn-lt"/>
          <a:ea typeface="+mn-ea"/>
          <a:cs typeface="+mn-cs"/>
        </a:defRPr>
      </a:lvl8pPr>
      <a:lvl9pPr marL="4876678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609585">
        <a:defRPr>
          <a:latin typeface="+mn-lt"/>
          <a:ea typeface="+mn-ea"/>
          <a:cs typeface="+mn-cs"/>
        </a:defRPr>
      </a:lvl2pPr>
      <a:lvl3pPr marL="1219170">
        <a:defRPr>
          <a:latin typeface="+mn-lt"/>
          <a:ea typeface="+mn-ea"/>
          <a:cs typeface="+mn-cs"/>
        </a:defRPr>
      </a:lvl3pPr>
      <a:lvl4pPr marL="1828754">
        <a:defRPr>
          <a:latin typeface="+mn-lt"/>
          <a:ea typeface="+mn-ea"/>
          <a:cs typeface="+mn-cs"/>
        </a:defRPr>
      </a:lvl4pPr>
      <a:lvl5pPr marL="2438339">
        <a:defRPr>
          <a:latin typeface="+mn-lt"/>
          <a:ea typeface="+mn-ea"/>
          <a:cs typeface="+mn-cs"/>
        </a:defRPr>
      </a:lvl5pPr>
      <a:lvl6pPr marL="3047924">
        <a:defRPr>
          <a:latin typeface="+mn-lt"/>
          <a:ea typeface="+mn-ea"/>
          <a:cs typeface="+mn-cs"/>
        </a:defRPr>
      </a:lvl6pPr>
      <a:lvl7pPr marL="3657509">
        <a:defRPr>
          <a:latin typeface="+mn-lt"/>
          <a:ea typeface="+mn-ea"/>
          <a:cs typeface="+mn-cs"/>
        </a:defRPr>
      </a:lvl7pPr>
      <a:lvl8pPr marL="4267093">
        <a:defRPr>
          <a:latin typeface="+mn-lt"/>
          <a:ea typeface="+mn-ea"/>
          <a:cs typeface="+mn-cs"/>
        </a:defRPr>
      </a:lvl8pPr>
      <a:lvl9pPr marL="4876678">
        <a:defRPr>
          <a:latin typeface="+mn-lt"/>
          <a:ea typeface="+mn-ea"/>
          <a:cs typeface="+mn-cs"/>
        </a:defRPr>
      </a:lvl9pPr>
    </p:otherStyle>
  </p:txStyles>
</p:sldMaster>
</file>

<file path=ppt/slideMasters/slideMaster1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09600" y="274320"/>
            <a:ext cx="109728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1"/>
            <a:ext cx="390144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1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1/12/2017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1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8179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609585">
        <a:defRPr>
          <a:latin typeface="+mn-lt"/>
          <a:ea typeface="+mn-ea"/>
          <a:cs typeface="+mn-cs"/>
        </a:defRPr>
      </a:lvl2pPr>
      <a:lvl3pPr marL="1219170">
        <a:defRPr>
          <a:latin typeface="+mn-lt"/>
          <a:ea typeface="+mn-ea"/>
          <a:cs typeface="+mn-cs"/>
        </a:defRPr>
      </a:lvl3pPr>
      <a:lvl4pPr marL="1828754">
        <a:defRPr>
          <a:latin typeface="+mn-lt"/>
          <a:ea typeface="+mn-ea"/>
          <a:cs typeface="+mn-cs"/>
        </a:defRPr>
      </a:lvl4pPr>
      <a:lvl5pPr marL="2438339">
        <a:defRPr>
          <a:latin typeface="+mn-lt"/>
          <a:ea typeface="+mn-ea"/>
          <a:cs typeface="+mn-cs"/>
        </a:defRPr>
      </a:lvl5pPr>
      <a:lvl6pPr marL="3047924">
        <a:defRPr>
          <a:latin typeface="+mn-lt"/>
          <a:ea typeface="+mn-ea"/>
          <a:cs typeface="+mn-cs"/>
        </a:defRPr>
      </a:lvl6pPr>
      <a:lvl7pPr marL="3657509">
        <a:defRPr>
          <a:latin typeface="+mn-lt"/>
          <a:ea typeface="+mn-ea"/>
          <a:cs typeface="+mn-cs"/>
        </a:defRPr>
      </a:lvl7pPr>
      <a:lvl8pPr marL="4267093">
        <a:defRPr>
          <a:latin typeface="+mn-lt"/>
          <a:ea typeface="+mn-ea"/>
          <a:cs typeface="+mn-cs"/>
        </a:defRPr>
      </a:lvl8pPr>
      <a:lvl9pPr marL="4876678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609585">
        <a:defRPr>
          <a:latin typeface="+mn-lt"/>
          <a:ea typeface="+mn-ea"/>
          <a:cs typeface="+mn-cs"/>
        </a:defRPr>
      </a:lvl2pPr>
      <a:lvl3pPr marL="1219170">
        <a:defRPr>
          <a:latin typeface="+mn-lt"/>
          <a:ea typeface="+mn-ea"/>
          <a:cs typeface="+mn-cs"/>
        </a:defRPr>
      </a:lvl3pPr>
      <a:lvl4pPr marL="1828754">
        <a:defRPr>
          <a:latin typeface="+mn-lt"/>
          <a:ea typeface="+mn-ea"/>
          <a:cs typeface="+mn-cs"/>
        </a:defRPr>
      </a:lvl4pPr>
      <a:lvl5pPr marL="2438339">
        <a:defRPr>
          <a:latin typeface="+mn-lt"/>
          <a:ea typeface="+mn-ea"/>
          <a:cs typeface="+mn-cs"/>
        </a:defRPr>
      </a:lvl5pPr>
      <a:lvl6pPr marL="3047924">
        <a:defRPr>
          <a:latin typeface="+mn-lt"/>
          <a:ea typeface="+mn-ea"/>
          <a:cs typeface="+mn-cs"/>
        </a:defRPr>
      </a:lvl6pPr>
      <a:lvl7pPr marL="3657509">
        <a:defRPr>
          <a:latin typeface="+mn-lt"/>
          <a:ea typeface="+mn-ea"/>
          <a:cs typeface="+mn-cs"/>
        </a:defRPr>
      </a:lvl7pPr>
      <a:lvl8pPr marL="4267093">
        <a:defRPr>
          <a:latin typeface="+mn-lt"/>
          <a:ea typeface="+mn-ea"/>
          <a:cs typeface="+mn-cs"/>
        </a:defRPr>
      </a:lvl8pPr>
      <a:lvl9pPr marL="4876678">
        <a:defRPr>
          <a:latin typeface="+mn-lt"/>
          <a:ea typeface="+mn-ea"/>
          <a:cs typeface="+mn-cs"/>
        </a:defRPr>
      </a:lvl9pPr>
    </p:otherStyle>
  </p:txStyles>
</p:sldMaster>
</file>

<file path=ppt/slideMasters/slideMaster1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09600" y="274320"/>
            <a:ext cx="109728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1"/>
            <a:ext cx="390144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1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1/12/2017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1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4080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609585">
        <a:defRPr>
          <a:latin typeface="+mn-lt"/>
          <a:ea typeface="+mn-ea"/>
          <a:cs typeface="+mn-cs"/>
        </a:defRPr>
      </a:lvl2pPr>
      <a:lvl3pPr marL="1219170">
        <a:defRPr>
          <a:latin typeface="+mn-lt"/>
          <a:ea typeface="+mn-ea"/>
          <a:cs typeface="+mn-cs"/>
        </a:defRPr>
      </a:lvl3pPr>
      <a:lvl4pPr marL="1828754">
        <a:defRPr>
          <a:latin typeface="+mn-lt"/>
          <a:ea typeface="+mn-ea"/>
          <a:cs typeface="+mn-cs"/>
        </a:defRPr>
      </a:lvl4pPr>
      <a:lvl5pPr marL="2438339">
        <a:defRPr>
          <a:latin typeface="+mn-lt"/>
          <a:ea typeface="+mn-ea"/>
          <a:cs typeface="+mn-cs"/>
        </a:defRPr>
      </a:lvl5pPr>
      <a:lvl6pPr marL="3047924">
        <a:defRPr>
          <a:latin typeface="+mn-lt"/>
          <a:ea typeface="+mn-ea"/>
          <a:cs typeface="+mn-cs"/>
        </a:defRPr>
      </a:lvl6pPr>
      <a:lvl7pPr marL="3657509">
        <a:defRPr>
          <a:latin typeface="+mn-lt"/>
          <a:ea typeface="+mn-ea"/>
          <a:cs typeface="+mn-cs"/>
        </a:defRPr>
      </a:lvl7pPr>
      <a:lvl8pPr marL="4267093">
        <a:defRPr>
          <a:latin typeface="+mn-lt"/>
          <a:ea typeface="+mn-ea"/>
          <a:cs typeface="+mn-cs"/>
        </a:defRPr>
      </a:lvl8pPr>
      <a:lvl9pPr marL="4876678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609585">
        <a:defRPr>
          <a:latin typeface="+mn-lt"/>
          <a:ea typeface="+mn-ea"/>
          <a:cs typeface="+mn-cs"/>
        </a:defRPr>
      </a:lvl2pPr>
      <a:lvl3pPr marL="1219170">
        <a:defRPr>
          <a:latin typeface="+mn-lt"/>
          <a:ea typeface="+mn-ea"/>
          <a:cs typeface="+mn-cs"/>
        </a:defRPr>
      </a:lvl3pPr>
      <a:lvl4pPr marL="1828754">
        <a:defRPr>
          <a:latin typeface="+mn-lt"/>
          <a:ea typeface="+mn-ea"/>
          <a:cs typeface="+mn-cs"/>
        </a:defRPr>
      </a:lvl4pPr>
      <a:lvl5pPr marL="2438339">
        <a:defRPr>
          <a:latin typeface="+mn-lt"/>
          <a:ea typeface="+mn-ea"/>
          <a:cs typeface="+mn-cs"/>
        </a:defRPr>
      </a:lvl5pPr>
      <a:lvl6pPr marL="3047924">
        <a:defRPr>
          <a:latin typeface="+mn-lt"/>
          <a:ea typeface="+mn-ea"/>
          <a:cs typeface="+mn-cs"/>
        </a:defRPr>
      </a:lvl6pPr>
      <a:lvl7pPr marL="3657509">
        <a:defRPr>
          <a:latin typeface="+mn-lt"/>
          <a:ea typeface="+mn-ea"/>
          <a:cs typeface="+mn-cs"/>
        </a:defRPr>
      </a:lvl7pPr>
      <a:lvl8pPr marL="4267093">
        <a:defRPr>
          <a:latin typeface="+mn-lt"/>
          <a:ea typeface="+mn-ea"/>
          <a:cs typeface="+mn-cs"/>
        </a:defRPr>
      </a:lvl8pPr>
      <a:lvl9pPr marL="4876678">
        <a:defRPr>
          <a:latin typeface="+mn-lt"/>
          <a:ea typeface="+mn-ea"/>
          <a:cs typeface="+mn-cs"/>
        </a:defRPr>
      </a:lvl9pPr>
    </p:otherStyle>
  </p:txStyles>
</p:sldMaster>
</file>

<file path=ppt/slideMasters/slideMaster1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09600" y="274320"/>
            <a:ext cx="109728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1"/>
            <a:ext cx="390144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1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1/12/2017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1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6939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609585">
        <a:defRPr>
          <a:latin typeface="+mn-lt"/>
          <a:ea typeface="+mn-ea"/>
          <a:cs typeface="+mn-cs"/>
        </a:defRPr>
      </a:lvl2pPr>
      <a:lvl3pPr marL="1219170">
        <a:defRPr>
          <a:latin typeface="+mn-lt"/>
          <a:ea typeface="+mn-ea"/>
          <a:cs typeface="+mn-cs"/>
        </a:defRPr>
      </a:lvl3pPr>
      <a:lvl4pPr marL="1828754">
        <a:defRPr>
          <a:latin typeface="+mn-lt"/>
          <a:ea typeface="+mn-ea"/>
          <a:cs typeface="+mn-cs"/>
        </a:defRPr>
      </a:lvl4pPr>
      <a:lvl5pPr marL="2438339">
        <a:defRPr>
          <a:latin typeface="+mn-lt"/>
          <a:ea typeface="+mn-ea"/>
          <a:cs typeface="+mn-cs"/>
        </a:defRPr>
      </a:lvl5pPr>
      <a:lvl6pPr marL="3047924">
        <a:defRPr>
          <a:latin typeface="+mn-lt"/>
          <a:ea typeface="+mn-ea"/>
          <a:cs typeface="+mn-cs"/>
        </a:defRPr>
      </a:lvl6pPr>
      <a:lvl7pPr marL="3657509">
        <a:defRPr>
          <a:latin typeface="+mn-lt"/>
          <a:ea typeface="+mn-ea"/>
          <a:cs typeface="+mn-cs"/>
        </a:defRPr>
      </a:lvl7pPr>
      <a:lvl8pPr marL="4267093">
        <a:defRPr>
          <a:latin typeface="+mn-lt"/>
          <a:ea typeface="+mn-ea"/>
          <a:cs typeface="+mn-cs"/>
        </a:defRPr>
      </a:lvl8pPr>
      <a:lvl9pPr marL="4876678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609585">
        <a:defRPr>
          <a:latin typeface="+mn-lt"/>
          <a:ea typeface="+mn-ea"/>
          <a:cs typeface="+mn-cs"/>
        </a:defRPr>
      </a:lvl2pPr>
      <a:lvl3pPr marL="1219170">
        <a:defRPr>
          <a:latin typeface="+mn-lt"/>
          <a:ea typeface="+mn-ea"/>
          <a:cs typeface="+mn-cs"/>
        </a:defRPr>
      </a:lvl3pPr>
      <a:lvl4pPr marL="1828754">
        <a:defRPr>
          <a:latin typeface="+mn-lt"/>
          <a:ea typeface="+mn-ea"/>
          <a:cs typeface="+mn-cs"/>
        </a:defRPr>
      </a:lvl4pPr>
      <a:lvl5pPr marL="2438339">
        <a:defRPr>
          <a:latin typeface="+mn-lt"/>
          <a:ea typeface="+mn-ea"/>
          <a:cs typeface="+mn-cs"/>
        </a:defRPr>
      </a:lvl5pPr>
      <a:lvl6pPr marL="3047924">
        <a:defRPr>
          <a:latin typeface="+mn-lt"/>
          <a:ea typeface="+mn-ea"/>
          <a:cs typeface="+mn-cs"/>
        </a:defRPr>
      </a:lvl6pPr>
      <a:lvl7pPr marL="3657509">
        <a:defRPr>
          <a:latin typeface="+mn-lt"/>
          <a:ea typeface="+mn-ea"/>
          <a:cs typeface="+mn-cs"/>
        </a:defRPr>
      </a:lvl7pPr>
      <a:lvl8pPr marL="4267093">
        <a:defRPr>
          <a:latin typeface="+mn-lt"/>
          <a:ea typeface="+mn-ea"/>
          <a:cs typeface="+mn-cs"/>
        </a:defRPr>
      </a:lvl8pPr>
      <a:lvl9pPr marL="4876678">
        <a:defRPr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12966" y="688699"/>
            <a:ext cx="11166068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1F2628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12966" y="1642804"/>
            <a:ext cx="1116606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1"/>
            <a:ext cx="390144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1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1/12/2017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1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856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609585">
        <a:defRPr>
          <a:latin typeface="+mn-lt"/>
          <a:ea typeface="+mn-ea"/>
          <a:cs typeface="+mn-cs"/>
        </a:defRPr>
      </a:lvl2pPr>
      <a:lvl3pPr marL="1219170">
        <a:defRPr>
          <a:latin typeface="+mn-lt"/>
          <a:ea typeface="+mn-ea"/>
          <a:cs typeface="+mn-cs"/>
        </a:defRPr>
      </a:lvl3pPr>
      <a:lvl4pPr marL="1828754">
        <a:defRPr>
          <a:latin typeface="+mn-lt"/>
          <a:ea typeface="+mn-ea"/>
          <a:cs typeface="+mn-cs"/>
        </a:defRPr>
      </a:lvl4pPr>
      <a:lvl5pPr marL="2438339">
        <a:defRPr>
          <a:latin typeface="+mn-lt"/>
          <a:ea typeface="+mn-ea"/>
          <a:cs typeface="+mn-cs"/>
        </a:defRPr>
      </a:lvl5pPr>
      <a:lvl6pPr marL="3047924">
        <a:defRPr>
          <a:latin typeface="+mn-lt"/>
          <a:ea typeface="+mn-ea"/>
          <a:cs typeface="+mn-cs"/>
        </a:defRPr>
      </a:lvl6pPr>
      <a:lvl7pPr marL="3657509">
        <a:defRPr>
          <a:latin typeface="+mn-lt"/>
          <a:ea typeface="+mn-ea"/>
          <a:cs typeface="+mn-cs"/>
        </a:defRPr>
      </a:lvl7pPr>
      <a:lvl8pPr marL="4267093">
        <a:defRPr>
          <a:latin typeface="+mn-lt"/>
          <a:ea typeface="+mn-ea"/>
          <a:cs typeface="+mn-cs"/>
        </a:defRPr>
      </a:lvl8pPr>
      <a:lvl9pPr marL="4876678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609585">
        <a:defRPr>
          <a:latin typeface="+mn-lt"/>
          <a:ea typeface="+mn-ea"/>
          <a:cs typeface="+mn-cs"/>
        </a:defRPr>
      </a:lvl2pPr>
      <a:lvl3pPr marL="1219170">
        <a:defRPr>
          <a:latin typeface="+mn-lt"/>
          <a:ea typeface="+mn-ea"/>
          <a:cs typeface="+mn-cs"/>
        </a:defRPr>
      </a:lvl3pPr>
      <a:lvl4pPr marL="1828754">
        <a:defRPr>
          <a:latin typeface="+mn-lt"/>
          <a:ea typeface="+mn-ea"/>
          <a:cs typeface="+mn-cs"/>
        </a:defRPr>
      </a:lvl4pPr>
      <a:lvl5pPr marL="2438339">
        <a:defRPr>
          <a:latin typeface="+mn-lt"/>
          <a:ea typeface="+mn-ea"/>
          <a:cs typeface="+mn-cs"/>
        </a:defRPr>
      </a:lvl5pPr>
      <a:lvl6pPr marL="3047924">
        <a:defRPr>
          <a:latin typeface="+mn-lt"/>
          <a:ea typeface="+mn-ea"/>
          <a:cs typeface="+mn-cs"/>
        </a:defRPr>
      </a:lvl6pPr>
      <a:lvl7pPr marL="3657509">
        <a:defRPr>
          <a:latin typeface="+mn-lt"/>
          <a:ea typeface="+mn-ea"/>
          <a:cs typeface="+mn-cs"/>
        </a:defRPr>
      </a:lvl7pPr>
      <a:lvl8pPr marL="4267093">
        <a:defRPr>
          <a:latin typeface="+mn-lt"/>
          <a:ea typeface="+mn-ea"/>
          <a:cs typeface="+mn-cs"/>
        </a:defRPr>
      </a:lvl8pPr>
      <a:lvl9pPr marL="4876678">
        <a:defRPr>
          <a:latin typeface="+mn-lt"/>
          <a:ea typeface="+mn-ea"/>
          <a:cs typeface="+mn-cs"/>
        </a:defRPr>
      </a:lvl9pPr>
    </p:otherStyle>
  </p:txStyles>
</p:sldMaster>
</file>

<file path=ppt/slideMasters/slideMaster2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09600" y="274320"/>
            <a:ext cx="109728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1"/>
            <a:ext cx="390144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1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1/12/2017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1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1120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609585">
        <a:defRPr>
          <a:latin typeface="+mn-lt"/>
          <a:ea typeface="+mn-ea"/>
          <a:cs typeface="+mn-cs"/>
        </a:defRPr>
      </a:lvl2pPr>
      <a:lvl3pPr marL="1219170">
        <a:defRPr>
          <a:latin typeface="+mn-lt"/>
          <a:ea typeface="+mn-ea"/>
          <a:cs typeface="+mn-cs"/>
        </a:defRPr>
      </a:lvl3pPr>
      <a:lvl4pPr marL="1828754">
        <a:defRPr>
          <a:latin typeface="+mn-lt"/>
          <a:ea typeface="+mn-ea"/>
          <a:cs typeface="+mn-cs"/>
        </a:defRPr>
      </a:lvl4pPr>
      <a:lvl5pPr marL="2438339">
        <a:defRPr>
          <a:latin typeface="+mn-lt"/>
          <a:ea typeface="+mn-ea"/>
          <a:cs typeface="+mn-cs"/>
        </a:defRPr>
      </a:lvl5pPr>
      <a:lvl6pPr marL="3047924">
        <a:defRPr>
          <a:latin typeface="+mn-lt"/>
          <a:ea typeface="+mn-ea"/>
          <a:cs typeface="+mn-cs"/>
        </a:defRPr>
      </a:lvl6pPr>
      <a:lvl7pPr marL="3657509">
        <a:defRPr>
          <a:latin typeface="+mn-lt"/>
          <a:ea typeface="+mn-ea"/>
          <a:cs typeface="+mn-cs"/>
        </a:defRPr>
      </a:lvl7pPr>
      <a:lvl8pPr marL="4267093">
        <a:defRPr>
          <a:latin typeface="+mn-lt"/>
          <a:ea typeface="+mn-ea"/>
          <a:cs typeface="+mn-cs"/>
        </a:defRPr>
      </a:lvl8pPr>
      <a:lvl9pPr marL="4876678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609585">
        <a:defRPr>
          <a:latin typeface="+mn-lt"/>
          <a:ea typeface="+mn-ea"/>
          <a:cs typeface="+mn-cs"/>
        </a:defRPr>
      </a:lvl2pPr>
      <a:lvl3pPr marL="1219170">
        <a:defRPr>
          <a:latin typeface="+mn-lt"/>
          <a:ea typeface="+mn-ea"/>
          <a:cs typeface="+mn-cs"/>
        </a:defRPr>
      </a:lvl3pPr>
      <a:lvl4pPr marL="1828754">
        <a:defRPr>
          <a:latin typeface="+mn-lt"/>
          <a:ea typeface="+mn-ea"/>
          <a:cs typeface="+mn-cs"/>
        </a:defRPr>
      </a:lvl4pPr>
      <a:lvl5pPr marL="2438339">
        <a:defRPr>
          <a:latin typeface="+mn-lt"/>
          <a:ea typeface="+mn-ea"/>
          <a:cs typeface="+mn-cs"/>
        </a:defRPr>
      </a:lvl5pPr>
      <a:lvl6pPr marL="3047924">
        <a:defRPr>
          <a:latin typeface="+mn-lt"/>
          <a:ea typeface="+mn-ea"/>
          <a:cs typeface="+mn-cs"/>
        </a:defRPr>
      </a:lvl6pPr>
      <a:lvl7pPr marL="3657509">
        <a:defRPr>
          <a:latin typeface="+mn-lt"/>
          <a:ea typeface="+mn-ea"/>
          <a:cs typeface="+mn-cs"/>
        </a:defRPr>
      </a:lvl7pPr>
      <a:lvl8pPr marL="4267093">
        <a:defRPr>
          <a:latin typeface="+mn-lt"/>
          <a:ea typeface="+mn-ea"/>
          <a:cs typeface="+mn-cs"/>
        </a:defRPr>
      </a:lvl8pPr>
      <a:lvl9pPr marL="4876678">
        <a:defRPr>
          <a:latin typeface="+mn-lt"/>
          <a:ea typeface="+mn-ea"/>
          <a:cs typeface="+mn-cs"/>
        </a:defRPr>
      </a:lvl9pPr>
    </p:otherStyle>
  </p:txStyles>
</p:sldMaster>
</file>

<file path=ppt/slideMasters/slideMaster2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09600" y="274320"/>
            <a:ext cx="109728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1"/>
            <a:ext cx="390144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1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1/12/2017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1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2185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77" r:id="rId3"/>
    <p:sldLayoutId id="2147483778" r:id="rId4"/>
    <p:sldLayoutId id="2147483779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609585">
        <a:defRPr>
          <a:latin typeface="+mn-lt"/>
          <a:ea typeface="+mn-ea"/>
          <a:cs typeface="+mn-cs"/>
        </a:defRPr>
      </a:lvl2pPr>
      <a:lvl3pPr marL="1219170">
        <a:defRPr>
          <a:latin typeface="+mn-lt"/>
          <a:ea typeface="+mn-ea"/>
          <a:cs typeface="+mn-cs"/>
        </a:defRPr>
      </a:lvl3pPr>
      <a:lvl4pPr marL="1828754">
        <a:defRPr>
          <a:latin typeface="+mn-lt"/>
          <a:ea typeface="+mn-ea"/>
          <a:cs typeface="+mn-cs"/>
        </a:defRPr>
      </a:lvl4pPr>
      <a:lvl5pPr marL="2438339">
        <a:defRPr>
          <a:latin typeface="+mn-lt"/>
          <a:ea typeface="+mn-ea"/>
          <a:cs typeface="+mn-cs"/>
        </a:defRPr>
      </a:lvl5pPr>
      <a:lvl6pPr marL="3047924">
        <a:defRPr>
          <a:latin typeface="+mn-lt"/>
          <a:ea typeface="+mn-ea"/>
          <a:cs typeface="+mn-cs"/>
        </a:defRPr>
      </a:lvl6pPr>
      <a:lvl7pPr marL="3657509">
        <a:defRPr>
          <a:latin typeface="+mn-lt"/>
          <a:ea typeface="+mn-ea"/>
          <a:cs typeface="+mn-cs"/>
        </a:defRPr>
      </a:lvl7pPr>
      <a:lvl8pPr marL="4267093">
        <a:defRPr>
          <a:latin typeface="+mn-lt"/>
          <a:ea typeface="+mn-ea"/>
          <a:cs typeface="+mn-cs"/>
        </a:defRPr>
      </a:lvl8pPr>
      <a:lvl9pPr marL="4876678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609585">
        <a:defRPr>
          <a:latin typeface="+mn-lt"/>
          <a:ea typeface="+mn-ea"/>
          <a:cs typeface="+mn-cs"/>
        </a:defRPr>
      </a:lvl2pPr>
      <a:lvl3pPr marL="1219170">
        <a:defRPr>
          <a:latin typeface="+mn-lt"/>
          <a:ea typeface="+mn-ea"/>
          <a:cs typeface="+mn-cs"/>
        </a:defRPr>
      </a:lvl3pPr>
      <a:lvl4pPr marL="1828754">
        <a:defRPr>
          <a:latin typeface="+mn-lt"/>
          <a:ea typeface="+mn-ea"/>
          <a:cs typeface="+mn-cs"/>
        </a:defRPr>
      </a:lvl4pPr>
      <a:lvl5pPr marL="2438339">
        <a:defRPr>
          <a:latin typeface="+mn-lt"/>
          <a:ea typeface="+mn-ea"/>
          <a:cs typeface="+mn-cs"/>
        </a:defRPr>
      </a:lvl5pPr>
      <a:lvl6pPr marL="3047924">
        <a:defRPr>
          <a:latin typeface="+mn-lt"/>
          <a:ea typeface="+mn-ea"/>
          <a:cs typeface="+mn-cs"/>
        </a:defRPr>
      </a:lvl6pPr>
      <a:lvl7pPr marL="3657509">
        <a:defRPr>
          <a:latin typeface="+mn-lt"/>
          <a:ea typeface="+mn-ea"/>
          <a:cs typeface="+mn-cs"/>
        </a:defRPr>
      </a:lvl7pPr>
      <a:lvl8pPr marL="4267093">
        <a:defRPr>
          <a:latin typeface="+mn-lt"/>
          <a:ea typeface="+mn-ea"/>
          <a:cs typeface="+mn-cs"/>
        </a:defRPr>
      </a:lvl8pPr>
      <a:lvl9pPr marL="4876678">
        <a:defRPr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12966" y="688699"/>
            <a:ext cx="11166068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1F2628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12966" y="1642804"/>
            <a:ext cx="1116606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1"/>
            <a:ext cx="390144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1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1/12/2017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1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2988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609585">
        <a:defRPr>
          <a:latin typeface="+mn-lt"/>
          <a:ea typeface="+mn-ea"/>
          <a:cs typeface="+mn-cs"/>
        </a:defRPr>
      </a:lvl2pPr>
      <a:lvl3pPr marL="1219170">
        <a:defRPr>
          <a:latin typeface="+mn-lt"/>
          <a:ea typeface="+mn-ea"/>
          <a:cs typeface="+mn-cs"/>
        </a:defRPr>
      </a:lvl3pPr>
      <a:lvl4pPr marL="1828754">
        <a:defRPr>
          <a:latin typeface="+mn-lt"/>
          <a:ea typeface="+mn-ea"/>
          <a:cs typeface="+mn-cs"/>
        </a:defRPr>
      </a:lvl4pPr>
      <a:lvl5pPr marL="2438339">
        <a:defRPr>
          <a:latin typeface="+mn-lt"/>
          <a:ea typeface="+mn-ea"/>
          <a:cs typeface="+mn-cs"/>
        </a:defRPr>
      </a:lvl5pPr>
      <a:lvl6pPr marL="3047924">
        <a:defRPr>
          <a:latin typeface="+mn-lt"/>
          <a:ea typeface="+mn-ea"/>
          <a:cs typeface="+mn-cs"/>
        </a:defRPr>
      </a:lvl6pPr>
      <a:lvl7pPr marL="3657509">
        <a:defRPr>
          <a:latin typeface="+mn-lt"/>
          <a:ea typeface="+mn-ea"/>
          <a:cs typeface="+mn-cs"/>
        </a:defRPr>
      </a:lvl7pPr>
      <a:lvl8pPr marL="4267093">
        <a:defRPr>
          <a:latin typeface="+mn-lt"/>
          <a:ea typeface="+mn-ea"/>
          <a:cs typeface="+mn-cs"/>
        </a:defRPr>
      </a:lvl8pPr>
      <a:lvl9pPr marL="4876678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609585">
        <a:defRPr>
          <a:latin typeface="+mn-lt"/>
          <a:ea typeface="+mn-ea"/>
          <a:cs typeface="+mn-cs"/>
        </a:defRPr>
      </a:lvl2pPr>
      <a:lvl3pPr marL="1219170">
        <a:defRPr>
          <a:latin typeface="+mn-lt"/>
          <a:ea typeface="+mn-ea"/>
          <a:cs typeface="+mn-cs"/>
        </a:defRPr>
      </a:lvl3pPr>
      <a:lvl4pPr marL="1828754">
        <a:defRPr>
          <a:latin typeface="+mn-lt"/>
          <a:ea typeface="+mn-ea"/>
          <a:cs typeface="+mn-cs"/>
        </a:defRPr>
      </a:lvl4pPr>
      <a:lvl5pPr marL="2438339">
        <a:defRPr>
          <a:latin typeface="+mn-lt"/>
          <a:ea typeface="+mn-ea"/>
          <a:cs typeface="+mn-cs"/>
        </a:defRPr>
      </a:lvl5pPr>
      <a:lvl6pPr marL="3047924">
        <a:defRPr>
          <a:latin typeface="+mn-lt"/>
          <a:ea typeface="+mn-ea"/>
          <a:cs typeface="+mn-cs"/>
        </a:defRPr>
      </a:lvl6pPr>
      <a:lvl7pPr marL="3657509">
        <a:defRPr>
          <a:latin typeface="+mn-lt"/>
          <a:ea typeface="+mn-ea"/>
          <a:cs typeface="+mn-cs"/>
        </a:defRPr>
      </a:lvl7pPr>
      <a:lvl8pPr marL="4267093">
        <a:defRPr>
          <a:latin typeface="+mn-lt"/>
          <a:ea typeface="+mn-ea"/>
          <a:cs typeface="+mn-cs"/>
        </a:defRPr>
      </a:lvl8pPr>
      <a:lvl9pPr marL="4876678">
        <a:defRPr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12966" y="688699"/>
            <a:ext cx="11166068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1F2628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12966" y="1642804"/>
            <a:ext cx="1116606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1"/>
            <a:ext cx="390144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1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1/12/2017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1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047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609585">
        <a:defRPr>
          <a:latin typeface="+mn-lt"/>
          <a:ea typeface="+mn-ea"/>
          <a:cs typeface="+mn-cs"/>
        </a:defRPr>
      </a:lvl2pPr>
      <a:lvl3pPr marL="1219170">
        <a:defRPr>
          <a:latin typeface="+mn-lt"/>
          <a:ea typeface="+mn-ea"/>
          <a:cs typeface="+mn-cs"/>
        </a:defRPr>
      </a:lvl3pPr>
      <a:lvl4pPr marL="1828754">
        <a:defRPr>
          <a:latin typeface="+mn-lt"/>
          <a:ea typeface="+mn-ea"/>
          <a:cs typeface="+mn-cs"/>
        </a:defRPr>
      </a:lvl4pPr>
      <a:lvl5pPr marL="2438339">
        <a:defRPr>
          <a:latin typeface="+mn-lt"/>
          <a:ea typeface="+mn-ea"/>
          <a:cs typeface="+mn-cs"/>
        </a:defRPr>
      </a:lvl5pPr>
      <a:lvl6pPr marL="3047924">
        <a:defRPr>
          <a:latin typeface="+mn-lt"/>
          <a:ea typeface="+mn-ea"/>
          <a:cs typeface="+mn-cs"/>
        </a:defRPr>
      </a:lvl6pPr>
      <a:lvl7pPr marL="3657509">
        <a:defRPr>
          <a:latin typeface="+mn-lt"/>
          <a:ea typeface="+mn-ea"/>
          <a:cs typeface="+mn-cs"/>
        </a:defRPr>
      </a:lvl7pPr>
      <a:lvl8pPr marL="4267093">
        <a:defRPr>
          <a:latin typeface="+mn-lt"/>
          <a:ea typeface="+mn-ea"/>
          <a:cs typeface="+mn-cs"/>
        </a:defRPr>
      </a:lvl8pPr>
      <a:lvl9pPr marL="4876678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609585">
        <a:defRPr>
          <a:latin typeface="+mn-lt"/>
          <a:ea typeface="+mn-ea"/>
          <a:cs typeface="+mn-cs"/>
        </a:defRPr>
      </a:lvl2pPr>
      <a:lvl3pPr marL="1219170">
        <a:defRPr>
          <a:latin typeface="+mn-lt"/>
          <a:ea typeface="+mn-ea"/>
          <a:cs typeface="+mn-cs"/>
        </a:defRPr>
      </a:lvl3pPr>
      <a:lvl4pPr marL="1828754">
        <a:defRPr>
          <a:latin typeface="+mn-lt"/>
          <a:ea typeface="+mn-ea"/>
          <a:cs typeface="+mn-cs"/>
        </a:defRPr>
      </a:lvl4pPr>
      <a:lvl5pPr marL="2438339">
        <a:defRPr>
          <a:latin typeface="+mn-lt"/>
          <a:ea typeface="+mn-ea"/>
          <a:cs typeface="+mn-cs"/>
        </a:defRPr>
      </a:lvl5pPr>
      <a:lvl6pPr marL="3047924">
        <a:defRPr>
          <a:latin typeface="+mn-lt"/>
          <a:ea typeface="+mn-ea"/>
          <a:cs typeface="+mn-cs"/>
        </a:defRPr>
      </a:lvl6pPr>
      <a:lvl7pPr marL="3657509">
        <a:defRPr>
          <a:latin typeface="+mn-lt"/>
          <a:ea typeface="+mn-ea"/>
          <a:cs typeface="+mn-cs"/>
        </a:defRPr>
      </a:lvl7pPr>
      <a:lvl8pPr marL="4267093">
        <a:defRPr>
          <a:latin typeface="+mn-lt"/>
          <a:ea typeface="+mn-ea"/>
          <a:cs typeface="+mn-cs"/>
        </a:defRPr>
      </a:lvl8pPr>
      <a:lvl9pPr marL="4876678">
        <a:defRPr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12966" y="688699"/>
            <a:ext cx="11166068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1F2628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12966" y="1642804"/>
            <a:ext cx="1116606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1"/>
            <a:ext cx="390144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1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1/12/2017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1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0155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609585">
        <a:defRPr>
          <a:latin typeface="+mn-lt"/>
          <a:ea typeface="+mn-ea"/>
          <a:cs typeface="+mn-cs"/>
        </a:defRPr>
      </a:lvl2pPr>
      <a:lvl3pPr marL="1219170">
        <a:defRPr>
          <a:latin typeface="+mn-lt"/>
          <a:ea typeface="+mn-ea"/>
          <a:cs typeface="+mn-cs"/>
        </a:defRPr>
      </a:lvl3pPr>
      <a:lvl4pPr marL="1828754">
        <a:defRPr>
          <a:latin typeface="+mn-lt"/>
          <a:ea typeface="+mn-ea"/>
          <a:cs typeface="+mn-cs"/>
        </a:defRPr>
      </a:lvl4pPr>
      <a:lvl5pPr marL="2438339">
        <a:defRPr>
          <a:latin typeface="+mn-lt"/>
          <a:ea typeface="+mn-ea"/>
          <a:cs typeface="+mn-cs"/>
        </a:defRPr>
      </a:lvl5pPr>
      <a:lvl6pPr marL="3047924">
        <a:defRPr>
          <a:latin typeface="+mn-lt"/>
          <a:ea typeface="+mn-ea"/>
          <a:cs typeface="+mn-cs"/>
        </a:defRPr>
      </a:lvl6pPr>
      <a:lvl7pPr marL="3657509">
        <a:defRPr>
          <a:latin typeface="+mn-lt"/>
          <a:ea typeface="+mn-ea"/>
          <a:cs typeface="+mn-cs"/>
        </a:defRPr>
      </a:lvl7pPr>
      <a:lvl8pPr marL="4267093">
        <a:defRPr>
          <a:latin typeface="+mn-lt"/>
          <a:ea typeface="+mn-ea"/>
          <a:cs typeface="+mn-cs"/>
        </a:defRPr>
      </a:lvl8pPr>
      <a:lvl9pPr marL="4876678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609585">
        <a:defRPr>
          <a:latin typeface="+mn-lt"/>
          <a:ea typeface="+mn-ea"/>
          <a:cs typeface="+mn-cs"/>
        </a:defRPr>
      </a:lvl2pPr>
      <a:lvl3pPr marL="1219170">
        <a:defRPr>
          <a:latin typeface="+mn-lt"/>
          <a:ea typeface="+mn-ea"/>
          <a:cs typeface="+mn-cs"/>
        </a:defRPr>
      </a:lvl3pPr>
      <a:lvl4pPr marL="1828754">
        <a:defRPr>
          <a:latin typeface="+mn-lt"/>
          <a:ea typeface="+mn-ea"/>
          <a:cs typeface="+mn-cs"/>
        </a:defRPr>
      </a:lvl4pPr>
      <a:lvl5pPr marL="2438339">
        <a:defRPr>
          <a:latin typeface="+mn-lt"/>
          <a:ea typeface="+mn-ea"/>
          <a:cs typeface="+mn-cs"/>
        </a:defRPr>
      </a:lvl5pPr>
      <a:lvl6pPr marL="3047924">
        <a:defRPr>
          <a:latin typeface="+mn-lt"/>
          <a:ea typeface="+mn-ea"/>
          <a:cs typeface="+mn-cs"/>
        </a:defRPr>
      </a:lvl6pPr>
      <a:lvl7pPr marL="3657509">
        <a:defRPr>
          <a:latin typeface="+mn-lt"/>
          <a:ea typeface="+mn-ea"/>
          <a:cs typeface="+mn-cs"/>
        </a:defRPr>
      </a:lvl7pPr>
      <a:lvl8pPr marL="4267093">
        <a:defRPr>
          <a:latin typeface="+mn-lt"/>
          <a:ea typeface="+mn-ea"/>
          <a:cs typeface="+mn-cs"/>
        </a:defRPr>
      </a:lvl8pPr>
      <a:lvl9pPr marL="4876678">
        <a:defRPr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12966" y="688699"/>
            <a:ext cx="11166068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1F2628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12966" y="1642804"/>
            <a:ext cx="1116606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1"/>
            <a:ext cx="390144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1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1/12/2017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1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9875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609585">
        <a:defRPr>
          <a:latin typeface="+mn-lt"/>
          <a:ea typeface="+mn-ea"/>
          <a:cs typeface="+mn-cs"/>
        </a:defRPr>
      </a:lvl2pPr>
      <a:lvl3pPr marL="1219170">
        <a:defRPr>
          <a:latin typeface="+mn-lt"/>
          <a:ea typeface="+mn-ea"/>
          <a:cs typeface="+mn-cs"/>
        </a:defRPr>
      </a:lvl3pPr>
      <a:lvl4pPr marL="1828754">
        <a:defRPr>
          <a:latin typeface="+mn-lt"/>
          <a:ea typeface="+mn-ea"/>
          <a:cs typeface="+mn-cs"/>
        </a:defRPr>
      </a:lvl4pPr>
      <a:lvl5pPr marL="2438339">
        <a:defRPr>
          <a:latin typeface="+mn-lt"/>
          <a:ea typeface="+mn-ea"/>
          <a:cs typeface="+mn-cs"/>
        </a:defRPr>
      </a:lvl5pPr>
      <a:lvl6pPr marL="3047924">
        <a:defRPr>
          <a:latin typeface="+mn-lt"/>
          <a:ea typeface="+mn-ea"/>
          <a:cs typeface="+mn-cs"/>
        </a:defRPr>
      </a:lvl6pPr>
      <a:lvl7pPr marL="3657509">
        <a:defRPr>
          <a:latin typeface="+mn-lt"/>
          <a:ea typeface="+mn-ea"/>
          <a:cs typeface="+mn-cs"/>
        </a:defRPr>
      </a:lvl7pPr>
      <a:lvl8pPr marL="4267093">
        <a:defRPr>
          <a:latin typeface="+mn-lt"/>
          <a:ea typeface="+mn-ea"/>
          <a:cs typeface="+mn-cs"/>
        </a:defRPr>
      </a:lvl8pPr>
      <a:lvl9pPr marL="4876678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609585">
        <a:defRPr>
          <a:latin typeface="+mn-lt"/>
          <a:ea typeface="+mn-ea"/>
          <a:cs typeface="+mn-cs"/>
        </a:defRPr>
      </a:lvl2pPr>
      <a:lvl3pPr marL="1219170">
        <a:defRPr>
          <a:latin typeface="+mn-lt"/>
          <a:ea typeface="+mn-ea"/>
          <a:cs typeface="+mn-cs"/>
        </a:defRPr>
      </a:lvl3pPr>
      <a:lvl4pPr marL="1828754">
        <a:defRPr>
          <a:latin typeface="+mn-lt"/>
          <a:ea typeface="+mn-ea"/>
          <a:cs typeface="+mn-cs"/>
        </a:defRPr>
      </a:lvl4pPr>
      <a:lvl5pPr marL="2438339">
        <a:defRPr>
          <a:latin typeface="+mn-lt"/>
          <a:ea typeface="+mn-ea"/>
          <a:cs typeface="+mn-cs"/>
        </a:defRPr>
      </a:lvl5pPr>
      <a:lvl6pPr marL="3047924">
        <a:defRPr>
          <a:latin typeface="+mn-lt"/>
          <a:ea typeface="+mn-ea"/>
          <a:cs typeface="+mn-cs"/>
        </a:defRPr>
      </a:lvl6pPr>
      <a:lvl7pPr marL="3657509">
        <a:defRPr>
          <a:latin typeface="+mn-lt"/>
          <a:ea typeface="+mn-ea"/>
          <a:cs typeface="+mn-cs"/>
        </a:defRPr>
      </a:lvl7pPr>
      <a:lvl8pPr marL="4267093">
        <a:defRPr>
          <a:latin typeface="+mn-lt"/>
          <a:ea typeface="+mn-ea"/>
          <a:cs typeface="+mn-cs"/>
        </a:defRPr>
      </a:lvl8pPr>
      <a:lvl9pPr marL="4876678">
        <a:defRPr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12966" y="688699"/>
            <a:ext cx="11166068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1F2628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12966" y="1642804"/>
            <a:ext cx="1116606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1"/>
            <a:ext cx="390144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1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1/12/2017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1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9585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609585">
        <a:defRPr>
          <a:latin typeface="+mn-lt"/>
          <a:ea typeface="+mn-ea"/>
          <a:cs typeface="+mn-cs"/>
        </a:defRPr>
      </a:lvl2pPr>
      <a:lvl3pPr marL="1219170">
        <a:defRPr>
          <a:latin typeface="+mn-lt"/>
          <a:ea typeface="+mn-ea"/>
          <a:cs typeface="+mn-cs"/>
        </a:defRPr>
      </a:lvl3pPr>
      <a:lvl4pPr marL="1828754">
        <a:defRPr>
          <a:latin typeface="+mn-lt"/>
          <a:ea typeface="+mn-ea"/>
          <a:cs typeface="+mn-cs"/>
        </a:defRPr>
      </a:lvl4pPr>
      <a:lvl5pPr marL="2438339">
        <a:defRPr>
          <a:latin typeface="+mn-lt"/>
          <a:ea typeface="+mn-ea"/>
          <a:cs typeface="+mn-cs"/>
        </a:defRPr>
      </a:lvl5pPr>
      <a:lvl6pPr marL="3047924">
        <a:defRPr>
          <a:latin typeface="+mn-lt"/>
          <a:ea typeface="+mn-ea"/>
          <a:cs typeface="+mn-cs"/>
        </a:defRPr>
      </a:lvl6pPr>
      <a:lvl7pPr marL="3657509">
        <a:defRPr>
          <a:latin typeface="+mn-lt"/>
          <a:ea typeface="+mn-ea"/>
          <a:cs typeface="+mn-cs"/>
        </a:defRPr>
      </a:lvl7pPr>
      <a:lvl8pPr marL="4267093">
        <a:defRPr>
          <a:latin typeface="+mn-lt"/>
          <a:ea typeface="+mn-ea"/>
          <a:cs typeface="+mn-cs"/>
        </a:defRPr>
      </a:lvl8pPr>
      <a:lvl9pPr marL="4876678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609585">
        <a:defRPr>
          <a:latin typeface="+mn-lt"/>
          <a:ea typeface="+mn-ea"/>
          <a:cs typeface="+mn-cs"/>
        </a:defRPr>
      </a:lvl2pPr>
      <a:lvl3pPr marL="1219170">
        <a:defRPr>
          <a:latin typeface="+mn-lt"/>
          <a:ea typeface="+mn-ea"/>
          <a:cs typeface="+mn-cs"/>
        </a:defRPr>
      </a:lvl3pPr>
      <a:lvl4pPr marL="1828754">
        <a:defRPr>
          <a:latin typeface="+mn-lt"/>
          <a:ea typeface="+mn-ea"/>
          <a:cs typeface="+mn-cs"/>
        </a:defRPr>
      </a:lvl4pPr>
      <a:lvl5pPr marL="2438339">
        <a:defRPr>
          <a:latin typeface="+mn-lt"/>
          <a:ea typeface="+mn-ea"/>
          <a:cs typeface="+mn-cs"/>
        </a:defRPr>
      </a:lvl5pPr>
      <a:lvl6pPr marL="3047924">
        <a:defRPr>
          <a:latin typeface="+mn-lt"/>
          <a:ea typeface="+mn-ea"/>
          <a:cs typeface="+mn-cs"/>
        </a:defRPr>
      </a:lvl6pPr>
      <a:lvl7pPr marL="3657509">
        <a:defRPr>
          <a:latin typeface="+mn-lt"/>
          <a:ea typeface="+mn-ea"/>
          <a:cs typeface="+mn-cs"/>
        </a:defRPr>
      </a:lvl7pPr>
      <a:lvl8pPr marL="4267093">
        <a:defRPr>
          <a:latin typeface="+mn-lt"/>
          <a:ea typeface="+mn-ea"/>
          <a:cs typeface="+mn-cs"/>
        </a:defRPr>
      </a:lvl8pPr>
      <a:lvl9pPr marL="4876678">
        <a:defRPr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12966" y="688699"/>
            <a:ext cx="11166068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1F2628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12966" y="1642804"/>
            <a:ext cx="1116606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1"/>
            <a:ext cx="390144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1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1/12/2017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1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61930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609585">
        <a:defRPr>
          <a:latin typeface="+mn-lt"/>
          <a:ea typeface="+mn-ea"/>
          <a:cs typeface="+mn-cs"/>
        </a:defRPr>
      </a:lvl2pPr>
      <a:lvl3pPr marL="1219170">
        <a:defRPr>
          <a:latin typeface="+mn-lt"/>
          <a:ea typeface="+mn-ea"/>
          <a:cs typeface="+mn-cs"/>
        </a:defRPr>
      </a:lvl3pPr>
      <a:lvl4pPr marL="1828754">
        <a:defRPr>
          <a:latin typeface="+mn-lt"/>
          <a:ea typeface="+mn-ea"/>
          <a:cs typeface="+mn-cs"/>
        </a:defRPr>
      </a:lvl4pPr>
      <a:lvl5pPr marL="2438339">
        <a:defRPr>
          <a:latin typeface="+mn-lt"/>
          <a:ea typeface="+mn-ea"/>
          <a:cs typeface="+mn-cs"/>
        </a:defRPr>
      </a:lvl5pPr>
      <a:lvl6pPr marL="3047924">
        <a:defRPr>
          <a:latin typeface="+mn-lt"/>
          <a:ea typeface="+mn-ea"/>
          <a:cs typeface="+mn-cs"/>
        </a:defRPr>
      </a:lvl6pPr>
      <a:lvl7pPr marL="3657509">
        <a:defRPr>
          <a:latin typeface="+mn-lt"/>
          <a:ea typeface="+mn-ea"/>
          <a:cs typeface="+mn-cs"/>
        </a:defRPr>
      </a:lvl7pPr>
      <a:lvl8pPr marL="4267093">
        <a:defRPr>
          <a:latin typeface="+mn-lt"/>
          <a:ea typeface="+mn-ea"/>
          <a:cs typeface="+mn-cs"/>
        </a:defRPr>
      </a:lvl8pPr>
      <a:lvl9pPr marL="4876678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609585">
        <a:defRPr>
          <a:latin typeface="+mn-lt"/>
          <a:ea typeface="+mn-ea"/>
          <a:cs typeface="+mn-cs"/>
        </a:defRPr>
      </a:lvl2pPr>
      <a:lvl3pPr marL="1219170">
        <a:defRPr>
          <a:latin typeface="+mn-lt"/>
          <a:ea typeface="+mn-ea"/>
          <a:cs typeface="+mn-cs"/>
        </a:defRPr>
      </a:lvl3pPr>
      <a:lvl4pPr marL="1828754">
        <a:defRPr>
          <a:latin typeface="+mn-lt"/>
          <a:ea typeface="+mn-ea"/>
          <a:cs typeface="+mn-cs"/>
        </a:defRPr>
      </a:lvl4pPr>
      <a:lvl5pPr marL="2438339">
        <a:defRPr>
          <a:latin typeface="+mn-lt"/>
          <a:ea typeface="+mn-ea"/>
          <a:cs typeface="+mn-cs"/>
        </a:defRPr>
      </a:lvl5pPr>
      <a:lvl6pPr marL="3047924">
        <a:defRPr>
          <a:latin typeface="+mn-lt"/>
          <a:ea typeface="+mn-ea"/>
          <a:cs typeface="+mn-cs"/>
        </a:defRPr>
      </a:lvl6pPr>
      <a:lvl7pPr marL="3657509">
        <a:defRPr>
          <a:latin typeface="+mn-lt"/>
          <a:ea typeface="+mn-ea"/>
          <a:cs typeface="+mn-cs"/>
        </a:defRPr>
      </a:lvl7pPr>
      <a:lvl8pPr marL="4267093">
        <a:defRPr>
          <a:latin typeface="+mn-lt"/>
          <a:ea typeface="+mn-ea"/>
          <a:cs typeface="+mn-cs"/>
        </a:defRPr>
      </a:lvl8pPr>
      <a:lvl9pPr marL="4876678">
        <a:defRPr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12966" y="688699"/>
            <a:ext cx="11166068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1F2628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12966" y="1642804"/>
            <a:ext cx="1116606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1"/>
            <a:ext cx="390144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1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1/12/2017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1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9133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609585">
        <a:defRPr>
          <a:latin typeface="+mn-lt"/>
          <a:ea typeface="+mn-ea"/>
          <a:cs typeface="+mn-cs"/>
        </a:defRPr>
      </a:lvl2pPr>
      <a:lvl3pPr marL="1219170">
        <a:defRPr>
          <a:latin typeface="+mn-lt"/>
          <a:ea typeface="+mn-ea"/>
          <a:cs typeface="+mn-cs"/>
        </a:defRPr>
      </a:lvl3pPr>
      <a:lvl4pPr marL="1828754">
        <a:defRPr>
          <a:latin typeface="+mn-lt"/>
          <a:ea typeface="+mn-ea"/>
          <a:cs typeface="+mn-cs"/>
        </a:defRPr>
      </a:lvl4pPr>
      <a:lvl5pPr marL="2438339">
        <a:defRPr>
          <a:latin typeface="+mn-lt"/>
          <a:ea typeface="+mn-ea"/>
          <a:cs typeface="+mn-cs"/>
        </a:defRPr>
      </a:lvl5pPr>
      <a:lvl6pPr marL="3047924">
        <a:defRPr>
          <a:latin typeface="+mn-lt"/>
          <a:ea typeface="+mn-ea"/>
          <a:cs typeface="+mn-cs"/>
        </a:defRPr>
      </a:lvl6pPr>
      <a:lvl7pPr marL="3657509">
        <a:defRPr>
          <a:latin typeface="+mn-lt"/>
          <a:ea typeface="+mn-ea"/>
          <a:cs typeface="+mn-cs"/>
        </a:defRPr>
      </a:lvl7pPr>
      <a:lvl8pPr marL="4267093">
        <a:defRPr>
          <a:latin typeface="+mn-lt"/>
          <a:ea typeface="+mn-ea"/>
          <a:cs typeface="+mn-cs"/>
        </a:defRPr>
      </a:lvl8pPr>
      <a:lvl9pPr marL="4876678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609585">
        <a:defRPr>
          <a:latin typeface="+mn-lt"/>
          <a:ea typeface="+mn-ea"/>
          <a:cs typeface="+mn-cs"/>
        </a:defRPr>
      </a:lvl2pPr>
      <a:lvl3pPr marL="1219170">
        <a:defRPr>
          <a:latin typeface="+mn-lt"/>
          <a:ea typeface="+mn-ea"/>
          <a:cs typeface="+mn-cs"/>
        </a:defRPr>
      </a:lvl3pPr>
      <a:lvl4pPr marL="1828754">
        <a:defRPr>
          <a:latin typeface="+mn-lt"/>
          <a:ea typeface="+mn-ea"/>
          <a:cs typeface="+mn-cs"/>
        </a:defRPr>
      </a:lvl4pPr>
      <a:lvl5pPr marL="2438339">
        <a:defRPr>
          <a:latin typeface="+mn-lt"/>
          <a:ea typeface="+mn-ea"/>
          <a:cs typeface="+mn-cs"/>
        </a:defRPr>
      </a:lvl5pPr>
      <a:lvl6pPr marL="3047924">
        <a:defRPr>
          <a:latin typeface="+mn-lt"/>
          <a:ea typeface="+mn-ea"/>
          <a:cs typeface="+mn-cs"/>
        </a:defRPr>
      </a:lvl6pPr>
      <a:lvl7pPr marL="3657509">
        <a:defRPr>
          <a:latin typeface="+mn-lt"/>
          <a:ea typeface="+mn-ea"/>
          <a:cs typeface="+mn-cs"/>
        </a:defRPr>
      </a:lvl7pPr>
      <a:lvl8pPr marL="4267093">
        <a:defRPr>
          <a:latin typeface="+mn-lt"/>
          <a:ea typeface="+mn-ea"/>
          <a:cs typeface="+mn-cs"/>
        </a:defRPr>
      </a:lvl8pPr>
      <a:lvl9pPr marL="4876678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6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1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6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9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0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g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01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0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106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06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10" Type="http://schemas.openxmlformats.org/officeDocument/2006/relationships/image" Target="../media/image35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0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0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0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0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06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0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10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1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11.xml"/><Relationship Id="rId4" Type="http://schemas.openxmlformats.org/officeDocument/2006/relationships/image" Target="../media/image49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1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jpg"/><Relationship Id="rId1" Type="http://schemas.openxmlformats.org/officeDocument/2006/relationships/slideLayout" Target="../slideLayouts/slideLayout11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1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7" Type="http://schemas.openxmlformats.org/officeDocument/2006/relationships/image" Target="../media/image59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111.xml"/><Relationship Id="rId6" Type="http://schemas.openxmlformats.org/officeDocument/2006/relationships/image" Target="../media/image58.png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0" y="0"/>
                </a:moveTo>
                <a:lnTo>
                  <a:pt x="9143981" y="0"/>
                </a:lnTo>
                <a:lnTo>
                  <a:pt x="9143981" y="5143489"/>
                </a:lnTo>
                <a:lnTo>
                  <a:pt x="0" y="5143489"/>
                </a:lnTo>
                <a:lnTo>
                  <a:pt x="0" y="0"/>
                </a:lnTo>
                <a:close/>
              </a:path>
            </a:pathLst>
          </a:custGeom>
          <a:solidFill>
            <a:srgbClr val="1F2628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" name="object 3"/>
          <p:cNvSpPr/>
          <p:nvPr/>
        </p:nvSpPr>
        <p:spPr>
          <a:xfrm>
            <a:off x="0" y="3997524"/>
            <a:ext cx="12192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3981" y="0"/>
                </a:lnTo>
              </a:path>
            </a:pathLst>
          </a:custGeom>
          <a:ln w="19049">
            <a:solidFill>
              <a:srgbClr val="62D197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4" name="object 4"/>
          <p:cNvSpPr txBox="1"/>
          <p:nvPr/>
        </p:nvSpPr>
        <p:spPr>
          <a:xfrm>
            <a:off x="777965" y="4934037"/>
            <a:ext cx="3593737" cy="987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933">
              <a:lnSpc>
                <a:spcPts val="3820"/>
              </a:lnSpc>
            </a:pPr>
            <a:r>
              <a:rPr lang="en-IN" sz="3200" spc="67" dirty="0" smtClean="0">
                <a:solidFill>
                  <a:srgbClr val="FFFFFF"/>
                </a:solidFill>
                <a:latin typeface="Calibri"/>
                <a:cs typeface="Calibri"/>
              </a:rPr>
              <a:t>Nitish Kumar</a:t>
            </a:r>
            <a:endParaRPr sz="3200" dirty="0">
              <a:latin typeface="Calibri"/>
              <a:cs typeface="Calibri"/>
            </a:endParaRPr>
          </a:p>
          <a:p>
            <a:pPr marL="16933" marR="1600160">
              <a:lnSpc>
                <a:spcPts val="3800"/>
              </a:lnSpc>
              <a:spcBef>
                <a:spcPts val="140"/>
              </a:spcBef>
            </a:pPr>
            <a:r>
              <a:rPr sz="3200" spc="20" dirty="0" smtClean="0">
                <a:solidFill>
                  <a:srgbClr val="FFFFFF"/>
                </a:solidFill>
                <a:latin typeface="Calibri"/>
                <a:cs typeface="Calibri"/>
              </a:rPr>
              <a:t>@</a:t>
            </a:r>
            <a:r>
              <a:rPr lang="en-IN" sz="3200" spc="20" dirty="0" smtClean="0">
                <a:solidFill>
                  <a:srgbClr val="FFFFFF"/>
                </a:solidFill>
                <a:latin typeface="Calibri"/>
                <a:cs typeface="Calibri"/>
              </a:rPr>
              <a:t>nitishk88</a:t>
            </a:r>
            <a:endParaRPr sz="3200"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77965" y="3131257"/>
            <a:ext cx="10595429" cy="55399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16933">
              <a:lnSpc>
                <a:spcPct val="100000"/>
              </a:lnSpc>
            </a:pPr>
            <a:r>
              <a:rPr lang="en-IN" sz="3600" spc="33" dirty="0" smtClean="0">
                <a:solidFill>
                  <a:srgbClr val="FFFFFF"/>
                </a:solidFill>
              </a:rPr>
              <a:t>Creating</a:t>
            </a:r>
            <a:r>
              <a:rPr sz="3600" spc="33" dirty="0" smtClean="0">
                <a:solidFill>
                  <a:srgbClr val="FFFFFF"/>
                </a:solidFill>
              </a:rPr>
              <a:t> </a:t>
            </a:r>
            <a:r>
              <a:rPr sz="3600" spc="240" dirty="0">
                <a:solidFill>
                  <a:srgbClr val="FFFFFF"/>
                </a:solidFill>
              </a:rPr>
              <a:t>Reusable </a:t>
            </a:r>
            <a:r>
              <a:rPr sz="3600" spc="140" dirty="0">
                <a:solidFill>
                  <a:srgbClr val="FFFFFF"/>
                </a:solidFill>
              </a:rPr>
              <a:t>Visualization</a:t>
            </a:r>
            <a:r>
              <a:rPr sz="3600" spc="240" dirty="0">
                <a:solidFill>
                  <a:srgbClr val="FFFFFF"/>
                </a:solidFill>
              </a:rPr>
              <a:t> </a:t>
            </a:r>
            <a:r>
              <a:rPr lang="en-IN" sz="3600" spc="140" dirty="0" smtClean="0">
                <a:solidFill>
                  <a:srgbClr val="FFFFFF"/>
                </a:solidFill>
              </a:rPr>
              <a:t>With React and D3</a:t>
            </a:r>
            <a:endParaRPr sz="3600" dirty="0"/>
          </a:p>
        </p:txBody>
      </p:sp>
    </p:spTree>
    <p:extLst>
      <p:ext uri="{BB962C8B-B14F-4D97-AF65-F5344CB8AC3E}">
        <p14:creationId xmlns:p14="http://schemas.microsoft.com/office/powerpoint/2010/main" val="34798602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933"/>
            <a:r>
              <a:rPr spc="60" dirty="0"/>
              <a:t>Implementation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12965" y="1531126"/>
            <a:ext cx="10310707" cy="43814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933" marR="564713">
              <a:lnSpc>
                <a:spcPct val="145800"/>
              </a:lnSpc>
            </a:pPr>
            <a:r>
              <a:rPr sz="1600" dirty="0">
                <a:solidFill>
                  <a:srgbClr val="870000"/>
                </a:solidFill>
                <a:latin typeface="Consolas"/>
                <a:cs typeface="Consolas"/>
              </a:rPr>
              <a:t>// Construct a new axis function using the d3.axisBottom method that returns a</a:t>
            </a:r>
            <a:r>
              <a:rPr sz="1600" spc="-220" dirty="0">
                <a:solidFill>
                  <a:srgbClr val="870000"/>
                </a:solidFill>
                <a:latin typeface="Consolas"/>
                <a:cs typeface="Consolas"/>
              </a:rPr>
              <a:t> </a:t>
            </a:r>
            <a:r>
              <a:rPr sz="1600" dirty="0">
                <a:solidFill>
                  <a:srgbClr val="870000"/>
                </a:solidFill>
                <a:latin typeface="Consolas"/>
                <a:cs typeface="Consolas"/>
              </a:rPr>
              <a:t>function  </a:t>
            </a:r>
            <a:r>
              <a:rPr sz="1600" dirty="0">
                <a:solidFill>
                  <a:srgbClr val="000087"/>
                </a:solidFill>
                <a:latin typeface="Consolas"/>
                <a:cs typeface="Consolas"/>
              </a:rPr>
              <a:t>var </a:t>
            </a:r>
            <a:r>
              <a:rPr sz="1600" dirty="0">
                <a:solidFill>
                  <a:prstClr val="black"/>
                </a:solidFill>
                <a:latin typeface="Consolas"/>
                <a:cs typeface="Consolas"/>
              </a:rPr>
              <a:t>axis </a:t>
            </a:r>
            <a:r>
              <a:rPr sz="1600" dirty="0">
                <a:solidFill>
                  <a:srgbClr val="666600"/>
                </a:solidFill>
                <a:latin typeface="Consolas"/>
                <a:cs typeface="Consolas"/>
              </a:rPr>
              <a:t>= </a:t>
            </a:r>
            <a:r>
              <a:rPr sz="1600" dirty="0">
                <a:solidFill>
                  <a:prstClr val="black"/>
                </a:solidFill>
                <a:latin typeface="Consolas"/>
                <a:cs typeface="Consolas"/>
              </a:rPr>
              <a:t>d3</a:t>
            </a:r>
            <a:r>
              <a:rPr sz="1600" dirty="0">
                <a:solidFill>
                  <a:srgbClr val="666600"/>
                </a:solidFill>
                <a:latin typeface="Consolas"/>
                <a:cs typeface="Consolas"/>
              </a:rPr>
              <a:t>.</a:t>
            </a:r>
            <a:r>
              <a:rPr sz="1600" dirty="0">
                <a:solidFill>
                  <a:prstClr val="black"/>
                </a:solidFill>
                <a:latin typeface="Consolas"/>
                <a:cs typeface="Consolas"/>
              </a:rPr>
              <a:t>axisBottom</a:t>
            </a:r>
            <a:r>
              <a:rPr sz="1600" dirty="0">
                <a:solidFill>
                  <a:srgbClr val="666600"/>
                </a:solidFill>
                <a:latin typeface="Consolas"/>
                <a:cs typeface="Consolas"/>
              </a:rPr>
              <a:t>(); </a:t>
            </a:r>
            <a:r>
              <a:rPr sz="1600" dirty="0">
                <a:solidFill>
                  <a:srgbClr val="870000"/>
                </a:solidFill>
                <a:latin typeface="Consolas"/>
                <a:cs typeface="Consolas"/>
              </a:rPr>
              <a:t>// Function that returns a function using closure</a:t>
            </a:r>
            <a:r>
              <a:rPr sz="1600" spc="-200" dirty="0">
                <a:solidFill>
                  <a:srgbClr val="870000"/>
                </a:solidFill>
                <a:latin typeface="Consolas"/>
                <a:cs typeface="Consolas"/>
              </a:rPr>
              <a:t> </a:t>
            </a:r>
            <a:r>
              <a:rPr sz="1600" dirty="0">
                <a:solidFill>
                  <a:srgbClr val="870000"/>
                </a:solidFill>
                <a:latin typeface="Consolas"/>
                <a:cs typeface="Consolas"/>
              </a:rPr>
              <a:t>pattern</a:t>
            </a:r>
            <a:endParaRPr sz="1600">
              <a:solidFill>
                <a:prstClr val="black"/>
              </a:solidFill>
              <a:latin typeface="Consolas"/>
              <a:cs typeface="Consolas"/>
            </a:endParaRPr>
          </a:p>
          <a:p>
            <a:endParaRPr sz="16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endParaRPr sz="16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16933"/>
            <a:r>
              <a:rPr sz="1600" dirty="0">
                <a:solidFill>
                  <a:srgbClr val="870000"/>
                </a:solidFill>
                <a:latin typeface="Consolas"/>
                <a:cs typeface="Consolas"/>
              </a:rPr>
              <a:t>// Set the scale and orientation of the axis</a:t>
            </a:r>
            <a:r>
              <a:rPr sz="1600" spc="-193" dirty="0">
                <a:solidFill>
                  <a:srgbClr val="870000"/>
                </a:solidFill>
                <a:latin typeface="Consolas"/>
                <a:cs typeface="Consolas"/>
              </a:rPr>
              <a:t> </a:t>
            </a:r>
            <a:r>
              <a:rPr sz="1600" dirty="0">
                <a:solidFill>
                  <a:srgbClr val="870000"/>
                </a:solidFill>
                <a:latin typeface="Consolas"/>
                <a:cs typeface="Consolas"/>
              </a:rPr>
              <a:t>function</a:t>
            </a:r>
            <a:endParaRPr sz="1600">
              <a:solidFill>
                <a:prstClr val="black"/>
              </a:solidFill>
              <a:latin typeface="Consolas"/>
              <a:cs typeface="Consolas"/>
            </a:endParaRPr>
          </a:p>
          <a:p>
            <a:pPr marL="16933">
              <a:spcBef>
                <a:spcPts val="880"/>
              </a:spcBef>
            </a:pPr>
            <a:r>
              <a:rPr sz="1600" dirty="0">
                <a:solidFill>
                  <a:prstClr val="black"/>
                </a:solidFill>
                <a:latin typeface="Consolas"/>
                <a:cs typeface="Consolas"/>
              </a:rPr>
              <a:t>axis</a:t>
            </a:r>
            <a:r>
              <a:rPr sz="1600" dirty="0">
                <a:solidFill>
                  <a:srgbClr val="666600"/>
                </a:solidFill>
                <a:latin typeface="Consolas"/>
                <a:cs typeface="Consolas"/>
              </a:rPr>
              <a:t>.</a:t>
            </a:r>
            <a:r>
              <a:rPr sz="1600" dirty="0">
                <a:solidFill>
                  <a:prstClr val="black"/>
                </a:solidFill>
                <a:latin typeface="Consolas"/>
                <a:cs typeface="Consolas"/>
              </a:rPr>
              <a:t>ticks</a:t>
            </a:r>
            <a:r>
              <a:rPr sz="1600" dirty="0">
                <a:solidFill>
                  <a:srgbClr val="666600"/>
                </a:solidFill>
                <a:latin typeface="Consolas"/>
                <a:cs typeface="Consolas"/>
              </a:rPr>
              <a:t>(</a:t>
            </a:r>
            <a:r>
              <a:rPr sz="1600" dirty="0">
                <a:solidFill>
                  <a:srgbClr val="006666"/>
                </a:solidFill>
                <a:latin typeface="Consolas"/>
                <a:cs typeface="Consolas"/>
              </a:rPr>
              <a:t>5</a:t>
            </a:r>
            <a:r>
              <a:rPr sz="1600" dirty="0">
                <a:solidFill>
                  <a:srgbClr val="666600"/>
                </a:solidFill>
                <a:latin typeface="Consolas"/>
                <a:cs typeface="Consolas"/>
              </a:rPr>
              <a:t>) </a:t>
            </a:r>
            <a:r>
              <a:rPr sz="1600" dirty="0">
                <a:solidFill>
                  <a:srgbClr val="870000"/>
                </a:solidFill>
                <a:latin typeface="Consolas"/>
                <a:cs typeface="Consolas"/>
              </a:rPr>
              <a:t>// Changes a locally scoped variable, returns the</a:t>
            </a:r>
            <a:r>
              <a:rPr sz="1600" spc="-187" dirty="0">
                <a:solidFill>
                  <a:srgbClr val="870000"/>
                </a:solidFill>
                <a:latin typeface="Consolas"/>
                <a:cs typeface="Consolas"/>
              </a:rPr>
              <a:t> </a:t>
            </a:r>
            <a:r>
              <a:rPr sz="1600" dirty="0">
                <a:solidFill>
                  <a:srgbClr val="870000"/>
                </a:solidFill>
                <a:latin typeface="Consolas"/>
                <a:cs typeface="Consolas"/>
              </a:rPr>
              <a:t>function</a:t>
            </a:r>
            <a:endParaRPr sz="1600">
              <a:solidFill>
                <a:prstClr val="black"/>
              </a:solidFill>
              <a:latin typeface="Consolas"/>
              <a:cs typeface="Consolas"/>
            </a:endParaRPr>
          </a:p>
          <a:p>
            <a:pPr marL="463115">
              <a:spcBef>
                <a:spcPts val="880"/>
              </a:spcBef>
            </a:pPr>
            <a:r>
              <a:rPr sz="1600" dirty="0">
                <a:solidFill>
                  <a:srgbClr val="666600"/>
                </a:solidFill>
                <a:latin typeface="Consolas"/>
                <a:cs typeface="Consolas"/>
              </a:rPr>
              <a:t>.</a:t>
            </a:r>
            <a:r>
              <a:rPr sz="1600" dirty="0">
                <a:solidFill>
                  <a:prstClr val="black"/>
                </a:solidFill>
                <a:latin typeface="Consolas"/>
                <a:cs typeface="Consolas"/>
              </a:rPr>
              <a:t>scale</a:t>
            </a:r>
            <a:r>
              <a:rPr sz="1600" dirty="0">
                <a:solidFill>
                  <a:srgbClr val="666600"/>
                </a:solidFill>
                <a:latin typeface="Consolas"/>
                <a:cs typeface="Consolas"/>
              </a:rPr>
              <a:t>(</a:t>
            </a:r>
            <a:r>
              <a:rPr sz="1600" dirty="0">
                <a:solidFill>
                  <a:prstClr val="black"/>
                </a:solidFill>
                <a:latin typeface="Consolas"/>
                <a:cs typeface="Consolas"/>
              </a:rPr>
              <a:t>scale</a:t>
            </a:r>
            <a:r>
              <a:rPr sz="1600" dirty="0">
                <a:solidFill>
                  <a:srgbClr val="666600"/>
                </a:solidFill>
                <a:latin typeface="Consolas"/>
                <a:cs typeface="Consolas"/>
              </a:rPr>
              <a:t>); </a:t>
            </a:r>
            <a:r>
              <a:rPr sz="1600" dirty="0">
                <a:solidFill>
                  <a:srgbClr val="870000"/>
                </a:solidFill>
                <a:latin typeface="Consolas"/>
                <a:cs typeface="Consolas"/>
              </a:rPr>
              <a:t>// Changes a locally scoped variable, returns the</a:t>
            </a:r>
            <a:r>
              <a:rPr sz="1600" spc="-187" dirty="0">
                <a:solidFill>
                  <a:srgbClr val="870000"/>
                </a:solidFill>
                <a:latin typeface="Consolas"/>
                <a:cs typeface="Consolas"/>
              </a:rPr>
              <a:t> </a:t>
            </a:r>
            <a:r>
              <a:rPr sz="1600" dirty="0">
                <a:solidFill>
                  <a:srgbClr val="870000"/>
                </a:solidFill>
                <a:latin typeface="Consolas"/>
                <a:cs typeface="Consolas"/>
              </a:rPr>
              <a:t>function</a:t>
            </a:r>
            <a:endParaRPr sz="1600">
              <a:solidFill>
                <a:prstClr val="black"/>
              </a:solidFill>
              <a:latin typeface="Consolas"/>
              <a:cs typeface="Consolas"/>
            </a:endParaRPr>
          </a:p>
          <a:p>
            <a:endParaRPr sz="16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endParaRPr sz="16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16933"/>
            <a:r>
              <a:rPr sz="1600" dirty="0">
                <a:solidFill>
                  <a:srgbClr val="870000"/>
                </a:solidFill>
                <a:latin typeface="Consolas"/>
                <a:cs typeface="Consolas"/>
              </a:rPr>
              <a:t>// Create a DOM element in which to render your</a:t>
            </a:r>
            <a:r>
              <a:rPr sz="1600" spc="-200" dirty="0">
                <a:solidFill>
                  <a:srgbClr val="870000"/>
                </a:solidFill>
                <a:latin typeface="Consolas"/>
                <a:cs typeface="Consolas"/>
              </a:rPr>
              <a:t> </a:t>
            </a:r>
            <a:r>
              <a:rPr sz="1600" dirty="0">
                <a:solidFill>
                  <a:srgbClr val="870000"/>
                </a:solidFill>
                <a:latin typeface="Consolas"/>
                <a:cs typeface="Consolas"/>
              </a:rPr>
              <a:t>axis</a:t>
            </a:r>
            <a:endParaRPr sz="1600">
              <a:solidFill>
                <a:prstClr val="black"/>
              </a:solidFill>
              <a:latin typeface="Consolas"/>
              <a:cs typeface="Consolas"/>
            </a:endParaRPr>
          </a:p>
          <a:p>
            <a:pPr marL="16933">
              <a:spcBef>
                <a:spcPts val="880"/>
              </a:spcBef>
            </a:pPr>
            <a:r>
              <a:rPr sz="1600" dirty="0">
                <a:solidFill>
                  <a:srgbClr val="000087"/>
                </a:solidFill>
                <a:latin typeface="Consolas"/>
                <a:cs typeface="Consolas"/>
              </a:rPr>
              <a:t>var </a:t>
            </a:r>
            <a:r>
              <a:rPr sz="1600" dirty="0">
                <a:solidFill>
                  <a:prstClr val="black"/>
                </a:solidFill>
                <a:latin typeface="Consolas"/>
                <a:cs typeface="Consolas"/>
              </a:rPr>
              <a:t>axisG </a:t>
            </a:r>
            <a:r>
              <a:rPr sz="1600" dirty="0">
                <a:solidFill>
                  <a:srgbClr val="666600"/>
                </a:solidFill>
                <a:latin typeface="Consolas"/>
                <a:cs typeface="Consolas"/>
              </a:rPr>
              <a:t>= </a:t>
            </a:r>
            <a:r>
              <a:rPr sz="1600" dirty="0">
                <a:solidFill>
                  <a:prstClr val="black"/>
                </a:solidFill>
                <a:latin typeface="Consolas"/>
                <a:cs typeface="Consolas"/>
              </a:rPr>
              <a:t>svg</a:t>
            </a:r>
            <a:r>
              <a:rPr sz="1600" dirty="0">
                <a:solidFill>
                  <a:srgbClr val="666600"/>
                </a:solidFill>
                <a:latin typeface="Consolas"/>
                <a:cs typeface="Consolas"/>
              </a:rPr>
              <a:t>.</a:t>
            </a:r>
            <a:r>
              <a:rPr sz="1600" dirty="0">
                <a:solidFill>
                  <a:prstClr val="black"/>
                </a:solidFill>
                <a:latin typeface="Consolas"/>
                <a:cs typeface="Consolas"/>
              </a:rPr>
              <a:t>append</a:t>
            </a:r>
            <a:r>
              <a:rPr sz="1600" dirty="0">
                <a:solidFill>
                  <a:srgbClr val="666600"/>
                </a:solidFill>
                <a:latin typeface="Consolas"/>
                <a:cs typeface="Consolas"/>
              </a:rPr>
              <a:t>(</a:t>
            </a:r>
            <a:r>
              <a:rPr sz="1600" dirty="0">
                <a:solidFill>
                  <a:srgbClr val="008700"/>
                </a:solidFill>
                <a:latin typeface="Consolas"/>
                <a:cs typeface="Consolas"/>
              </a:rPr>
              <a:t>'g'</a:t>
            </a:r>
            <a:r>
              <a:rPr sz="1600" dirty="0">
                <a:solidFill>
                  <a:srgbClr val="666600"/>
                </a:solidFill>
                <a:latin typeface="Consolas"/>
                <a:cs typeface="Consolas"/>
              </a:rPr>
              <a:t>) </a:t>
            </a:r>
            <a:r>
              <a:rPr sz="1600" dirty="0">
                <a:solidFill>
                  <a:srgbClr val="870000"/>
                </a:solidFill>
                <a:latin typeface="Consolas"/>
                <a:cs typeface="Consolas"/>
              </a:rPr>
              <a:t>// Append a 'g' element to your svg in order to render your</a:t>
            </a:r>
            <a:r>
              <a:rPr sz="1600" spc="-233" dirty="0">
                <a:solidFill>
                  <a:srgbClr val="870000"/>
                </a:solidFill>
                <a:latin typeface="Consolas"/>
                <a:cs typeface="Consolas"/>
              </a:rPr>
              <a:t> </a:t>
            </a:r>
            <a:r>
              <a:rPr sz="1600" dirty="0">
                <a:solidFill>
                  <a:srgbClr val="870000"/>
                </a:solidFill>
                <a:latin typeface="Consolas"/>
                <a:cs typeface="Consolas"/>
              </a:rPr>
              <a:t>axis</a:t>
            </a:r>
            <a:endParaRPr sz="1600">
              <a:solidFill>
                <a:prstClr val="black"/>
              </a:solidFill>
              <a:latin typeface="Consolas"/>
              <a:cs typeface="Consolas"/>
            </a:endParaRPr>
          </a:p>
          <a:p>
            <a:endParaRPr sz="16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endParaRPr sz="16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16933"/>
            <a:r>
              <a:rPr sz="1600" dirty="0">
                <a:solidFill>
                  <a:srgbClr val="870000"/>
                </a:solidFill>
                <a:latin typeface="Consolas"/>
                <a:cs typeface="Consolas"/>
              </a:rPr>
              <a:t>// Render the axis in the selected</a:t>
            </a:r>
            <a:r>
              <a:rPr sz="1600" spc="-180" dirty="0">
                <a:solidFill>
                  <a:srgbClr val="870000"/>
                </a:solidFill>
                <a:latin typeface="Consolas"/>
                <a:cs typeface="Consolas"/>
              </a:rPr>
              <a:t> </a:t>
            </a:r>
            <a:r>
              <a:rPr sz="1600" dirty="0">
                <a:solidFill>
                  <a:srgbClr val="870000"/>
                </a:solidFill>
                <a:latin typeface="Consolas"/>
                <a:cs typeface="Consolas"/>
              </a:rPr>
              <a:t>axisG</a:t>
            </a:r>
            <a:endParaRPr sz="1600">
              <a:solidFill>
                <a:prstClr val="black"/>
              </a:solidFill>
              <a:latin typeface="Consolas"/>
              <a:cs typeface="Consolas"/>
            </a:endParaRPr>
          </a:p>
          <a:p>
            <a:pPr marL="16933">
              <a:spcBef>
                <a:spcPts val="880"/>
              </a:spcBef>
            </a:pPr>
            <a:r>
              <a:rPr sz="1600" dirty="0">
                <a:solidFill>
                  <a:prstClr val="black"/>
                </a:solidFill>
                <a:latin typeface="Consolas"/>
                <a:cs typeface="Consolas"/>
              </a:rPr>
              <a:t>axisG</a:t>
            </a:r>
            <a:r>
              <a:rPr sz="1600" dirty="0">
                <a:solidFill>
                  <a:srgbClr val="666600"/>
                </a:solidFill>
                <a:latin typeface="Consolas"/>
                <a:cs typeface="Consolas"/>
              </a:rPr>
              <a:t>.</a:t>
            </a:r>
            <a:r>
              <a:rPr sz="1600" dirty="0">
                <a:solidFill>
                  <a:prstClr val="black"/>
                </a:solidFill>
                <a:latin typeface="Consolas"/>
                <a:cs typeface="Consolas"/>
              </a:rPr>
              <a:t>call</a:t>
            </a:r>
            <a:r>
              <a:rPr sz="1600" dirty="0">
                <a:solidFill>
                  <a:srgbClr val="666600"/>
                </a:solidFill>
                <a:latin typeface="Consolas"/>
                <a:cs typeface="Consolas"/>
              </a:rPr>
              <a:t>(</a:t>
            </a:r>
            <a:r>
              <a:rPr sz="1600" dirty="0">
                <a:solidFill>
                  <a:prstClr val="black"/>
                </a:solidFill>
                <a:latin typeface="Consolas"/>
                <a:cs typeface="Consolas"/>
              </a:rPr>
              <a:t>axis</a:t>
            </a:r>
            <a:r>
              <a:rPr sz="1600" dirty="0">
                <a:solidFill>
                  <a:srgbClr val="666600"/>
                </a:solidFill>
                <a:latin typeface="Consolas"/>
                <a:cs typeface="Consolas"/>
              </a:rPr>
              <a:t>); </a:t>
            </a:r>
            <a:r>
              <a:rPr sz="1600" dirty="0">
                <a:solidFill>
                  <a:srgbClr val="870000"/>
                </a:solidFill>
                <a:latin typeface="Consolas"/>
                <a:cs typeface="Consolas"/>
              </a:rPr>
              <a:t>// Call your function in the context of a selected</a:t>
            </a:r>
            <a:r>
              <a:rPr sz="1600" spc="-200" dirty="0">
                <a:solidFill>
                  <a:srgbClr val="870000"/>
                </a:solidFill>
                <a:latin typeface="Consolas"/>
                <a:cs typeface="Consolas"/>
              </a:rPr>
              <a:t> </a:t>
            </a:r>
            <a:r>
              <a:rPr sz="1600" dirty="0">
                <a:solidFill>
                  <a:srgbClr val="870000"/>
                </a:solidFill>
                <a:latin typeface="Consolas"/>
                <a:cs typeface="Consolas"/>
              </a:rPr>
              <a:t>element</a:t>
            </a:r>
            <a:endParaRPr sz="1600">
              <a:solidFill>
                <a:prstClr val="black"/>
              </a:solidFill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0918549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727585"/>
            <a:ext cx="12192000" cy="130387"/>
          </a:xfrm>
          <a:custGeom>
            <a:avLst/>
            <a:gdLst/>
            <a:ahLst/>
            <a:cxnLst/>
            <a:rect l="l" t="t" r="r" b="b"/>
            <a:pathLst>
              <a:path w="9144000" h="97789">
                <a:moveTo>
                  <a:pt x="0" y="0"/>
                </a:moveTo>
                <a:lnTo>
                  <a:pt x="9143981" y="0"/>
                </a:lnTo>
                <a:lnTo>
                  <a:pt x="9143981" y="97799"/>
                </a:lnTo>
                <a:lnTo>
                  <a:pt x="0" y="97799"/>
                </a:lnTo>
                <a:lnTo>
                  <a:pt x="0" y="0"/>
                </a:lnTo>
                <a:close/>
              </a:path>
            </a:pathLst>
          </a:custGeom>
          <a:solidFill>
            <a:srgbClr val="62D197"/>
          </a:solidFill>
        </p:spPr>
        <p:txBody>
          <a:bodyPr wrap="square" lIns="0" tIns="0" rIns="0" bIns="0" rtlCol="0"/>
          <a:lstStyle/>
          <a:p>
            <a:endParaRPr sz="2400">
              <a:solidFill>
                <a:prstClr val="black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12966" y="0"/>
            <a:ext cx="4279053" cy="161268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933" marR="6773">
              <a:lnSpc>
                <a:spcPct val="114599"/>
              </a:lnSpc>
            </a:pPr>
            <a:r>
              <a:rPr sz="1600" dirty="0">
                <a:solidFill>
                  <a:srgbClr val="870000"/>
                </a:solidFill>
                <a:latin typeface="Consolas"/>
                <a:cs typeface="Consolas"/>
              </a:rPr>
              <a:t>// simplified + commented D3 axis</a:t>
            </a:r>
            <a:r>
              <a:rPr sz="1600" spc="-173" dirty="0">
                <a:solidFill>
                  <a:srgbClr val="870000"/>
                </a:solidFill>
                <a:latin typeface="Consolas"/>
                <a:cs typeface="Consolas"/>
              </a:rPr>
              <a:t> </a:t>
            </a:r>
            <a:r>
              <a:rPr sz="1600" dirty="0">
                <a:solidFill>
                  <a:srgbClr val="870000"/>
                </a:solidFill>
                <a:latin typeface="Consolas"/>
                <a:cs typeface="Consolas"/>
              </a:rPr>
              <a:t>code  </a:t>
            </a:r>
            <a:r>
              <a:rPr sz="1600" dirty="0">
                <a:solidFill>
                  <a:srgbClr val="000087"/>
                </a:solidFill>
                <a:latin typeface="Consolas"/>
                <a:cs typeface="Consolas"/>
              </a:rPr>
              <a:t>function </a:t>
            </a:r>
            <a:r>
              <a:rPr sz="1600" dirty="0">
                <a:solidFill>
                  <a:prstClr val="black"/>
                </a:solidFill>
                <a:latin typeface="Consolas"/>
                <a:cs typeface="Consolas"/>
              </a:rPr>
              <a:t>axis</a:t>
            </a:r>
            <a:r>
              <a:rPr sz="1600" dirty="0">
                <a:solidFill>
                  <a:srgbClr val="666600"/>
                </a:solidFill>
                <a:latin typeface="Consolas"/>
                <a:cs typeface="Consolas"/>
              </a:rPr>
              <a:t>()</a:t>
            </a:r>
            <a:r>
              <a:rPr sz="1600" spc="-140" dirty="0">
                <a:solidFill>
                  <a:srgbClr val="666600"/>
                </a:solidFill>
                <a:latin typeface="Consolas"/>
                <a:cs typeface="Consolas"/>
              </a:rPr>
              <a:t> </a:t>
            </a:r>
            <a:r>
              <a:rPr sz="1600" dirty="0">
                <a:solidFill>
                  <a:prstClr val="black"/>
                </a:solidFill>
                <a:latin typeface="Consolas"/>
                <a:cs typeface="Consolas"/>
              </a:rPr>
              <a:t>{</a:t>
            </a:r>
            <a:endParaRPr sz="1600">
              <a:solidFill>
                <a:prstClr val="black"/>
              </a:solidFill>
              <a:latin typeface="Consolas"/>
              <a:cs typeface="Consolas"/>
            </a:endParaRPr>
          </a:p>
          <a:p>
            <a:pPr>
              <a:spcBef>
                <a:spcPts val="7"/>
              </a:spcBef>
            </a:pPr>
            <a:endParaRPr sz="2133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463115" marR="452955">
              <a:lnSpc>
                <a:spcPts val="1893"/>
              </a:lnSpc>
              <a:spcBef>
                <a:spcPts val="7"/>
              </a:spcBef>
            </a:pPr>
            <a:r>
              <a:rPr sz="1600" dirty="0">
                <a:solidFill>
                  <a:srgbClr val="870000"/>
                </a:solidFill>
                <a:latin typeface="Consolas"/>
                <a:cs typeface="Consolas"/>
              </a:rPr>
              <a:t>// Default values for the</a:t>
            </a:r>
            <a:r>
              <a:rPr sz="1600" spc="-167" dirty="0">
                <a:solidFill>
                  <a:srgbClr val="870000"/>
                </a:solidFill>
                <a:latin typeface="Consolas"/>
                <a:cs typeface="Consolas"/>
              </a:rPr>
              <a:t> </a:t>
            </a:r>
            <a:r>
              <a:rPr sz="1600" dirty="0">
                <a:solidFill>
                  <a:srgbClr val="870000"/>
                </a:solidFill>
                <a:latin typeface="Consolas"/>
                <a:cs typeface="Consolas"/>
              </a:rPr>
              <a:t>axis  </a:t>
            </a:r>
            <a:r>
              <a:rPr sz="1600" dirty="0">
                <a:solidFill>
                  <a:srgbClr val="000087"/>
                </a:solidFill>
                <a:latin typeface="Consolas"/>
                <a:cs typeface="Consolas"/>
              </a:rPr>
              <a:t>var </a:t>
            </a:r>
            <a:r>
              <a:rPr sz="1600" dirty="0">
                <a:solidFill>
                  <a:prstClr val="black"/>
                </a:solidFill>
                <a:latin typeface="Consolas"/>
                <a:cs typeface="Consolas"/>
              </a:rPr>
              <a:t>ticks </a:t>
            </a:r>
            <a:r>
              <a:rPr sz="1600" dirty="0">
                <a:solidFill>
                  <a:srgbClr val="666600"/>
                </a:solidFill>
                <a:latin typeface="Consolas"/>
                <a:cs typeface="Consolas"/>
              </a:rPr>
              <a:t>=</a:t>
            </a:r>
            <a:r>
              <a:rPr sz="1600" spc="-140" dirty="0">
                <a:solidFill>
                  <a:srgbClr val="666600"/>
                </a:solidFill>
                <a:latin typeface="Consolas"/>
                <a:cs typeface="Consolas"/>
              </a:rPr>
              <a:t> </a:t>
            </a:r>
            <a:r>
              <a:rPr sz="1600" dirty="0">
                <a:solidFill>
                  <a:srgbClr val="000087"/>
                </a:solidFill>
                <a:latin typeface="Consolas"/>
                <a:cs typeface="Consolas"/>
              </a:rPr>
              <a:t>null,</a:t>
            </a:r>
            <a:endParaRPr sz="1600">
              <a:solidFill>
                <a:prstClr val="black"/>
              </a:solidFill>
              <a:latin typeface="Consolas"/>
              <a:cs typeface="Consolas"/>
            </a:endParaRPr>
          </a:p>
          <a:p>
            <a:pPr marL="625671">
              <a:lnSpc>
                <a:spcPts val="1840"/>
              </a:lnSpc>
            </a:pPr>
            <a:r>
              <a:rPr sz="1600" dirty="0">
                <a:solidFill>
                  <a:prstClr val="black"/>
                </a:solidFill>
                <a:latin typeface="Consolas"/>
                <a:cs typeface="Consolas"/>
              </a:rPr>
              <a:t>tickFormat </a:t>
            </a:r>
            <a:r>
              <a:rPr sz="1600" dirty="0">
                <a:solidFill>
                  <a:srgbClr val="666600"/>
                </a:solidFill>
                <a:latin typeface="Consolas"/>
                <a:cs typeface="Consolas"/>
              </a:rPr>
              <a:t>=</a:t>
            </a:r>
            <a:r>
              <a:rPr sz="1600" spc="-133" dirty="0">
                <a:solidFill>
                  <a:srgbClr val="666600"/>
                </a:solidFill>
                <a:latin typeface="Consolas"/>
                <a:cs typeface="Consolas"/>
              </a:rPr>
              <a:t> </a:t>
            </a:r>
            <a:r>
              <a:rPr sz="1600" dirty="0">
                <a:solidFill>
                  <a:srgbClr val="000087"/>
                </a:solidFill>
                <a:latin typeface="Consolas"/>
                <a:cs typeface="Consolas"/>
              </a:rPr>
              <a:t>null;</a:t>
            </a:r>
            <a:endParaRPr sz="1600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59846" y="1797768"/>
            <a:ext cx="7741073" cy="170508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933" marR="6773">
              <a:lnSpc>
                <a:spcPct val="114599"/>
              </a:lnSpc>
            </a:pPr>
            <a:r>
              <a:rPr sz="1600" dirty="0">
                <a:solidFill>
                  <a:srgbClr val="870000"/>
                </a:solidFill>
                <a:latin typeface="Consolas"/>
                <a:cs typeface="Consolas"/>
              </a:rPr>
              <a:t>// Axis function that gets returned, operates on a selected g</a:t>
            </a:r>
            <a:r>
              <a:rPr sz="1600" spc="-207" dirty="0">
                <a:solidFill>
                  <a:srgbClr val="870000"/>
                </a:solidFill>
                <a:latin typeface="Consolas"/>
                <a:cs typeface="Consolas"/>
              </a:rPr>
              <a:t> </a:t>
            </a:r>
            <a:r>
              <a:rPr sz="1600" dirty="0">
                <a:solidFill>
                  <a:srgbClr val="870000"/>
                </a:solidFill>
                <a:latin typeface="Consolas"/>
                <a:cs typeface="Consolas"/>
              </a:rPr>
              <a:t>element  </a:t>
            </a:r>
            <a:r>
              <a:rPr sz="1600" dirty="0">
                <a:solidFill>
                  <a:srgbClr val="000087"/>
                </a:solidFill>
                <a:latin typeface="Consolas"/>
                <a:cs typeface="Consolas"/>
              </a:rPr>
              <a:t>function </a:t>
            </a:r>
            <a:r>
              <a:rPr sz="1600" dirty="0">
                <a:solidFill>
                  <a:prstClr val="black"/>
                </a:solidFill>
                <a:latin typeface="Consolas"/>
                <a:cs typeface="Consolas"/>
              </a:rPr>
              <a:t>myAxis</a:t>
            </a:r>
            <a:r>
              <a:rPr sz="1600" dirty="0">
                <a:solidFill>
                  <a:srgbClr val="666600"/>
                </a:solidFill>
                <a:latin typeface="Consolas"/>
                <a:cs typeface="Consolas"/>
              </a:rPr>
              <a:t>(</a:t>
            </a:r>
            <a:r>
              <a:rPr sz="1600" dirty="0">
                <a:solidFill>
                  <a:prstClr val="black"/>
                </a:solidFill>
                <a:latin typeface="Consolas"/>
                <a:cs typeface="Consolas"/>
              </a:rPr>
              <a:t>context</a:t>
            </a:r>
            <a:r>
              <a:rPr sz="1600" dirty="0">
                <a:solidFill>
                  <a:srgbClr val="666600"/>
                </a:solidFill>
                <a:latin typeface="Consolas"/>
                <a:cs typeface="Consolas"/>
              </a:rPr>
              <a:t>)</a:t>
            </a:r>
            <a:r>
              <a:rPr sz="1600" spc="-140" dirty="0">
                <a:solidFill>
                  <a:srgbClr val="666600"/>
                </a:solidFill>
                <a:latin typeface="Consolas"/>
                <a:cs typeface="Consolas"/>
              </a:rPr>
              <a:t> </a:t>
            </a:r>
            <a:r>
              <a:rPr sz="1600" dirty="0">
                <a:solidFill>
                  <a:srgbClr val="666600"/>
                </a:solidFill>
                <a:latin typeface="Consolas"/>
                <a:cs typeface="Consolas"/>
              </a:rPr>
              <a:t>{</a:t>
            </a:r>
            <a:endParaRPr sz="1600" dirty="0">
              <a:solidFill>
                <a:prstClr val="black"/>
              </a:solidFill>
              <a:latin typeface="Consolas"/>
              <a:cs typeface="Consolas"/>
            </a:endParaRPr>
          </a:p>
          <a:p>
            <a:pPr marL="463115">
              <a:spcBef>
                <a:spcPts val="279"/>
              </a:spcBef>
            </a:pPr>
            <a:r>
              <a:rPr sz="1600" dirty="0">
                <a:solidFill>
                  <a:srgbClr val="870000"/>
                </a:solidFill>
                <a:latin typeface="Consolas"/>
                <a:cs typeface="Consolas"/>
              </a:rPr>
              <a:t>// Build visual axis</a:t>
            </a:r>
            <a:r>
              <a:rPr sz="1600" spc="-160" dirty="0">
                <a:solidFill>
                  <a:srgbClr val="870000"/>
                </a:solidFill>
                <a:latin typeface="Consolas"/>
                <a:cs typeface="Consolas"/>
              </a:rPr>
              <a:t> </a:t>
            </a:r>
            <a:r>
              <a:rPr sz="1600" dirty="0">
                <a:solidFill>
                  <a:srgbClr val="870000"/>
                </a:solidFill>
                <a:latin typeface="Consolas"/>
                <a:cs typeface="Consolas"/>
              </a:rPr>
              <a:t>components</a:t>
            </a:r>
            <a:endParaRPr sz="1600" dirty="0">
              <a:solidFill>
                <a:prstClr val="black"/>
              </a:solidFill>
              <a:latin typeface="Consolas"/>
              <a:cs typeface="Consolas"/>
            </a:endParaRPr>
          </a:p>
          <a:p>
            <a:pPr marL="462268">
              <a:spcBef>
                <a:spcPts val="279"/>
              </a:spcBef>
            </a:pPr>
            <a:r>
              <a:rPr sz="1600" dirty="0">
                <a:solidFill>
                  <a:prstClr val="black"/>
                </a:solidFill>
                <a:latin typeface="Consolas"/>
                <a:cs typeface="Consolas"/>
              </a:rPr>
              <a:t>path </a:t>
            </a:r>
            <a:r>
              <a:rPr sz="1600" dirty="0">
                <a:solidFill>
                  <a:srgbClr val="666600"/>
                </a:solidFill>
                <a:latin typeface="Consolas"/>
                <a:cs typeface="Consolas"/>
              </a:rPr>
              <a:t>= </a:t>
            </a:r>
            <a:r>
              <a:rPr sz="1600" dirty="0">
                <a:solidFill>
                  <a:prstClr val="black"/>
                </a:solidFill>
                <a:latin typeface="Consolas"/>
                <a:cs typeface="Consolas"/>
              </a:rPr>
              <a:t>path</a:t>
            </a:r>
            <a:r>
              <a:rPr sz="1600" dirty="0">
                <a:solidFill>
                  <a:srgbClr val="666600"/>
                </a:solidFill>
                <a:latin typeface="Consolas"/>
                <a:cs typeface="Consolas"/>
              </a:rPr>
              <a:t>.</a:t>
            </a:r>
            <a:r>
              <a:rPr sz="1600" dirty="0">
                <a:solidFill>
                  <a:prstClr val="black"/>
                </a:solidFill>
                <a:latin typeface="Consolas"/>
                <a:cs typeface="Consolas"/>
              </a:rPr>
              <a:t>merge</a:t>
            </a:r>
            <a:r>
              <a:rPr sz="1600" dirty="0">
                <a:solidFill>
                  <a:srgbClr val="666600"/>
                </a:solidFill>
                <a:latin typeface="Consolas"/>
                <a:cs typeface="Consolas"/>
              </a:rPr>
              <a:t>(</a:t>
            </a:r>
            <a:r>
              <a:rPr sz="1600" dirty="0">
                <a:solidFill>
                  <a:prstClr val="black"/>
                </a:solidFill>
                <a:latin typeface="Consolas"/>
                <a:cs typeface="Consolas"/>
              </a:rPr>
              <a:t>path</a:t>
            </a:r>
            <a:r>
              <a:rPr sz="1600" dirty="0">
                <a:solidFill>
                  <a:srgbClr val="666600"/>
                </a:solidFill>
                <a:latin typeface="Consolas"/>
                <a:cs typeface="Consolas"/>
              </a:rPr>
              <a:t>.</a:t>
            </a:r>
            <a:r>
              <a:rPr sz="1600" dirty="0">
                <a:solidFill>
                  <a:prstClr val="black"/>
                </a:solidFill>
                <a:latin typeface="Consolas"/>
                <a:cs typeface="Consolas"/>
              </a:rPr>
              <a:t>enter</a:t>
            </a:r>
            <a:r>
              <a:rPr sz="1600" dirty="0">
                <a:solidFill>
                  <a:srgbClr val="666600"/>
                </a:solidFill>
                <a:latin typeface="Consolas"/>
                <a:cs typeface="Consolas"/>
              </a:rPr>
              <a:t>().</a:t>
            </a:r>
            <a:r>
              <a:rPr sz="1600" dirty="0">
                <a:solidFill>
                  <a:prstClr val="black"/>
                </a:solidFill>
                <a:latin typeface="Consolas"/>
                <a:cs typeface="Consolas"/>
              </a:rPr>
              <a:t>insert</a:t>
            </a:r>
            <a:r>
              <a:rPr sz="1600" dirty="0">
                <a:solidFill>
                  <a:srgbClr val="666600"/>
                </a:solidFill>
                <a:latin typeface="Consolas"/>
                <a:cs typeface="Consolas"/>
              </a:rPr>
              <a:t>(</a:t>
            </a:r>
            <a:r>
              <a:rPr sz="1600" dirty="0">
                <a:solidFill>
                  <a:srgbClr val="008700"/>
                </a:solidFill>
                <a:latin typeface="Consolas"/>
                <a:cs typeface="Consolas"/>
              </a:rPr>
              <a:t>"path"</a:t>
            </a:r>
            <a:r>
              <a:rPr sz="1600" dirty="0">
                <a:solidFill>
                  <a:srgbClr val="666600"/>
                </a:solidFill>
                <a:latin typeface="Consolas"/>
                <a:cs typeface="Consolas"/>
              </a:rPr>
              <a:t>,</a:t>
            </a:r>
            <a:r>
              <a:rPr sz="1600" spc="-133" dirty="0">
                <a:solidFill>
                  <a:srgbClr val="666600"/>
                </a:solidFill>
                <a:latin typeface="Consolas"/>
                <a:cs typeface="Consolas"/>
              </a:rPr>
              <a:t> </a:t>
            </a:r>
            <a:r>
              <a:rPr sz="1600" dirty="0">
                <a:solidFill>
                  <a:srgbClr val="008700"/>
                </a:solidFill>
                <a:latin typeface="Consolas"/>
                <a:cs typeface="Consolas"/>
              </a:rPr>
              <a:t>".tick")</a:t>
            </a:r>
            <a:endParaRPr sz="1600" dirty="0">
              <a:solidFill>
                <a:prstClr val="black"/>
              </a:solidFill>
              <a:latin typeface="Consolas"/>
              <a:cs typeface="Consolas"/>
            </a:endParaRPr>
          </a:p>
          <a:p>
            <a:pPr marL="1682285">
              <a:spcBef>
                <a:spcPts val="279"/>
              </a:spcBef>
            </a:pPr>
            <a:r>
              <a:rPr sz="1600" dirty="0">
                <a:solidFill>
                  <a:srgbClr val="666600"/>
                </a:solidFill>
                <a:latin typeface="Consolas"/>
                <a:cs typeface="Consolas"/>
              </a:rPr>
              <a:t>.</a:t>
            </a:r>
            <a:r>
              <a:rPr sz="1600" dirty="0">
                <a:solidFill>
                  <a:prstClr val="black"/>
                </a:solidFill>
                <a:latin typeface="Consolas"/>
                <a:cs typeface="Consolas"/>
              </a:rPr>
              <a:t>attr</a:t>
            </a:r>
            <a:r>
              <a:rPr sz="1600" dirty="0">
                <a:solidFill>
                  <a:srgbClr val="666600"/>
                </a:solidFill>
                <a:latin typeface="Consolas"/>
                <a:cs typeface="Consolas"/>
              </a:rPr>
              <a:t>(</a:t>
            </a:r>
            <a:r>
              <a:rPr sz="1600" dirty="0">
                <a:solidFill>
                  <a:srgbClr val="008700"/>
                </a:solidFill>
                <a:latin typeface="Consolas"/>
                <a:cs typeface="Consolas"/>
              </a:rPr>
              <a:t>"class"</a:t>
            </a:r>
            <a:r>
              <a:rPr sz="1600" dirty="0">
                <a:solidFill>
                  <a:srgbClr val="666600"/>
                </a:solidFill>
                <a:latin typeface="Consolas"/>
                <a:cs typeface="Consolas"/>
              </a:rPr>
              <a:t>,</a:t>
            </a:r>
            <a:r>
              <a:rPr sz="1600" spc="-133" dirty="0">
                <a:solidFill>
                  <a:srgbClr val="666600"/>
                </a:solidFill>
                <a:latin typeface="Consolas"/>
                <a:cs typeface="Consolas"/>
              </a:rPr>
              <a:t> </a:t>
            </a:r>
            <a:r>
              <a:rPr sz="1600" dirty="0">
                <a:solidFill>
                  <a:srgbClr val="008700"/>
                </a:solidFill>
                <a:latin typeface="Consolas"/>
                <a:cs typeface="Consolas"/>
              </a:rPr>
              <a:t>"domain")</a:t>
            </a:r>
            <a:endParaRPr sz="1600" dirty="0">
              <a:solidFill>
                <a:prstClr val="black"/>
              </a:solidFill>
              <a:latin typeface="Consolas"/>
              <a:cs typeface="Consolas"/>
            </a:endParaRPr>
          </a:p>
          <a:p>
            <a:pPr marL="1692444">
              <a:spcBef>
                <a:spcPts val="279"/>
              </a:spcBef>
            </a:pPr>
            <a:r>
              <a:rPr sz="1600" dirty="0">
                <a:solidFill>
                  <a:srgbClr val="666600"/>
                </a:solidFill>
                <a:latin typeface="Consolas"/>
                <a:cs typeface="Consolas"/>
              </a:rPr>
              <a:t>.</a:t>
            </a:r>
            <a:r>
              <a:rPr sz="1600" dirty="0">
                <a:solidFill>
                  <a:prstClr val="black"/>
                </a:solidFill>
                <a:latin typeface="Consolas"/>
                <a:cs typeface="Consolas"/>
              </a:rPr>
              <a:t>attr</a:t>
            </a:r>
            <a:r>
              <a:rPr sz="1600" dirty="0">
                <a:solidFill>
                  <a:srgbClr val="666600"/>
                </a:solidFill>
                <a:latin typeface="Consolas"/>
                <a:cs typeface="Consolas"/>
              </a:rPr>
              <a:t>(</a:t>
            </a:r>
            <a:r>
              <a:rPr sz="1600" dirty="0">
                <a:solidFill>
                  <a:srgbClr val="008700"/>
                </a:solidFill>
                <a:latin typeface="Consolas"/>
                <a:cs typeface="Consolas"/>
              </a:rPr>
              <a:t>"stroke"</a:t>
            </a:r>
            <a:r>
              <a:rPr sz="1600" dirty="0">
                <a:solidFill>
                  <a:srgbClr val="666600"/>
                </a:solidFill>
                <a:latin typeface="Consolas"/>
                <a:cs typeface="Consolas"/>
              </a:rPr>
              <a:t>,</a:t>
            </a:r>
            <a:r>
              <a:rPr sz="1600" spc="-133" dirty="0">
                <a:solidFill>
                  <a:srgbClr val="666600"/>
                </a:solidFill>
                <a:latin typeface="Consolas"/>
                <a:cs typeface="Consolas"/>
              </a:rPr>
              <a:t> </a:t>
            </a:r>
            <a:r>
              <a:rPr sz="1600" dirty="0">
                <a:solidFill>
                  <a:srgbClr val="008700"/>
                </a:solidFill>
                <a:latin typeface="Consolas"/>
                <a:cs typeface="Consolas"/>
              </a:rPr>
              <a:t>"#000"</a:t>
            </a:r>
            <a:r>
              <a:rPr sz="1600" dirty="0">
                <a:solidFill>
                  <a:srgbClr val="666600"/>
                </a:solidFill>
                <a:latin typeface="Consolas"/>
                <a:cs typeface="Consolas"/>
              </a:rPr>
              <a:t>));</a:t>
            </a:r>
            <a:endParaRPr sz="1600" dirty="0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36404" y="3789164"/>
            <a:ext cx="4167293" cy="5309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3115"/>
            <a:r>
              <a:rPr sz="1600" dirty="0">
                <a:solidFill>
                  <a:srgbClr val="870000"/>
                </a:solidFill>
                <a:latin typeface="Consolas"/>
                <a:cs typeface="Consolas"/>
              </a:rPr>
              <a:t>// put visual elements on the</a:t>
            </a:r>
            <a:r>
              <a:rPr sz="1600" spc="-173" dirty="0">
                <a:solidFill>
                  <a:srgbClr val="870000"/>
                </a:solidFill>
                <a:latin typeface="Consolas"/>
                <a:cs typeface="Consolas"/>
              </a:rPr>
              <a:t> </a:t>
            </a:r>
            <a:r>
              <a:rPr sz="1600" dirty="0">
                <a:solidFill>
                  <a:srgbClr val="870000"/>
                </a:solidFill>
                <a:latin typeface="Consolas"/>
                <a:cs typeface="Consolas"/>
              </a:rPr>
              <a:t>DOM</a:t>
            </a:r>
            <a:endParaRPr sz="1600" dirty="0">
              <a:solidFill>
                <a:prstClr val="black"/>
              </a:solidFill>
              <a:latin typeface="Consolas"/>
              <a:cs typeface="Consolas"/>
            </a:endParaRPr>
          </a:p>
          <a:p>
            <a:pPr marL="16933">
              <a:spcBef>
                <a:spcPts val="279"/>
              </a:spcBef>
            </a:pPr>
            <a:r>
              <a:rPr lang="en-IN" sz="1600" dirty="0" smtClean="0">
                <a:solidFill>
                  <a:srgbClr val="666600"/>
                </a:solidFill>
                <a:latin typeface="Consolas"/>
                <a:cs typeface="Consolas"/>
              </a:rPr>
              <a:t>  </a:t>
            </a:r>
            <a:r>
              <a:rPr sz="1600" dirty="0" smtClean="0">
                <a:solidFill>
                  <a:srgbClr val="666600"/>
                </a:solidFill>
                <a:latin typeface="Consolas"/>
                <a:cs typeface="Consolas"/>
              </a:rPr>
              <a:t>}</a:t>
            </a:r>
            <a:endParaRPr sz="1600" dirty="0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71566" y="4627362"/>
            <a:ext cx="3162300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933"/>
            <a:r>
              <a:rPr sz="1600" dirty="0">
                <a:solidFill>
                  <a:prstClr val="black"/>
                </a:solidFill>
                <a:latin typeface="Consolas"/>
                <a:cs typeface="Consolas"/>
              </a:rPr>
              <a:t>myAxis</a:t>
            </a:r>
            <a:r>
              <a:rPr sz="1600" dirty="0">
                <a:solidFill>
                  <a:srgbClr val="666600"/>
                </a:solidFill>
                <a:latin typeface="Consolas"/>
                <a:cs typeface="Consolas"/>
              </a:rPr>
              <a:t>.</a:t>
            </a:r>
            <a:r>
              <a:rPr sz="1600" dirty="0">
                <a:solidFill>
                  <a:prstClr val="black"/>
                </a:solidFill>
                <a:latin typeface="Consolas"/>
                <a:cs typeface="Consolas"/>
              </a:rPr>
              <a:t>ticks </a:t>
            </a:r>
            <a:r>
              <a:rPr sz="1600" dirty="0">
                <a:solidFill>
                  <a:srgbClr val="666600"/>
                </a:solidFill>
                <a:latin typeface="Consolas"/>
                <a:cs typeface="Consolas"/>
              </a:rPr>
              <a:t>= </a:t>
            </a:r>
            <a:r>
              <a:rPr sz="1600" dirty="0">
                <a:solidFill>
                  <a:srgbClr val="000087"/>
                </a:solidFill>
                <a:latin typeface="Consolas"/>
                <a:cs typeface="Consolas"/>
              </a:rPr>
              <a:t>function</a:t>
            </a:r>
            <a:r>
              <a:rPr sz="1600" dirty="0">
                <a:solidFill>
                  <a:srgbClr val="666600"/>
                </a:solidFill>
                <a:latin typeface="Consolas"/>
                <a:cs typeface="Consolas"/>
              </a:rPr>
              <a:t>(</a:t>
            </a:r>
            <a:r>
              <a:rPr sz="1600" dirty="0">
                <a:solidFill>
                  <a:prstClr val="black"/>
                </a:solidFill>
                <a:latin typeface="Consolas"/>
                <a:cs typeface="Consolas"/>
              </a:rPr>
              <a:t>_</a:t>
            </a:r>
            <a:r>
              <a:rPr sz="1600" dirty="0">
                <a:solidFill>
                  <a:srgbClr val="666600"/>
                </a:solidFill>
                <a:latin typeface="Consolas"/>
                <a:cs typeface="Consolas"/>
              </a:rPr>
              <a:t>)</a:t>
            </a:r>
            <a:r>
              <a:rPr sz="1600" spc="-140" dirty="0">
                <a:solidFill>
                  <a:srgbClr val="666600"/>
                </a:solidFill>
                <a:latin typeface="Consolas"/>
                <a:cs typeface="Consolas"/>
              </a:rPr>
              <a:t> </a:t>
            </a:r>
            <a:r>
              <a:rPr sz="1600" dirty="0">
                <a:solidFill>
                  <a:prstClr val="black"/>
                </a:solidFill>
                <a:latin typeface="Consolas"/>
                <a:cs typeface="Consolas"/>
              </a:rPr>
              <a:t>{</a:t>
            </a:r>
            <a:endParaRPr sz="1600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569444" y="4906762"/>
            <a:ext cx="5731933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933"/>
            <a:r>
              <a:rPr sz="1600" dirty="0">
                <a:solidFill>
                  <a:srgbClr val="000087"/>
                </a:solidFill>
                <a:latin typeface="Consolas"/>
                <a:cs typeface="Consolas"/>
              </a:rPr>
              <a:t>return </a:t>
            </a:r>
            <a:r>
              <a:rPr sz="1600" dirty="0">
                <a:solidFill>
                  <a:prstClr val="black"/>
                </a:solidFill>
                <a:latin typeface="Consolas"/>
                <a:cs typeface="Consolas"/>
              </a:rPr>
              <a:t>arguments</a:t>
            </a:r>
            <a:r>
              <a:rPr sz="1600" dirty="0">
                <a:solidFill>
                  <a:srgbClr val="666600"/>
                </a:solidFill>
                <a:latin typeface="Consolas"/>
                <a:cs typeface="Consolas"/>
              </a:rPr>
              <a:t>.</a:t>
            </a:r>
            <a:r>
              <a:rPr sz="1600" dirty="0">
                <a:solidFill>
                  <a:prstClr val="black"/>
                </a:solidFill>
                <a:latin typeface="Consolas"/>
                <a:cs typeface="Consolas"/>
              </a:rPr>
              <a:t>length </a:t>
            </a:r>
            <a:r>
              <a:rPr sz="1600" dirty="0">
                <a:solidFill>
                  <a:srgbClr val="666600"/>
                </a:solidFill>
                <a:latin typeface="Consolas"/>
                <a:cs typeface="Consolas"/>
              </a:rPr>
              <a:t>? (</a:t>
            </a:r>
            <a:r>
              <a:rPr sz="1600" dirty="0">
                <a:solidFill>
                  <a:prstClr val="black"/>
                </a:solidFill>
                <a:latin typeface="Consolas"/>
                <a:cs typeface="Consolas"/>
              </a:rPr>
              <a:t>ticks </a:t>
            </a:r>
            <a:r>
              <a:rPr sz="1600" dirty="0">
                <a:solidFill>
                  <a:srgbClr val="666600"/>
                </a:solidFill>
                <a:latin typeface="Consolas"/>
                <a:cs typeface="Consolas"/>
              </a:rPr>
              <a:t>= </a:t>
            </a:r>
            <a:r>
              <a:rPr sz="1600" dirty="0">
                <a:solidFill>
                  <a:prstClr val="black"/>
                </a:solidFill>
                <a:latin typeface="Consolas"/>
                <a:cs typeface="Consolas"/>
              </a:rPr>
              <a:t>_</a:t>
            </a:r>
            <a:r>
              <a:rPr sz="1600" dirty="0">
                <a:solidFill>
                  <a:srgbClr val="666600"/>
                </a:solidFill>
                <a:latin typeface="Consolas"/>
                <a:cs typeface="Consolas"/>
              </a:rPr>
              <a:t>, </a:t>
            </a:r>
            <a:r>
              <a:rPr sz="1600" dirty="0">
                <a:solidFill>
                  <a:prstClr val="black"/>
                </a:solidFill>
                <a:latin typeface="Consolas"/>
                <a:cs typeface="Consolas"/>
              </a:rPr>
              <a:t>axis</a:t>
            </a:r>
            <a:r>
              <a:rPr sz="1600" dirty="0">
                <a:solidFill>
                  <a:srgbClr val="666600"/>
                </a:solidFill>
                <a:latin typeface="Consolas"/>
                <a:cs typeface="Consolas"/>
              </a:rPr>
              <a:t>) :</a:t>
            </a:r>
            <a:r>
              <a:rPr sz="1600" spc="-160" dirty="0">
                <a:solidFill>
                  <a:srgbClr val="666600"/>
                </a:solidFill>
                <a:latin typeface="Consolas"/>
                <a:cs typeface="Consolas"/>
              </a:rPr>
              <a:t> </a:t>
            </a:r>
            <a:r>
              <a:rPr sz="1600" dirty="0">
                <a:solidFill>
                  <a:prstClr val="black"/>
                </a:solidFill>
                <a:latin typeface="Consolas"/>
                <a:cs typeface="Consolas"/>
              </a:rPr>
              <a:t>ticks</a:t>
            </a:r>
            <a:endParaRPr sz="1600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71565" y="5186161"/>
            <a:ext cx="257387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933"/>
            <a:r>
              <a:rPr sz="1600" dirty="0">
                <a:solidFill>
                  <a:srgbClr val="666600"/>
                </a:solidFill>
                <a:latin typeface="Consolas"/>
                <a:cs typeface="Consolas"/>
              </a:rPr>
              <a:t>};</a:t>
            </a:r>
            <a:endParaRPr sz="1600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36405" y="5709359"/>
            <a:ext cx="5060527" cy="85100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39601" marR="6773">
              <a:lnSpc>
                <a:spcPct val="114599"/>
              </a:lnSpc>
            </a:pPr>
            <a:r>
              <a:rPr sz="1600" dirty="0">
                <a:solidFill>
                  <a:srgbClr val="870000"/>
                </a:solidFill>
                <a:latin typeface="Consolas"/>
                <a:cs typeface="Consolas"/>
              </a:rPr>
              <a:t>// Return the myAxis function to operate</a:t>
            </a:r>
            <a:r>
              <a:rPr sz="1600" spc="-180" dirty="0">
                <a:solidFill>
                  <a:srgbClr val="870000"/>
                </a:solidFill>
                <a:latin typeface="Consolas"/>
                <a:cs typeface="Consolas"/>
              </a:rPr>
              <a:t> </a:t>
            </a:r>
            <a:r>
              <a:rPr sz="1600" dirty="0">
                <a:solidFill>
                  <a:srgbClr val="870000"/>
                </a:solidFill>
                <a:latin typeface="Consolas"/>
                <a:cs typeface="Consolas"/>
              </a:rPr>
              <a:t>on  </a:t>
            </a:r>
            <a:r>
              <a:rPr sz="1600" dirty="0">
                <a:solidFill>
                  <a:srgbClr val="000087"/>
                </a:solidFill>
                <a:latin typeface="Consolas"/>
                <a:cs typeface="Consolas"/>
              </a:rPr>
              <a:t>return</a:t>
            </a:r>
            <a:r>
              <a:rPr sz="1600" spc="-133" dirty="0">
                <a:solidFill>
                  <a:srgbClr val="000087"/>
                </a:solidFill>
                <a:latin typeface="Consolas"/>
                <a:cs typeface="Consolas"/>
              </a:rPr>
              <a:t> </a:t>
            </a:r>
            <a:r>
              <a:rPr sz="1600" dirty="0">
                <a:solidFill>
                  <a:prstClr val="black"/>
                </a:solidFill>
                <a:latin typeface="Consolas"/>
                <a:cs typeface="Consolas"/>
              </a:rPr>
              <a:t>myAxis</a:t>
            </a:r>
            <a:r>
              <a:rPr sz="1600" dirty="0">
                <a:solidFill>
                  <a:srgbClr val="666600"/>
                </a:solidFill>
                <a:latin typeface="Consolas"/>
                <a:cs typeface="Consolas"/>
              </a:rPr>
              <a:t>;</a:t>
            </a:r>
            <a:endParaRPr sz="1600">
              <a:solidFill>
                <a:prstClr val="black"/>
              </a:solidFill>
              <a:latin typeface="Consolas"/>
              <a:cs typeface="Consolas"/>
            </a:endParaRPr>
          </a:p>
          <a:p>
            <a:pPr marL="16933">
              <a:spcBef>
                <a:spcPts val="279"/>
              </a:spcBef>
            </a:pPr>
            <a:r>
              <a:rPr sz="1600" dirty="0">
                <a:solidFill>
                  <a:srgbClr val="666600"/>
                </a:solidFill>
                <a:latin typeface="Consolas"/>
                <a:cs typeface="Consolas"/>
              </a:rPr>
              <a:t>};</a:t>
            </a:r>
            <a:endParaRPr sz="1600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431457" y="2239861"/>
            <a:ext cx="4143587" cy="15240"/>
          </a:xfrm>
          <a:custGeom>
            <a:avLst/>
            <a:gdLst/>
            <a:ahLst/>
            <a:cxnLst/>
            <a:rect l="l" t="t" r="r" b="b"/>
            <a:pathLst>
              <a:path w="3107690" h="11430">
                <a:moveTo>
                  <a:pt x="0" y="10897"/>
                </a:moveTo>
                <a:lnTo>
                  <a:pt x="3107093" y="0"/>
                </a:lnTo>
              </a:path>
            </a:pathLst>
          </a:custGeom>
          <a:ln w="38099">
            <a:solidFill>
              <a:srgbClr val="4BA172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prstClr val="black"/>
              </a:solidFill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200925" y="2170486"/>
            <a:ext cx="231140" cy="168485"/>
          </a:xfrm>
          <a:custGeom>
            <a:avLst/>
            <a:gdLst/>
            <a:ahLst/>
            <a:cxnLst/>
            <a:rect l="l" t="t" r="r" b="b"/>
            <a:pathLst>
              <a:path w="173354" h="126364">
                <a:moveTo>
                  <a:pt x="172674" y="0"/>
                </a:moveTo>
                <a:lnTo>
                  <a:pt x="0" y="63537"/>
                </a:lnTo>
                <a:lnTo>
                  <a:pt x="173124" y="125862"/>
                </a:lnTo>
                <a:lnTo>
                  <a:pt x="172674" y="0"/>
                </a:lnTo>
                <a:close/>
              </a:path>
            </a:pathLst>
          </a:custGeom>
          <a:ln w="38099">
            <a:solidFill>
              <a:srgbClr val="4BA172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prstClr val="black"/>
              </a:solidFill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813753" y="1979494"/>
            <a:ext cx="2811780" cy="84638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933" marR="6773">
              <a:lnSpc>
                <a:spcPts val="2200"/>
              </a:lnSpc>
            </a:pPr>
            <a:r>
              <a:rPr sz="1867" b="1" spc="-7" dirty="0">
                <a:solidFill>
                  <a:prstClr val="black"/>
                </a:solidFill>
                <a:latin typeface="Arial"/>
                <a:cs typeface="Arial"/>
              </a:rPr>
              <a:t>Closure</a:t>
            </a:r>
            <a:r>
              <a:rPr sz="1867" spc="-7" dirty="0">
                <a:solidFill>
                  <a:prstClr val="black"/>
                </a:solidFill>
                <a:latin typeface="Arial"/>
                <a:cs typeface="Arial"/>
              </a:rPr>
              <a:t>! Function that will  manipulate (and </a:t>
            </a:r>
            <a:r>
              <a:rPr sz="1867" dirty="0">
                <a:solidFill>
                  <a:prstClr val="black"/>
                </a:solidFill>
                <a:latin typeface="Arial"/>
                <a:cs typeface="Arial"/>
              </a:rPr>
              <a:t>access)  </a:t>
            </a:r>
            <a:r>
              <a:rPr sz="1867" spc="-7" dirty="0">
                <a:solidFill>
                  <a:prstClr val="black"/>
                </a:solidFill>
                <a:latin typeface="Arial"/>
                <a:cs typeface="Arial"/>
              </a:rPr>
              <a:t>locally scoped</a:t>
            </a:r>
            <a:r>
              <a:rPr sz="1867" spc="7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1867" spc="-7" dirty="0">
                <a:solidFill>
                  <a:prstClr val="black"/>
                </a:solidFill>
                <a:latin typeface="Arial"/>
                <a:cs typeface="Arial"/>
              </a:rPr>
              <a:t>variables.</a:t>
            </a:r>
            <a:endParaRPr sz="1867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4610623" y="4777123"/>
            <a:ext cx="3964093" cy="0"/>
          </a:xfrm>
          <a:custGeom>
            <a:avLst/>
            <a:gdLst/>
            <a:ahLst/>
            <a:cxnLst/>
            <a:rect l="l" t="t" r="r" b="b"/>
            <a:pathLst>
              <a:path w="2973070">
                <a:moveTo>
                  <a:pt x="0" y="0"/>
                </a:moveTo>
                <a:lnTo>
                  <a:pt x="2972694" y="0"/>
                </a:lnTo>
              </a:path>
            </a:pathLst>
          </a:custGeom>
          <a:ln w="38099">
            <a:solidFill>
              <a:srgbClr val="4BA172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prstClr val="black"/>
              </a:solidFill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4380091" y="4693224"/>
            <a:ext cx="231140" cy="168485"/>
          </a:xfrm>
          <a:custGeom>
            <a:avLst/>
            <a:gdLst/>
            <a:ahLst/>
            <a:cxnLst/>
            <a:rect l="l" t="t" r="r" b="b"/>
            <a:pathLst>
              <a:path w="173354" h="126364">
                <a:moveTo>
                  <a:pt x="172899" y="0"/>
                </a:moveTo>
                <a:lnTo>
                  <a:pt x="0" y="62924"/>
                </a:lnTo>
                <a:lnTo>
                  <a:pt x="172899" y="125849"/>
                </a:lnTo>
                <a:lnTo>
                  <a:pt x="172899" y="0"/>
                </a:lnTo>
                <a:close/>
              </a:path>
            </a:pathLst>
          </a:custGeom>
          <a:ln w="38099">
            <a:solidFill>
              <a:srgbClr val="4BA172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prstClr val="black"/>
              </a:solidFill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813753" y="4516949"/>
            <a:ext cx="2681393" cy="84638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933" marR="6773">
              <a:lnSpc>
                <a:spcPts val="2200"/>
              </a:lnSpc>
            </a:pPr>
            <a:r>
              <a:rPr sz="1867" b="1" spc="-7" dirty="0">
                <a:solidFill>
                  <a:prstClr val="black"/>
                </a:solidFill>
                <a:latin typeface="Arial"/>
                <a:cs typeface="Arial"/>
              </a:rPr>
              <a:t>Getter/setter </a:t>
            </a:r>
            <a:r>
              <a:rPr sz="1867" spc="-7" dirty="0">
                <a:solidFill>
                  <a:prstClr val="black"/>
                </a:solidFill>
                <a:latin typeface="Arial"/>
                <a:cs typeface="Arial"/>
              </a:rPr>
              <a:t>methods to  enable referencing each  values of</a:t>
            </a:r>
            <a:r>
              <a:rPr sz="1867" spc="-40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1867" spc="-7" dirty="0">
                <a:solidFill>
                  <a:prstClr val="black"/>
                </a:solidFill>
                <a:latin typeface="Arial"/>
                <a:cs typeface="Arial"/>
              </a:rPr>
              <a:t>interest.</a:t>
            </a:r>
            <a:endParaRPr sz="1867">
              <a:solidFill>
                <a:prstClr val="black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313407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0" y="0"/>
                </a:moveTo>
                <a:lnTo>
                  <a:pt x="9143981" y="0"/>
                </a:lnTo>
                <a:lnTo>
                  <a:pt x="9143981" y="5143489"/>
                </a:lnTo>
                <a:lnTo>
                  <a:pt x="0" y="5143489"/>
                </a:lnTo>
                <a:lnTo>
                  <a:pt x="0" y="0"/>
                </a:lnTo>
                <a:close/>
              </a:path>
            </a:pathLst>
          </a:custGeom>
          <a:solidFill>
            <a:srgbClr val="1F2628"/>
          </a:solidFill>
        </p:spPr>
        <p:txBody>
          <a:bodyPr wrap="square" lIns="0" tIns="0" rIns="0" bIns="0" rtlCol="0"/>
          <a:lstStyle/>
          <a:p>
            <a:endParaRPr sz="2400">
              <a:solidFill>
                <a:prstClr val="black"/>
              </a:solidFill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3997524"/>
            <a:ext cx="12192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3981" y="0"/>
                </a:lnTo>
              </a:path>
            </a:pathLst>
          </a:custGeom>
          <a:ln w="19049">
            <a:solidFill>
              <a:srgbClr val="62D197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prstClr val="black"/>
              </a:solidFill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77965" y="2906308"/>
            <a:ext cx="8476827" cy="738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933"/>
            <a:r>
              <a:rPr sz="4800" spc="127" dirty="0">
                <a:solidFill>
                  <a:srgbClr val="FFFFFF"/>
                </a:solidFill>
              </a:rPr>
              <a:t>Static </a:t>
            </a:r>
            <a:r>
              <a:rPr sz="4800" spc="80" dirty="0">
                <a:solidFill>
                  <a:srgbClr val="FFFFFF"/>
                </a:solidFill>
              </a:rPr>
              <a:t>v.s. </a:t>
            </a:r>
            <a:r>
              <a:rPr sz="4800" spc="187" dirty="0">
                <a:solidFill>
                  <a:srgbClr val="FFFFFF"/>
                </a:solidFill>
              </a:rPr>
              <a:t>Dynamic</a:t>
            </a:r>
            <a:r>
              <a:rPr sz="4800" spc="160" dirty="0">
                <a:solidFill>
                  <a:srgbClr val="FFFFFF"/>
                </a:solidFill>
              </a:rPr>
              <a:t> </a:t>
            </a:r>
            <a:r>
              <a:rPr sz="4800" spc="173" dirty="0">
                <a:solidFill>
                  <a:srgbClr val="FFFFFF"/>
                </a:solidFill>
              </a:rPr>
              <a:t>components</a:t>
            </a:r>
            <a:endParaRPr sz="4800"/>
          </a:p>
        </p:txBody>
      </p:sp>
    </p:spTree>
    <p:extLst>
      <p:ext uri="{BB962C8B-B14F-4D97-AF65-F5344CB8AC3E}">
        <p14:creationId xmlns:p14="http://schemas.microsoft.com/office/powerpoint/2010/main" val="10866106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157353"/>
            <a:ext cx="12192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3981" y="0"/>
                </a:lnTo>
              </a:path>
            </a:pathLst>
          </a:custGeom>
          <a:ln w="9524">
            <a:solidFill>
              <a:srgbClr val="4BA172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prstClr val="black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4366" y="6319723"/>
            <a:ext cx="11557847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933"/>
            <a:r>
              <a:rPr sz="2400" spc="53" dirty="0">
                <a:solidFill>
                  <a:srgbClr val="606060"/>
                </a:solidFill>
                <a:cs typeface="Calibri"/>
              </a:rPr>
              <a:t>Which </a:t>
            </a:r>
            <a:r>
              <a:rPr sz="2400" spc="67" dirty="0">
                <a:solidFill>
                  <a:srgbClr val="606060"/>
                </a:solidFill>
                <a:cs typeface="Calibri"/>
              </a:rPr>
              <a:t>visual </a:t>
            </a:r>
            <a:r>
              <a:rPr sz="2400" spc="73" dirty="0">
                <a:solidFill>
                  <a:srgbClr val="606060"/>
                </a:solidFill>
                <a:cs typeface="Calibri"/>
              </a:rPr>
              <a:t>elements are </a:t>
            </a:r>
            <a:r>
              <a:rPr sz="2400" spc="40" dirty="0">
                <a:solidFill>
                  <a:srgbClr val="606060"/>
                </a:solidFill>
                <a:cs typeface="Calibri"/>
              </a:rPr>
              <a:t>static </a:t>
            </a:r>
            <a:r>
              <a:rPr sz="2400" spc="80" dirty="0">
                <a:solidFill>
                  <a:srgbClr val="606060"/>
                </a:solidFill>
                <a:cs typeface="Calibri"/>
              </a:rPr>
              <a:t>(added </a:t>
            </a:r>
            <a:r>
              <a:rPr sz="2400" spc="73" dirty="0">
                <a:solidFill>
                  <a:srgbClr val="606060"/>
                </a:solidFill>
                <a:cs typeface="Calibri"/>
              </a:rPr>
              <a:t>once) </a:t>
            </a:r>
            <a:r>
              <a:rPr sz="2400" spc="40" dirty="0">
                <a:solidFill>
                  <a:srgbClr val="606060"/>
                </a:solidFill>
                <a:cs typeface="Calibri"/>
              </a:rPr>
              <a:t>v.s. </a:t>
            </a:r>
            <a:r>
              <a:rPr sz="2400" spc="80" dirty="0">
                <a:solidFill>
                  <a:srgbClr val="606060"/>
                </a:solidFill>
                <a:cs typeface="Calibri"/>
              </a:rPr>
              <a:t>dynamic </a:t>
            </a:r>
            <a:r>
              <a:rPr sz="2400" spc="20" dirty="0">
                <a:solidFill>
                  <a:srgbClr val="606060"/>
                </a:solidFill>
                <a:cs typeface="Calibri"/>
              </a:rPr>
              <a:t>(may </a:t>
            </a:r>
            <a:r>
              <a:rPr sz="2400" spc="133" dirty="0">
                <a:solidFill>
                  <a:srgbClr val="606060"/>
                </a:solidFill>
                <a:cs typeface="Calibri"/>
              </a:rPr>
              <a:t>be </a:t>
            </a:r>
            <a:r>
              <a:rPr sz="2400" spc="120" dirty="0">
                <a:solidFill>
                  <a:srgbClr val="606060"/>
                </a:solidFill>
                <a:cs typeface="Calibri"/>
              </a:rPr>
              <a:t>added </a:t>
            </a:r>
            <a:r>
              <a:rPr sz="2400" spc="-220" dirty="0">
                <a:solidFill>
                  <a:srgbClr val="606060"/>
                </a:solidFill>
                <a:cs typeface="Calibri"/>
              </a:rPr>
              <a:t>/ </a:t>
            </a:r>
            <a:r>
              <a:rPr sz="2400" spc="-127" dirty="0">
                <a:solidFill>
                  <a:srgbClr val="606060"/>
                </a:solidFill>
                <a:cs typeface="Calibri"/>
              </a:rPr>
              <a:t> </a:t>
            </a:r>
            <a:r>
              <a:rPr sz="2400" spc="47" dirty="0">
                <a:solidFill>
                  <a:srgbClr val="606060"/>
                </a:solidFill>
                <a:cs typeface="Calibri"/>
              </a:rPr>
              <a:t>removed)?</a:t>
            </a:r>
            <a:endParaRPr sz="2400">
              <a:solidFill>
                <a:prstClr val="black"/>
              </a:solidFill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69669" y="292399"/>
            <a:ext cx="11446740" cy="559122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>
              <a:solidFill>
                <a:prstClr val="black"/>
              </a:solidFill>
            </a:endParaRPr>
          </a:p>
        </p:txBody>
      </p:sp>
      <p:sp>
        <p:nvSpPr>
          <p:cNvPr id="5" name="object 5"/>
          <p:cNvSpPr/>
          <p:nvPr/>
        </p:nvSpPr>
        <p:spPr>
          <a:xfrm>
            <a:off x="363320" y="286050"/>
            <a:ext cx="11459633" cy="5604087"/>
          </a:xfrm>
          <a:custGeom>
            <a:avLst/>
            <a:gdLst/>
            <a:ahLst/>
            <a:cxnLst/>
            <a:rect l="l" t="t" r="r" b="b"/>
            <a:pathLst>
              <a:path w="8594725" h="4203065">
                <a:moveTo>
                  <a:pt x="0" y="0"/>
                </a:moveTo>
                <a:lnTo>
                  <a:pt x="8594592" y="0"/>
                </a:lnTo>
                <a:lnTo>
                  <a:pt x="8594592" y="4202954"/>
                </a:lnTo>
                <a:lnTo>
                  <a:pt x="0" y="4202954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B6B6B6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prstClr val="black"/>
              </a:solidFill>
            </a:endParaRPr>
          </a:p>
        </p:txBody>
      </p:sp>
      <p:sp>
        <p:nvSpPr>
          <p:cNvPr id="6" name="object 6"/>
          <p:cNvSpPr/>
          <p:nvPr/>
        </p:nvSpPr>
        <p:spPr>
          <a:xfrm>
            <a:off x="1116931" y="456233"/>
            <a:ext cx="10462260" cy="4892887"/>
          </a:xfrm>
          <a:custGeom>
            <a:avLst/>
            <a:gdLst/>
            <a:ahLst/>
            <a:cxnLst/>
            <a:rect l="l" t="t" r="r" b="b"/>
            <a:pathLst>
              <a:path w="7846695" h="3669665">
                <a:moveTo>
                  <a:pt x="0" y="0"/>
                </a:moveTo>
                <a:lnTo>
                  <a:pt x="7846184" y="0"/>
                </a:lnTo>
                <a:lnTo>
                  <a:pt x="7846184" y="3669292"/>
                </a:lnTo>
                <a:lnTo>
                  <a:pt x="0" y="3669292"/>
                </a:lnTo>
                <a:lnTo>
                  <a:pt x="0" y="0"/>
                </a:lnTo>
                <a:close/>
              </a:path>
            </a:pathLst>
          </a:custGeom>
          <a:ln w="28574">
            <a:solidFill>
              <a:srgbClr val="A54D79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prstClr val="black"/>
              </a:solidFill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83955" y="918266"/>
            <a:ext cx="14888091" cy="563202"/>
          </a:xfrm>
          <a:prstGeom prst="rect">
            <a:avLst/>
          </a:prstGeom>
        </p:spPr>
        <p:txBody>
          <a:bodyPr vert="horz" wrap="square" lIns="0" tIns="70075" rIns="0" bIns="0" rtlCol="0">
            <a:spAutoFit/>
          </a:bodyPr>
          <a:lstStyle/>
          <a:p>
            <a:pPr marL="7340416"/>
            <a:r>
              <a:rPr sz="3200" spc="-7" dirty="0">
                <a:solidFill>
                  <a:srgbClr val="A54D79"/>
                </a:solidFill>
                <a:latin typeface="Arial"/>
                <a:cs typeface="Arial"/>
              </a:rPr>
              <a:t>dynamic</a:t>
            </a:r>
            <a:endParaRPr sz="32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837315" y="1721696"/>
            <a:ext cx="3622040" cy="14619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933" marR="6773">
              <a:lnSpc>
                <a:spcPts val="3800"/>
              </a:lnSpc>
            </a:pPr>
            <a:r>
              <a:rPr sz="3200" spc="-7" dirty="0">
                <a:solidFill>
                  <a:srgbClr val="A54D79"/>
                </a:solidFill>
                <a:latin typeface="Arial"/>
                <a:cs typeface="Arial"/>
              </a:rPr>
              <a:t>We </a:t>
            </a:r>
            <a:r>
              <a:rPr sz="3200" b="1" spc="-7" dirty="0">
                <a:solidFill>
                  <a:srgbClr val="A54D79"/>
                </a:solidFill>
                <a:latin typeface="Arial"/>
                <a:cs typeface="Arial"/>
              </a:rPr>
              <a:t>want to</a:t>
            </a:r>
            <a:r>
              <a:rPr sz="3200" b="1" spc="-60" dirty="0">
                <a:solidFill>
                  <a:srgbClr val="A54D79"/>
                </a:solidFill>
                <a:latin typeface="Arial"/>
                <a:cs typeface="Arial"/>
              </a:rPr>
              <a:t> </a:t>
            </a:r>
            <a:r>
              <a:rPr sz="3200" b="1" spc="-7" dirty="0">
                <a:solidFill>
                  <a:srgbClr val="A54D79"/>
                </a:solidFill>
                <a:latin typeface="Arial"/>
                <a:cs typeface="Arial"/>
              </a:rPr>
              <a:t>update  </a:t>
            </a:r>
            <a:r>
              <a:rPr sz="3200" spc="-7" dirty="0">
                <a:solidFill>
                  <a:srgbClr val="A54D79"/>
                </a:solidFill>
                <a:latin typeface="Arial"/>
                <a:cs typeface="Arial"/>
              </a:rPr>
              <a:t>these </a:t>
            </a:r>
            <a:r>
              <a:rPr sz="3200" i="1" spc="-7" dirty="0">
                <a:solidFill>
                  <a:srgbClr val="A54D79"/>
                </a:solidFill>
                <a:latin typeface="Arial"/>
                <a:cs typeface="Arial"/>
              </a:rPr>
              <a:t>each time  </a:t>
            </a:r>
            <a:r>
              <a:rPr sz="3200" spc="-7" dirty="0">
                <a:solidFill>
                  <a:srgbClr val="A54D79"/>
                </a:solidFill>
                <a:latin typeface="Arial"/>
                <a:cs typeface="Arial"/>
              </a:rPr>
              <a:t>data</a:t>
            </a:r>
            <a:r>
              <a:rPr sz="3200" spc="-80" dirty="0">
                <a:solidFill>
                  <a:srgbClr val="A54D79"/>
                </a:solidFill>
                <a:latin typeface="Arial"/>
                <a:cs typeface="Arial"/>
              </a:rPr>
              <a:t> </a:t>
            </a:r>
            <a:r>
              <a:rPr sz="3200" spc="-7" dirty="0">
                <a:solidFill>
                  <a:srgbClr val="A54D79"/>
                </a:solidFill>
                <a:latin typeface="Arial"/>
                <a:cs typeface="Arial"/>
              </a:rPr>
              <a:t>updates</a:t>
            </a:r>
            <a:endParaRPr sz="3200">
              <a:solidFill>
                <a:prstClr val="black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923373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366" y="6319723"/>
            <a:ext cx="11557847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933"/>
            <a:r>
              <a:rPr sz="2400" spc="53" dirty="0">
                <a:solidFill>
                  <a:srgbClr val="606060"/>
                </a:solidFill>
                <a:cs typeface="Calibri"/>
              </a:rPr>
              <a:t>Which </a:t>
            </a:r>
            <a:r>
              <a:rPr sz="2400" spc="67" dirty="0">
                <a:solidFill>
                  <a:srgbClr val="606060"/>
                </a:solidFill>
                <a:cs typeface="Calibri"/>
              </a:rPr>
              <a:t>visual </a:t>
            </a:r>
            <a:r>
              <a:rPr sz="2400" spc="73" dirty="0">
                <a:solidFill>
                  <a:srgbClr val="606060"/>
                </a:solidFill>
                <a:cs typeface="Calibri"/>
              </a:rPr>
              <a:t>elements are </a:t>
            </a:r>
            <a:r>
              <a:rPr sz="2400" spc="40" dirty="0">
                <a:solidFill>
                  <a:srgbClr val="606060"/>
                </a:solidFill>
                <a:cs typeface="Calibri"/>
              </a:rPr>
              <a:t>static </a:t>
            </a:r>
            <a:r>
              <a:rPr sz="2400" spc="80" dirty="0">
                <a:solidFill>
                  <a:srgbClr val="606060"/>
                </a:solidFill>
                <a:cs typeface="Calibri"/>
              </a:rPr>
              <a:t>(added </a:t>
            </a:r>
            <a:r>
              <a:rPr sz="2400" spc="73" dirty="0">
                <a:solidFill>
                  <a:srgbClr val="606060"/>
                </a:solidFill>
                <a:cs typeface="Calibri"/>
              </a:rPr>
              <a:t>once) </a:t>
            </a:r>
            <a:r>
              <a:rPr sz="2400" spc="40" dirty="0">
                <a:solidFill>
                  <a:srgbClr val="606060"/>
                </a:solidFill>
                <a:cs typeface="Calibri"/>
              </a:rPr>
              <a:t>v.s. </a:t>
            </a:r>
            <a:r>
              <a:rPr sz="2400" spc="80" dirty="0">
                <a:solidFill>
                  <a:srgbClr val="606060"/>
                </a:solidFill>
                <a:cs typeface="Calibri"/>
              </a:rPr>
              <a:t>dynamic </a:t>
            </a:r>
            <a:r>
              <a:rPr sz="2400" spc="20" dirty="0">
                <a:solidFill>
                  <a:srgbClr val="606060"/>
                </a:solidFill>
                <a:cs typeface="Calibri"/>
              </a:rPr>
              <a:t>(may </a:t>
            </a:r>
            <a:r>
              <a:rPr sz="2400" spc="133" dirty="0">
                <a:solidFill>
                  <a:srgbClr val="606060"/>
                </a:solidFill>
                <a:cs typeface="Calibri"/>
              </a:rPr>
              <a:t>be </a:t>
            </a:r>
            <a:r>
              <a:rPr sz="2400" spc="120" dirty="0">
                <a:solidFill>
                  <a:srgbClr val="606060"/>
                </a:solidFill>
                <a:cs typeface="Calibri"/>
              </a:rPr>
              <a:t>added </a:t>
            </a:r>
            <a:r>
              <a:rPr sz="2400" spc="-220" dirty="0">
                <a:solidFill>
                  <a:srgbClr val="606060"/>
                </a:solidFill>
                <a:cs typeface="Calibri"/>
              </a:rPr>
              <a:t>/ </a:t>
            </a:r>
            <a:r>
              <a:rPr sz="2400" spc="-127" dirty="0">
                <a:solidFill>
                  <a:srgbClr val="606060"/>
                </a:solidFill>
                <a:cs typeface="Calibri"/>
              </a:rPr>
              <a:t> </a:t>
            </a:r>
            <a:r>
              <a:rPr sz="2400" spc="47" dirty="0">
                <a:solidFill>
                  <a:srgbClr val="606060"/>
                </a:solidFill>
                <a:cs typeface="Calibri"/>
              </a:rPr>
              <a:t>removed)?</a:t>
            </a:r>
            <a:endParaRPr sz="2400">
              <a:solidFill>
                <a:prstClr val="black"/>
              </a:solidFill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4366" y="306047"/>
            <a:ext cx="11732043" cy="584909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>
              <a:solidFill>
                <a:prstClr val="black"/>
              </a:solidFill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4673156"/>
              </p:ext>
            </p:extLst>
          </p:nvPr>
        </p:nvGraphicFramePr>
        <p:xfrm>
          <a:off x="245659" y="47366"/>
          <a:ext cx="11396553" cy="62723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6724"/>
                <a:gridCol w="282888"/>
                <a:gridCol w="359662"/>
                <a:gridCol w="4644226"/>
                <a:gridCol w="1019570"/>
                <a:gridCol w="4818728"/>
                <a:gridCol w="164755"/>
              </a:tblGrid>
              <a:tr h="534424">
                <a:tc gridSpan="2">
                  <a:txBody>
                    <a:bodyPr/>
                    <a:lstStyle/>
                    <a:p>
                      <a:endParaRPr sz="24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4">
                      <a:solidFill>
                        <a:srgbClr val="B6B6B6"/>
                      </a:solidFill>
                      <a:prstDash val="solid"/>
                    </a:lnL>
                    <a:lnT w="9524">
                      <a:solidFill>
                        <a:srgbClr val="B6B6B6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4">
                  <a:txBody>
                    <a:bodyPr/>
                    <a:lstStyle/>
                    <a:p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T w="9524">
                      <a:solidFill>
                        <a:srgbClr val="B6B6B6"/>
                      </a:solidFill>
                      <a:prstDash val="solid"/>
                    </a:lnT>
                  </a:tcPr>
                </a:tc>
                <a:tc rowSpan="3"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3100" dirty="0">
                        <a:latin typeface="Times New Roman"/>
                        <a:cs typeface="Times New Roman"/>
                      </a:endParaRPr>
                    </a:p>
                    <a:p>
                      <a:pPr marL="5052695">
                        <a:lnSpc>
                          <a:spcPct val="100000"/>
                        </a:lnSpc>
                      </a:pPr>
                      <a:r>
                        <a:rPr sz="3200" spc="-5" dirty="0">
                          <a:solidFill>
                            <a:srgbClr val="E69138"/>
                          </a:solidFill>
                          <a:latin typeface="Arial"/>
                          <a:cs typeface="Arial"/>
                        </a:rPr>
                        <a:t>static</a:t>
                      </a:r>
                      <a:endParaRPr sz="3200" dirty="0">
                        <a:latin typeface="Arial"/>
                        <a:cs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3200" dirty="0">
                        <a:latin typeface="Times New Roman"/>
                        <a:cs typeface="Times New Roman"/>
                      </a:endParaRPr>
                    </a:p>
                    <a:p>
                      <a:pPr marL="5052695" marR="542290">
                        <a:lnSpc>
                          <a:spcPts val="2850"/>
                        </a:lnSpc>
                      </a:pPr>
                      <a:r>
                        <a:rPr sz="3200" spc="-5" dirty="0">
                          <a:solidFill>
                            <a:srgbClr val="E69138"/>
                          </a:solidFill>
                          <a:latin typeface="Arial"/>
                          <a:cs typeface="Arial"/>
                        </a:rPr>
                        <a:t>We </a:t>
                      </a:r>
                      <a:r>
                        <a:rPr sz="3200" b="1" spc="-5" dirty="0">
                          <a:solidFill>
                            <a:srgbClr val="E69138"/>
                          </a:solidFill>
                          <a:latin typeface="Arial"/>
                          <a:cs typeface="Arial"/>
                        </a:rPr>
                        <a:t>don't want </a:t>
                      </a:r>
                      <a:r>
                        <a:rPr sz="3200" spc="-5" dirty="0">
                          <a:solidFill>
                            <a:srgbClr val="E69138"/>
                          </a:solidFill>
                          <a:latin typeface="Arial"/>
                          <a:cs typeface="Arial"/>
                        </a:rPr>
                        <a:t>to  add these </a:t>
                      </a:r>
                      <a:r>
                        <a:rPr sz="3200" i="1" spc="-5" dirty="0">
                          <a:solidFill>
                            <a:srgbClr val="E69138"/>
                          </a:solidFill>
                          <a:latin typeface="Arial"/>
                          <a:cs typeface="Arial"/>
                        </a:rPr>
                        <a:t>each  time </a:t>
                      </a:r>
                      <a:r>
                        <a:rPr sz="3200" spc="-5" dirty="0">
                          <a:solidFill>
                            <a:srgbClr val="E69138"/>
                          </a:solidFill>
                          <a:latin typeface="Arial"/>
                          <a:cs typeface="Arial"/>
                        </a:rPr>
                        <a:t>data</a:t>
                      </a:r>
                      <a:r>
                        <a:rPr sz="3200" spc="-35" dirty="0">
                          <a:solidFill>
                            <a:srgbClr val="E69138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3200" spc="-5" dirty="0">
                          <a:solidFill>
                            <a:srgbClr val="E69138"/>
                          </a:solidFill>
                          <a:latin typeface="Arial"/>
                          <a:cs typeface="Arial"/>
                        </a:rPr>
                        <a:t>updates</a:t>
                      </a:r>
                      <a:endParaRPr sz="3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9524">
                      <a:solidFill>
                        <a:srgbClr val="B6B6B6"/>
                      </a:solidFill>
                      <a:prstDash val="solid"/>
                    </a:lnR>
                    <a:lnT w="9524">
                      <a:solidFill>
                        <a:srgbClr val="B6B6B6"/>
                      </a:solidFill>
                      <a:prstDash val="solid"/>
                    </a:lnT>
                  </a:tcPr>
                </a:tc>
                <a:tc rowSpan="3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3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3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712565">
                <a:tc>
                  <a:txBody>
                    <a:bodyPr/>
                    <a:lstStyle/>
                    <a:p>
                      <a:endParaRPr sz="3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4">
                      <a:solidFill>
                        <a:srgbClr val="B6B6B6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endParaRPr sz="3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T w="9524">
                      <a:solidFill>
                        <a:srgbClr val="B6B6B6"/>
                      </a:solidFill>
                      <a:prstDash val="solid"/>
                    </a:lnT>
                  </a:tcPr>
                </a:tc>
                <a:tc gridSpan="4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9524">
                      <a:solidFill>
                        <a:srgbClr val="B6B6B6"/>
                      </a:solidFill>
                      <a:prstDash val="solid"/>
                    </a:lnR>
                    <a:lnT w="9524">
                      <a:solidFill>
                        <a:srgbClr val="B6B6B6"/>
                      </a:solidFill>
                      <a:prstDash val="solid"/>
                    </a:lnT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3020982">
                <a:tc rowSpan="2" gridSpan="2">
                  <a:txBody>
                    <a:bodyPr/>
                    <a:lstStyle/>
                    <a:p>
                      <a:endParaRPr sz="3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4">
                      <a:solidFill>
                        <a:srgbClr val="B6B6B6"/>
                      </a:solidFill>
                      <a:prstDash val="solid"/>
                    </a:lnL>
                  </a:tcPr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T w="9524">
                      <a:solidFill>
                        <a:srgbClr val="B6B6B6"/>
                      </a:solidFill>
                      <a:prstDash val="solid"/>
                    </a:lnT>
                  </a:tcPr>
                </a:tc>
                <a:tc gridSpan="4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9524">
                      <a:solidFill>
                        <a:srgbClr val="B6B6B6"/>
                      </a:solidFill>
                      <a:prstDash val="solid"/>
                    </a:lnR>
                    <a:lnT w="9524">
                      <a:solidFill>
                        <a:srgbClr val="B6B6B6"/>
                      </a:solidFill>
                      <a:prstDash val="solid"/>
                    </a:lnT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37112"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4">
                      <a:solidFill>
                        <a:srgbClr val="B6B6B6"/>
                      </a:solidFill>
                      <a:prstDash val="solid"/>
                    </a:lnL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T w="9524">
                      <a:solidFill>
                        <a:srgbClr val="B6B6B6"/>
                      </a:solidFill>
                      <a:prstDash val="solid"/>
                    </a:lnT>
                  </a:tcPr>
                </a:tc>
                <a:tc rowSpan="2" gridSpan="3">
                  <a:txBody>
                    <a:bodyPr/>
                    <a:lstStyle/>
                    <a:p>
                      <a:endParaRPr sz="320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endParaRPr sz="3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9524">
                      <a:solidFill>
                        <a:srgbClr val="B6B6B6"/>
                      </a:solidFill>
                      <a:prstDash val="solid"/>
                    </a:lnR>
                  </a:tcPr>
                </a:tc>
              </a:tr>
              <a:tr h="1254708">
                <a:tc gridSpan="3">
                  <a:txBody>
                    <a:bodyPr/>
                    <a:lstStyle/>
                    <a:p>
                      <a:endParaRPr sz="3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4">
                      <a:solidFill>
                        <a:srgbClr val="B6B6B6"/>
                      </a:solidFill>
                      <a:prstDash val="solid"/>
                    </a:ln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9524">
                      <a:solidFill>
                        <a:srgbClr val="B6B6B6"/>
                      </a:solidFill>
                      <a:prstDash val="solid"/>
                    </a:lnR>
                  </a:tcPr>
                </a:tc>
              </a:tr>
              <a:tr h="712565">
                <a:tc gridSpan="4">
                  <a:txBody>
                    <a:bodyPr/>
                    <a:lstStyle/>
                    <a:p>
                      <a:endParaRPr sz="3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4">
                      <a:solidFill>
                        <a:srgbClr val="B6B6B6"/>
                      </a:solidFill>
                      <a:prstDash val="solid"/>
                    </a:lnL>
                    <a:lnR w="28574">
                      <a:solidFill>
                        <a:srgbClr val="E69138"/>
                      </a:solidFill>
                      <a:prstDash val="solid"/>
                    </a:lnR>
                    <a:lnB w="9524">
                      <a:solidFill>
                        <a:srgbClr val="B6B6B6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3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E69138"/>
                      </a:solidFill>
                      <a:prstDash val="solid"/>
                    </a:lnL>
                    <a:lnR w="28574">
                      <a:solidFill>
                        <a:srgbClr val="E69138"/>
                      </a:solidFill>
                      <a:prstDash val="solid"/>
                    </a:lnR>
                    <a:lnT w="28574">
                      <a:solidFill>
                        <a:srgbClr val="E69138"/>
                      </a:solidFill>
                      <a:prstDash val="solid"/>
                    </a:lnT>
                    <a:lnB w="28574">
                      <a:solidFill>
                        <a:srgbClr val="E69138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endParaRPr sz="3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E69138"/>
                      </a:solidFill>
                      <a:prstDash val="solid"/>
                    </a:lnL>
                    <a:lnR w="9524">
                      <a:solidFill>
                        <a:srgbClr val="B6B6B6"/>
                      </a:solidFill>
                      <a:prstDash val="solid"/>
                    </a:lnR>
                    <a:lnB w="9524">
                      <a:solidFill>
                        <a:srgbClr val="B6B6B6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818866" y="5431809"/>
            <a:ext cx="10713492" cy="36849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/>
          <p:cNvSpPr/>
          <p:nvPr/>
        </p:nvSpPr>
        <p:spPr>
          <a:xfrm>
            <a:off x="586854" y="409433"/>
            <a:ext cx="232012" cy="5022376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/>
          <p:cNvSpPr/>
          <p:nvPr/>
        </p:nvSpPr>
        <p:spPr>
          <a:xfrm>
            <a:off x="245660" y="2047164"/>
            <a:ext cx="232012" cy="2019869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25648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1031" y="948808"/>
            <a:ext cx="7239000" cy="4924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933" marR="6773">
              <a:lnSpc>
                <a:spcPct val="100299"/>
              </a:lnSpc>
            </a:pPr>
            <a:r>
              <a:rPr sz="6400" spc="320" dirty="0"/>
              <a:t>How </a:t>
            </a:r>
            <a:r>
              <a:rPr sz="6400" spc="305" dirty="0"/>
              <a:t>can </a:t>
            </a:r>
            <a:r>
              <a:rPr sz="6400" spc="267" dirty="0"/>
              <a:t>we  </a:t>
            </a:r>
            <a:r>
              <a:rPr sz="6400" spc="152" dirty="0"/>
              <a:t>determine </a:t>
            </a:r>
            <a:r>
              <a:rPr sz="6400" spc="-87" dirty="0"/>
              <a:t>if </a:t>
            </a:r>
            <a:r>
              <a:rPr sz="6400" spc="233" dirty="0"/>
              <a:t>an  </a:t>
            </a:r>
            <a:r>
              <a:rPr sz="6400" spc="167" dirty="0"/>
              <a:t>element </a:t>
            </a:r>
            <a:r>
              <a:rPr sz="6400" spc="313" dirty="0"/>
              <a:t>has</a:t>
            </a:r>
            <a:r>
              <a:rPr sz="6400" spc="173" dirty="0"/>
              <a:t> </a:t>
            </a:r>
            <a:r>
              <a:rPr sz="6400" spc="200" dirty="0"/>
              <a:t>already  </a:t>
            </a:r>
            <a:r>
              <a:rPr sz="6400" spc="327" dirty="0"/>
              <a:t>been </a:t>
            </a:r>
            <a:r>
              <a:rPr sz="6400" spc="333" dirty="0"/>
              <a:t>added </a:t>
            </a:r>
            <a:r>
              <a:rPr sz="6400" spc="7" dirty="0"/>
              <a:t>to </a:t>
            </a:r>
            <a:r>
              <a:rPr sz="6400" spc="107" dirty="0"/>
              <a:t>the  </a:t>
            </a:r>
            <a:r>
              <a:rPr sz="6400" spc="253" dirty="0"/>
              <a:t>screen?</a:t>
            </a:r>
            <a:endParaRPr sz="6400"/>
          </a:p>
        </p:txBody>
      </p:sp>
    </p:spTree>
    <p:extLst>
      <p:ext uri="{BB962C8B-B14F-4D97-AF65-F5344CB8AC3E}">
        <p14:creationId xmlns:p14="http://schemas.microsoft.com/office/powerpoint/2010/main" val="37844020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365" y="6319723"/>
            <a:ext cx="9401387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933"/>
            <a:r>
              <a:rPr sz="2400" spc="152" dirty="0">
                <a:solidFill>
                  <a:srgbClr val="606060"/>
                </a:solidFill>
                <a:cs typeface="Calibri"/>
              </a:rPr>
              <a:t>Use </a:t>
            </a:r>
            <a:r>
              <a:rPr sz="2400" spc="40" dirty="0">
                <a:solidFill>
                  <a:srgbClr val="606060"/>
                </a:solidFill>
                <a:cs typeface="Calibri"/>
              </a:rPr>
              <a:t>the data-join </a:t>
            </a:r>
            <a:r>
              <a:rPr sz="2400" spc="53" dirty="0">
                <a:solidFill>
                  <a:srgbClr val="606060"/>
                </a:solidFill>
                <a:cs typeface="Calibri"/>
              </a:rPr>
              <a:t>determine </a:t>
            </a:r>
            <a:r>
              <a:rPr sz="2400" spc="67" dirty="0">
                <a:solidFill>
                  <a:srgbClr val="606060"/>
                </a:solidFill>
                <a:cs typeface="Calibri"/>
              </a:rPr>
              <a:t>which </a:t>
            </a:r>
            <a:r>
              <a:rPr sz="2400" spc="73" dirty="0">
                <a:solidFill>
                  <a:srgbClr val="606060"/>
                </a:solidFill>
                <a:cs typeface="Calibri"/>
              </a:rPr>
              <a:t>elements are already </a:t>
            </a:r>
            <a:r>
              <a:rPr sz="2400" spc="80" dirty="0">
                <a:solidFill>
                  <a:srgbClr val="606060"/>
                </a:solidFill>
                <a:cs typeface="Calibri"/>
              </a:rPr>
              <a:t>on </a:t>
            </a:r>
            <a:r>
              <a:rPr sz="2400" spc="40" dirty="0">
                <a:solidFill>
                  <a:srgbClr val="606060"/>
                </a:solidFill>
                <a:cs typeface="Calibri"/>
              </a:rPr>
              <a:t>the</a:t>
            </a:r>
            <a:r>
              <a:rPr sz="2400" spc="87" dirty="0">
                <a:solidFill>
                  <a:srgbClr val="606060"/>
                </a:solidFill>
                <a:cs typeface="Calibri"/>
              </a:rPr>
              <a:t> </a:t>
            </a:r>
            <a:r>
              <a:rPr sz="2400" spc="113" dirty="0">
                <a:solidFill>
                  <a:srgbClr val="606060"/>
                </a:solidFill>
                <a:cs typeface="Calibri"/>
              </a:rPr>
              <a:t>screen</a:t>
            </a:r>
            <a:endParaRPr sz="2400">
              <a:solidFill>
                <a:prstClr val="black"/>
              </a:solidFill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74766" y="117009"/>
            <a:ext cx="10241279" cy="34113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933" marR="607045">
              <a:lnSpc>
                <a:spcPts val="1893"/>
              </a:lnSpc>
            </a:pPr>
            <a:r>
              <a:rPr sz="1600" dirty="0">
                <a:solidFill>
                  <a:srgbClr val="870000"/>
                </a:solidFill>
                <a:latin typeface="Consolas"/>
                <a:cs typeface="Consolas"/>
              </a:rPr>
              <a:t>// Store the data-join in a variable `circles`. Specify the identifier of each</a:t>
            </a:r>
            <a:r>
              <a:rPr sz="1600" spc="-220" dirty="0">
                <a:solidFill>
                  <a:srgbClr val="870000"/>
                </a:solidFill>
                <a:latin typeface="Consolas"/>
                <a:cs typeface="Consolas"/>
              </a:rPr>
              <a:t> </a:t>
            </a:r>
            <a:r>
              <a:rPr sz="1600" dirty="0">
                <a:solidFill>
                  <a:srgbClr val="870000"/>
                </a:solidFill>
                <a:latin typeface="Consolas"/>
                <a:cs typeface="Consolas"/>
              </a:rPr>
              <a:t>element  </a:t>
            </a:r>
            <a:r>
              <a:rPr sz="1600" dirty="0">
                <a:solidFill>
                  <a:srgbClr val="000087"/>
                </a:solidFill>
                <a:latin typeface="Consolas"/>
                <a:cs typeface="Consolas"/>
              </a:rPr>
              <a:t>var </a:t>
            </a:r>
            <a:r>
              <a:rPr sz="1600" dirty="0">
                <a:solidFill>
                  <a:prstClr val="black"/>
                </a:solidFill>
                <a:latin typeface="Consolas"/>
                <a:cs typeface="Consolas"/>
              </a:rPr>
              <a:t>circles </a:t>
            </a:r>
            <a:r>
              <a:rPr sz="1600" dirty="0">
                <a:solidFill>
                  <a:srgbClr val="666600"/>
                </a:solidFill>
                <a:latin typeface="Consolas"/>
                <a:cs typeface="Consolas"/>
              </a:rPr>
              <a:t>= </a:t>
            </a:r>
            <a:r>
              <a:rPr sz="1600" dirty="0">
                <a:solidFill>
                  <a:prstClr val="black"/>
                </a:solidFill>
                <a:latin typeface="Consolas"/>
                <a:cs typeface="Consolas"/>
              </a:rPr>
              <a:t>svg</a:t>
            </a:r>
            <a:r>
              <a:rPr sz="1600" dirty="0">
                <a:solidFill>
                  <a:srgbClr val="666600"/>
                </a:solidFill>
                <a:latin typeface="Consolas"/>
                <a:cs typeface="Consolas"/>
              </a:rPr>
              <a:t>.</a:t>
            </a:r>
            <a:r>
              <a:rPr sz="1600" dirty="0">
                <a:solidFill>
                  <a:prstClr val="black"/>
                </a:solidFill>
                <a:latin typeface="Consolas"/>
                <a:cs typeface="Consolas"/>
              </a:rPr>
              <a:t>selectAll</a:t>
            </a:r>
            <a:r>
              <a:rPr sz="1600" dirty="0">
                <a:solidFill>
                  <a:srgbClr val="666600"/>
                </a:solidFill>
                <a:latin typeface="Consolas"/>
                <a:cs typeface="Consolas"/>
              </a:rPr>
              <a:t>(</a:t>
            </a:r>
            <a:r>
              <a:rPr sz="1600" dirty="0">
                <a:solidFill>
                  <a:srgbClr val="008700"/>
                </a:solidFill>
                <a:latin typeface="Consolas"/>
                <a:cs typeface="Consolas"/>
              </a:rPr>
              <a:t>'circle'</a:t>
            </a:r>
            <a:r>
              <a:rPr sz="1600" dirty="0">
                <a:solidFill>
                  <a:srgbClr val="666600"/>
                </a:solidFill>
                <a:latin typeface="Consolas"/>
                <a:cs typeface="Consolas"/>
              </a:rPr>
              <a:t>) </a:t>
            </a:r>
            <a:r>
              <a:rPr sz="1600" dirty="0">
                <a:solidFill>
                  <a:srgbClr val="870000"/>
                </a:solidFill>
                <a:latin typeface="Consolas"/>
                <a:cs typeface="Consolas"/>
              </a:rPr>
              <a:t>// select all circles in the</a:t>
            </a:r>
            <a:r>
              <a:rPr sz="1600" spc="-187" dirty="0">
                <a:solidFill>
                  <a:srgbClr val="870000"/>
                </a:solidFill>
                <a:latin typeface="Consolas"/>
                <a:cs typeface="Consolas"/>
              </a:rPr>
              <a:t> </a:t>
            </a:r>
            <a:r>
              <a:rPr sz="1600" dirty="0">
                <a:solidFill>
                  <a:srgbClr val="870000"/>
                </a:solidFill>
                <a:latin typeface="Consolas"/>
                <a:cs typeface="Consolas"/>
              </a:rPr>
              <a:t>svg</a:t>
            </a:r>
            <a:endParaRPr sz="1600">
              <a:solidFill>
                <a:prstClr val="black"/>
              </a:solidFill>
              <a:latin typeface="Consolas"/>
              <a:cs typeface="Consolas"/>
            </a:endParaRPr>
          </a:p>
          <a:p>
            <a:pPr marL="2068355">
              <a:lnSpc>
                <a:spcPts val="1840"/>
              </a:lnSpc>
            </a:pPr>
            <a:r>
              <a:rPr sz="1600" dirty="0">
                <a:solidFill>
                  <a:srgbClr val="666600"/>
                </a:solidFill>
                <a:latin typeface="Consolas"/>
                <a:cs typeface="Consolas"/>
              </a:rPr>
              <a:t>.</a:t>
            </a:r>
            <a:r>
              <a:rPr sz="1600" dirty="0">
                <a:solidFill>
                  <a:prstClr val="black"/>
                </a:solidFill>
                <a:latin typeface="Consolas"/>
                <a:cs typeface="Consolas"/>
              </a:rPr>
              <a:t>data</a:t>
            </a:r>
            <a:r>
              <a:rPr sz="1600" dirty="0">
                <a:solidFill>
                  <a:srgbClr val="666600"/>
                </a:solidFill>
                <a:latin typeface="Consolas"/>
                <a:cs typeface="Consolas"/>
              </a:rPr>
              <a:t>(</a:t>
            </a:r>
            <a:r>
              <a:rPr sz="1600" dirty="0">
                <a:solidFill>
                  <a:prstClr val="black"/>
                </a:solidFill>
                <a:latin typeface="Consolas"/>
                <a:cs typeface="Consolas"/>
              </a:rPr>
              <a:t>data</a:t>
            </a:r>
            <a:r>
              <a:rPr sz="1600" dirty="0">
                <a:solidFill>
                  <a:srgbClr val="666600"/>
                </a:solidFill>
                <a:latin typeface="Consolas"/>
                <a:cs typeface="Consolas"/>
              </a:rPr>
              <a:t>, </a:t>
            </a:r>
            <a:r>
              <a:rPr sz="1600" dirty="0">
                <a:solidFill>
                  <a:srgbClr val="000087"/>
                </a:solidFill>
                <a:latin typeface="Consolas"/>
                <a:cs typeface="Consolas"/>
              </a:rPr>
              <a:t>function</a:t>
            </a:r>
            <a:r>
              <a:rPr sz="1600" dirty="0">
                <a:solidFill>
                  <a:srgbClr val="666600"/>
                </a:solidFill>
                <a:latin typeface="Consolas"/>
                <a:cs typeface="Consolas"/>
              </a:rPr>
              <a:t>(</a:t>
            </a:r>
            <a:r>
              <a:rPr sz="1600" dirty="0">
                <a:solidFill>
                  <a:prstClr val="black"/>
                </a:solidFill>
                <a:latin typeface="Consolas"/>
                <a:cs typeface="Consolas"/>
              </a:rPr>
              <a:t>d</a:t>
            </a:r>
            <a:r>
              <a:rPr sz="1600" dirty="0">
                <a:solidFill>
                  <a:srgbClr val="666600"/>
                </a:solidFill>
                <a:latin typeface="Consolas"/>
                <a:cs typeface="Consolas"/>
              </a:rPr>
              <a:t>){</a:t>
            </a:r>
            <a:r>
              <a:rPr sz="1600" dirty="0">
                <a:solidFill>
                  <a:srgbClr val="000087"/>
                </a:solidFill>
                <a:latin typeface="Consolas"/>
                <a:cs typeface="Consolas"/>
              </a:rPr>
              <a:t>return </a:t>
            </a:r>
            <a:r>
              <a:rPr sz="1600" dirty="0">
                <a:solidFill>
                  <a:prstClr val="black"/>
                </a:solidFill>
                <a:latin typeface="Consolas"/>
                <a:cs typeface="Consolas"/>
              </a:rPr>
              <a:t>d</a:t>
            </a:r>
            <a:r>
              <a:rPr sz="1600" dirty="0">
                <a:solidFill>
                  <a:srgbClr val="666600"/>
                </a:solidFill>
                <a:latin typeface="Consolas"/>
                <a:cs typeface="Consolas"/>
              </a:rPr>
              <a:t>.</a:t>
            </a:r>
            <a:r>
              <a:rPr sz="1600" dirty="0">
                <a:solidFill>
                  <a:prstClr val="black"/>
                </a:solidFill>
                <a:latin typeface="Consolas"/>
                <a:cs typeface="Consolas"/>
              </a:rPr>
              <a:t>id</a:t>
            </a:r>
            <a:r>
              <a:rPr sz="1600" dirty="0">
                <a:solidFill>
                  <a:srgbClr val="666600"/>
                </a:solidFill>
                <a:latin typeface="Consolas"/>
                <a:cs typeface="Consolas"/>
              </a:rPr>
              <a:t>}); </a:t>
            </a:r>
            <a:r>
              <a:rPr sz="1600" dirty="0">
                <a:solidFill>
                  <a:srgbClr val="870000"/>
                </a:solidFill>
                <a:latin typeface="Consolas"/>
                <a:cs typeface="Consolas"/>
              </a:rPr>
              <a:t>// bind the data to your</a:t>
            </a:r>
            <a:r>
              <a:rPr sz="1600" spc="-180" dirty="0">
                <a:solidFill>
                  <a:srgbClr val="870000"/>
                </a:solidFill>
                <a:latin typeface="Consolas"/>
                <a:cs typeface="Consolas"/>
              </a:rPr>
              <a:t> </a:t>
            </a:r>
            <a:r>
              <a:rPr sz="1600" dirty="0">
                <a:solidFill>
                  <a:srgbClr val="870000"/>
                </a:solidFill>
                <a:latin typeface="Consolas"/>
                <a:cs typeface="Consolas"/>
              </a:rPr>
              <a:t>selection</a:t>
            </a:r>
            <a:endParaRPr sz="1600">
              <a:solidFill>
                <a:prstClr val="black"/>
              </a:solidFill>
              <a:latin typeface="Consolas"/>
              <a:cs typeface="Consolas"/>
            </a:endParaRPr>
          </a:p>
          <a:p>
            <a:pPr>
              <a:spcBef>
                <a:spcPts val="47"/>
              </a:spcBef>
            </a:pPr>
            <a:endParaRPr sz="1667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16933" marR="1836374">
              <a:lnSpc>
                <a:spcPts val="1893"/>
              </a:lnSpc>
            </a:pPr>
            <a:r>
              <a:rPr sz="1600" dirty="0">
                <a:solidFill>
                  <a:srgbClr val="870000"/>
                </a:solidFill>
                <a:latin typeface="Consolas"/>
                <a:cs typeface="Consolas"/>
              </a:rPr>
              <a:t>// Append a circle element for each observation that was added to the</a:t>
            </a:r>
            <a:r>
              <a:rPr sz="1600" spc="-220" dirty="0">
                <a:solidFill>
                  <a:srgbClr val="870000"/>
                </a:solidFill>
                <a:latin typeface="Consolas"/>
                <a:cs typeface="Consolas"/>
              </a:rPr>
              <a:t> </a:t>
            </a:r>
            <a:r>
              <a:rPr sz="1600" dirty="0">
                <a:solidFill>
                  <a:srgbClr val="870000"/>
                </a:solidFill>
                <a:latin typeface="Consolas"/>
                <a:cs typeface="Consolas"/>
              </a:rPr>
              <a:t>data.  </a:t>
            </a:r>
            <a:r>
              <a:rPr sz="1600" dirty="0">
                <a:solidFill>
                  <a:prstClr val="black"/>
                </a:solidFill>
                <a:latin typeface="Consolas"/>
                <a:cs typeface="Consolas"/>
              </a:rPr>
              <a:t>circles</a:t>
            </a:r>
            <a:r>
              <a:rPr sz="1600" dirty="0">
                <a:solidFill>
                  <a:srgbClr val="666600"/>
                </a:solidFill>
                <a:latin typeface="Consolas"/>
                <a:cs typeface="Consolas"/>
              </a:rPr>
              <a:t>.</a:t>
            </a:r>
            <a:r>
              <a:rPr sz="1600" dirty="0">
                <a:solidFill>
                  <a:prstClr val="black"/>
                </a:solidFill>
                <a:latin typeface="Consolas"/>
                <a:cs typeface="Consolas"/>
              </a:rPr>
              <a:t>enter</a:t>
            </a:r>
            <a:r>
              <a:rPr sz="1600" dirty="0">
                <a:solidFill>
                  <a:srgbClr val="666600"/>
                </a:solidFill>
                <a:latin typeface="Consolas"/>
                <a:cs typeface="Consolas"/>
              </a:rPr>
              <a:t>() </a:t>
            </a:r>
            <a:r>
              <a:rPr sz="1600" dirty="0">
                <a:solidFill>
                  <a:srgbClr val="870000"/>
                </a:solidFill>
                <a:latin typeface="Consolas"/>
                <a:cs typeface="Consolas"/>
              </a:rPr>
              <a:t>// Determine what elements are new to the</a:t>
            </a:r>
            <a:r>
              <a:rPr sz="1600" spc="-187" dirty="0">
                <a:solidFill>
                  <a:srgbClr val="870000"/>
                </a:solidFill>
                <a:latin typeface="Consolas"/>
                <a:cs typeface="Consolas"/>
              </a:rPr>
              <a:t> </a:t>
            </a:r>
            <a:r>
              <a:rPr sz="1600" dirty="0">
                <a:solidFill>
                  <a:srgbClr val="870000"/>
                </a:solidFill>
                <a:latin typeface="Consolas"/>
                <a:cs typeface="Consolas"/>
              </a:rPr>
              <a:t>dataset</a:t>
            </a:r>
            <a:endParaRPr sz="1600">
              <a:solidFill>
                <a:prstClr val="black"/>
              </a:solidFill>
              <a:latin typeface="Consolas"/>
              <a:cs typeface="Consolas"/>
            </a:endParaRPr>
          </a:p>
          <a:p>
            <a:pPr marL="849185">
              <a:lnSpc>
                <a:spcPts val="1833"/>
              </a:lnSpc>
            </a:pPr>
            <a:r>
              <a:rPr sz="1600" dirty="0">
                <a:solidFill>
                  <a:srgbClr val="666600"/>
                </a:solidFill>
                <a:latin typeface="Consolas"/>
                <a:cs typeface="Consolas"/>
              </a:rPr>
              <a:t>.</a:t>
            </a:r>
            <a:r>
              <a:rPr sz="1600" dirty="0">
                <a:solidFill>
                  <a:prstClr val="black"/>
                </a:solidFill>
                <a:latin typeface="Consolas"/>
                <a:cs typeface="Consolas"/>
              </a:rPr>
              <a:t>append</a:t>
            </a:r>
            <a:r>
              <a:rPr sz="1600" dirty="0">
                <a:solidFill>
                  <a:srgbClr val="666600"/>
                </a:solidFill>
                <a:latin typeface="Consolas"/>
                <a:cs typeface="Consolas"/>
              </a:rPr>
              <a:t>(</a:t>
            </a:r>
            <a:r>
              <a:rPr sz="1600" dirty="0">
                <a:solidFill>
                  <a:srgbClr val="008700"/>
                </a:solidFill>
                <a:latin typeface="Consolas"/>
                <a:cs typeface="Consolas"/>
              </a:rPr>
              <a:t>'circle'</a:t>
            </a:r>
            <a:r>
              <a:rPr sz="1600" dirty="0">
                <a:solidFill>
                  <a:srgbClr val="666600"/>
                </a:solidFill>
                <a:latin typeface="Consolas"/>
                <a:cs typeface="Consolas"/>
              </a:rPr>
              <a:t>); </a:t>
            </a:r>
            <a:r>
              <a:rPr sz="1600" dirty="0">
                <a:solidFill>
                  <a:srgbClr val="870000"/>
                </a:solidFill>
                <a:latin typeface="Consolas"/>
                <a:cs typeface="Consolas"/>
              </a:rPr>
              <a:t>// Append a circle for each entering</a:t>
            </a:r>
            <a:r>
              <a:rPr sz="1600" spc="-180" dirty="0">
                <a:solidFill>
                  <a:srgbClr val="870000"/>
                </a:solidFill>
                <a:latin typeface="Consolas"/>
                <a:cs typeface="Consolas"/>
              </a:rPr>
              <a:t> </a:t>
            </a:r>
            <a:r>
              <a:rPr sz="1600" dirty="0">
                <a:solidFill>
                  <a:srgbClr val="870000"/>
                </a:solidFill>
                <a:latin typeface="Consolas"/>
                <a:cs typeface="Consolas"/>
              </a:rPr>
              <a:t>element</a:t>
            </a:r>
            <a:endParaRPr sz="1600">
              <a:solidFill>
                <a:prstClr val="black"/>
              </a:solidFill>
              <a:latin typeface="Consolas"/>
              <a:cs typeface="Consolas"/>
            </a:endParaRPr>
          </a:p>
          <a:p>
            <a:pPr marL="849185">
              <a:lnSpc>
                <a:spcPts val="1900"/>
              </a:lnSpc>
            </a:pPr>
            <a:r>
              <a:rPr sz="1600" dirty="0">
                <a:solidFill>
                  <a:srgbClr val="666600"/>
                </a:solidFill>
                <a:latin typeface="Consolas"/>
                <a:cs typeface="Consolas"/>
              </a:rPr>
              <a:t>.</a:t>
            </a:r>
            <a:r>
              <a:rPr sz="1600" dirty="0">
                <a:solidFill>
                  <a:prstClr val="black"/>
                </a:solidFill>
                <a:latin typeface="Consolas"/>
                <a:cs typeface="Consolas"/>
              </a:rPr>
              <a:t>merge</a:t>
            </a:r>
            <a:r>
              <a:rPr sz="1600" dirty="0">
                <a:solidFill>
                  <a:srgbClr val="666600"/>
                </a:solidFill>
                <a:latin typeface="Consolas"/>
                <a:cs typeface="Consolas"/>
              </a:rPr>
              <a:t>(</a:t>
            </a:r>
            <a:r>
              <a:rPr sz="1600" dirty="0">
                <a:solidFill>
                  <a:prstClr val="black"/>
                </a:solidFill>
                <a:latin typeface="Consolas"/>
                <a:cs typeface="Consolas"/>
              </a:rPr>
              <a:t>circles</a:t>
            </a:r>
            <a:r>
              <a:rPr sz="1600" dirty="0">
                <a:solidFill>
                  <a:srgbClr val="666600"/>
                </a:solidFill>
                <a:latin typeface="Consolas"/>
                <a:cs typeface="Consolas"/>
              </a:rPr>
              <a:t>) </a:t>
            </a:r>
            <a:r>
              <a:rPr sz="1600" dirty="0">
                <a:solidFill>
                  <a:srgbClr val="870000"/>
                </a:solidFill>
                <a:latin typeface="Consolas"/>
                <a:cs typeface="Consolas"/>
              </a:rPr>
              <a:t>// Merge update selection to apply changes to entering AND</a:t>
            </a:r>
            <a:r>
              <a:rPr sz="1600" spc="-200" dirty="0">
                <a:solidFill>
                  <a:srgbClr val="870000"/>
                </a:solidFill>
                <a:latin typeface="Consolas"/>
                <a:cs typeface="Consolas"/>
              </a:rPr>
              <a:t> </a:t>
            </a:r>
            <a:r>
              <a:rPr sz="1600" dirty="0">
                <a:solidFill>
                  <a:srgbClr val="870000"/>
                </a:solidFill>
                <a:latin typeface="Consolas"/>
                <a:cs typeface="Consolas"/>
              </a:rPr>
              <a:t>updating</a:t>
            </a:r>
            <a:endParaRPr sz="1600">
              <a:solidFill>
                <a:prstClr val="black"/>
              </a:solidFill>
              <a:latin typeface="Consolas"/>
              <a:cs typeface="Consolas"/>
            </a:endParaRPr>
          </a:p>
          <a:p>
            <a:pPr marL="849185">
              <a:lnSpc>
                <a:spcPts val="1900"/>
              </a:lnSpc>
            </a:pPr>
            <a:r>
              <a:rPr sz="1600" dirty="0">
                <a:solidFill>
                  <a:srgbClr val="666600"/>
                </a:solidFill>
                <a:latin typeface="Consolas"/>
                <a:cs typeface="Consolas"/>
              </a:rPr>
              <a:t>.</a:t>
            </a:r>
            <a:r>
              <a:rPr sz="1600" dirty="0">
                <a:solidFill>
                  <a:prstClr val="black"/>
                </a:solidFill>
                <a:latin typeface="Consolas"/>
                <a:cs typeface="Consolas"/>
              </a:rPr>
              <a:t>attr</a:t>
            </a:r>
            <a:r>
              <a:rPr sz="1600" dirty="0">
                <a:solidFill>
                  <a:srgbClr val="666600"/>
                </a:solidFill>
                <a:latin typeface="Consolas"/>
                <a:cs typeface="Consolas"/>
              </a:rPr>
              <a:t>(</a:t>
            </a:r>
            <a:r>
              <a:rPr sz="1600" dirty="0">
                <a:solidFill>
                  <a:srgbClr val="008700"/>
                </a:solidFill>
                <a:latin typeface="Consolas"/>
                <a:cs typeface="Consolas"/>
              </a:rPr>
              <a:t>'r'</a:t>
            </a:r>
            <a:r>
              <a:rPr sz="1600" dirty="0">
                <a:solidFill>
                  <a:srgbClr val="666600"/>
                </a:solidFill>
                <a:latin typeface="Consolas"/>
                <a:cs typeface="Consolas"/>
              </a:rPr>
              <a:t>, </a:t>
            </a:r>
            <a:r>
              <a:rPr sz="1600" dirty="0">
                <a:solidFill>
                  <a:srgbClr val="006666"/>
                </a:solidFill>
                <a:latin typeface="Consolas"/>
                <a:cs typeface="Consolas"/>
              </a:rPr>
              <a:t>5</a:t>
            </a:r>
            <a:r>
              <a:rPr sz="1600" dirty="0">
                <a:solidFill>
                  <a:srgbClr val="666600"/>
                </a:solidFill>
                <a:latin typeface="Consolas"/>
                <a:cs typeface="Consolas"/>
              </a:rPr>
              <a:t>) </a:t>
            </a:r>
            <a:r>
              <a:rPr sz="1600" dirty="0">
                <a:solidFill>
                  <a:srgbClr val="870000"/>
                </a:solidFill>
                <a:latin typeface="Consolas"/>
                <a:cs typeface="Consolas"/>
              </a:rPr>
              <a:t>// set a constant radius of</a:t>
            </a:r>
            <a:r>
              <a:rPr sz="1600" spc="-173" dirty="0">
                <a:solidFill>
                  <a:srgbClr val="870000"/>
                </a:solidFill>
                <a:latin typeface="Consolas"/>
                <a:cs typeface="Consolas"/>
              </a:rPr>
              <a:t> </a:t>
            </a:r>
            <a:r>
              <a:rPr sz="1600" dirty="0">
                <a:solidFill>
                  <a:srgbClr val="870000"/>
                </a:solidFill>
                <a:latin typeface="Consolas"/>
                <a:cs typeface="Consolas"/>
              </a:rPr>
              <a:t>5</a:t>
            </a:r>
            <a:endParaRPr sz="1600">
              <a:solidFill>
                <a:prstClr val="black"/>
              </a:solidFill>
              <a:latin typeface="Consolas"/>
              <a:cs typeface="Consolas"/>
            </a:endParaRPr>
          </a:p>
          <a:p>
            <a:pPr marL="849185">
              <a:lnSpc>
                <a:spcPts val="1900"/>
              </a:lnSpc>
            </a:pPr>
            <a:r>
              <a:rPr sz="1600" dirty="0">
                <a:solidFill>
                  <a:srgbClr val="666600"/>
                </a:solidFill>
                <a:latin typeface="Consolas"/>
                <a:cs typeface="Consolas"/>
              </a:rPr>
              <a:t>.</a:t>
            </a:r>
            <a:r>
              <a:rPr sz="1600" dirty="0">
                <a:solidFill>
                  <a:prstClr val="black"/>
                </a:solidFill>
                <a:latin typeface="Consolas"/>
                <a:cs typeface="Consolas"/>
              </a:rPr>
              <a:t>attr</a:t>
            </a:r>
            <a:r>
              <a:rPr sz="1600" dirty="0">
                <a:solidFill>
                  <a:srgbClr val="666600"/>
                </a:solidFill>
                <a:latin typeface="Consolas"/>
                <a:cs typeface="Consolas"/>
              </a:rPr>
              <a:t>(</a:t>
            </a:r>
            <a:r>
              <a:rPr sz="1600" dirty="0">
                <a:solidFill>
                  <a:srgbClr val="008700"/>
                </a:solidFill>
                <a:latin typeface="Consolas"/>
                <a:cs typeface="Consolas"/>
              </a:rPr>
              <a:t>'cx'</a:t>
            </a:r>
            <a:r>
              <a:rPr sz="1600" dirty="0">
                <a:solidFill>
                  <a:srgbClr val="666600"/>
                </a:solidFill>
                <a:latin typeface="Consolas"/>
                <a:cs typeface="Consolas"/>
              </a:rPr>
              <a:t>, </a:t>
            </a:r>
            <a:r>
              <a:rPr sz="1600" dirty="0">
                <a:solidFill>
                  <a:srgbClr val="000087"/>
                </a:solidFill>
                <a:latin typeface="Consolas"/>
                <a:cs typeface="Consolas"/>
              </a:rPr>
              <a:t>function</a:t>
            </a:r>
            <a:r>
              <a:rPr sz="1600" dirty="0">
                <a:solidFill>
                  <a:srgbClr val="666600"/>
                </a:solidFill>
                <a:latin typeface="Consolas"/>
                <a:cs typeface="Consolas"/>
              </a:rPr>
              <a:t>(</a:t>
            </a:r>
            <a:r>
              <a:rPr sz="1600" dirty="0">
                <a:solidFill>
                  <a:prstClr val="black"/>
                </a:solidFill>
                <a:latin typeface="Consolas"/>
                <a:cs typeface="Consolas"/>
              </a:rPr>
              <a:t>d</a:t>
            </a:r>
            <a:r>
              <a:rPr sz="1600" dirty="0">
                <a:solidFill>
                  <a:srgbClr val="666600"/>
                </a:solidFill>
                <a:latin typeface="Consolas"/>
                <a:cs typeface="Consolas"/>
              </a:rPr>
              <a:t>) {</a:t>
            </a:r>
            <a:r>
              <a:rPr sz="1600" dirty="0">
                <a:solidFill>
                  <a:srgbClr val="000087"/>
                </a:solidFill>
                <a:latin typeface="Consolas"/>
                <a:cs typeface="Consolas"/>
              </a:rPr>
              <a:t>return </a:t>
            </a:r>
            <a:r>
              <a:rPr sz="1600" dirty="0">
                <a:solidFill>
                  <a:prstClr val="black"/>
                </a:solidFill>
                <a:latin typeface="Consolas"/>
                <a:cs typeface="Consolas"/>
              </a:rPr>
              <a:t>d</a:t>
            </a:r>
            <a:r>
              <a:rPr sz="1600" dirty="0">
                <a:solidFill>
                  <a:srgbClr val="666600"/>
                </a:solidFill>
                <a:latin typeface="Consolas"/>
                <a:cs typeface="Consolas"/>
              </a:rPr>
              <a:t>.</a:t>
            </a:r>
            <a:r>
              <a:rPr sz="1600" dirty="0">
                <a:solidFill>
                  <a:prstClr val="black"/>
                </a:solidFill>
                <a:latin typeface="Consolas"/>
                <a:cs typeface="Consolas"/>
              </a:rPr>
              <a:t>x</a:t>
            </a:r>
            <a:r>
              <a:rPr sz="1600" dirty="0">
                <a:solidFill>
                  <a:srgbClr val="666600"/>
                </a:solidFill>
                <a:latin typeface="Consolas"/>
                <a:cs typeface="Consolas"/>
              </a:rPr>
              <a:t>}) </a:t>
            </a:r>
            <a:r>
              <a:rPr sz="1600" dirty="0">
                <a:solidFill>
                  <a:srgbClr val="870000"/>
                </a:solidFill>
                <a:latin typeface="Consolas"/>
                <a:cs typeface="Consolas"/>
              </a:rPr>
              <a:t>// specify the x</a:t>
            </a:r>
            <a:r>
              <a:rPr sz="1600" spc="-167" dirty="0">
                <a:solidFill>
                  <a:srgbClr val="870000"/>
                </a:solidFill>
                <a:latin typeface="Consolas"/>
                <a:cs typeface="Consolas"/>
              </a:rPr>
              <a:t> </a:t>
            </a:r>
            <a:r>
              <a:rPr sz="1600" dirty="0">
                <a:solidFill>
                  <a:srgbClr val="870000"/>
                </a:solidFill>
                <a:latin typeface="Consolas"/>
                <a:cs typeface="Consolas"/>
              </a:rPr>
              <a:t>attribute</a:t>
            </a:r>
            <a:endParaRPr sz="1600">
              <a:solidFill>
                <a:prstClr val="black"/>
              </a:solidFill>
              <a:latin typeface="Consolas"/>
              <a:cs typeface="Consolas"/>
            </a:endParaRPr>
          </a:p>
          <a:p>
            <a:pPr marL="849185">
              <a:lnSpc>
                <a:spcPts val="1907"/>
              </a:lnSpc>
            </a:pPr>
            <a:r>
              <a:rPr sz="1600" dirty="0">
                <a:solidFill>
                  <a:srgbClr val="666600"/>
                </a:solidFill>
                <a:latin typeface="Consolas"/>
                <a:cs typeface="Consolas"/>
              </a:rPr>
              <a:t>.</a:t>
            </a:r>
            <a:r>
              <a:rPr sz="1600" dirty="0">
                <a:solidFill>
                  <a:prstClr val="black"/>
                </a:solidFill>
                <a:latin typeface="Consolas"/>
                <a:cs typeface="Consolas"/>
              </a:rPr>
              <a:t>attr</a:t>
            </a:r>
            <a:r>
              <a:rPr sz="1600" dirty="0">
                <a:solidFill>
                  <a:srgbClr val="666600"/>
                </a:solidFill>
                <a:latin typeface="Consolas"/>
                <a:cs typeface="Consolas"/>
              </a:rPr>
              <a:t>(</a:t>
            </a:r>
            <a:r>
              <a:rPr sz="1600" dirty="0">
                <a:solidFill>
                  <a:srgbClr val="008700"/>
                </a:solidFill>
                <a:latin typeface="Consolas"/>
                <a:cs typeface="Consolas"/>
              </a:rPr>
              <a:t>'cy'</a:t>
            </a:r>
            <a:r>
              <a:rPr sz="1600" dirty="0">
                <a:solidFill>
                  <a:srgbClr val="666600"/>
                </a:solidFill>
                <a:latin typeface="Consolas"/>
                <a:cs typeface="Consolas"/>
              </a:rPr>
              <a:t>, </a:t>
            </a:r>
            <a:r>
              <a:rPr sz="1600" dirty="0">
                <a:solidFill>
                  <a:srgbClr val="000087"/>
                </a:solidFill>
                <a:latin typeface="Consolas"/>
                <a:cs typeface="Consolas"/>
              </a:rPr>
              <a:t>function</a:t>
            </a:r>
            <a:r>
              <a:rPr sz="1600" dirty="0">
                <a:solidFill>
                  <a:srgbClr val="666600"/>
                </a:solidFill>
                <a:latin typeface="Consolas"/>
                <a:cs typeface="Consolas"/>
              </a:rPr>
              <a:t>(</a:t>
            </a:r>
            <a:r>
              <a:rPr sz="1600" dirty="0">
                <a:solidFill>
                  <a:prstClr val="black"/>
                </a:solidFill>
                <a:latin typeface="Consolas"/>
                <a:cs typeface="Consolas"/>
              </a:rPr>
              <a:t>d</a:t>
            </a:r>
            <a:r>
              <a:rPr sz="1600" dirty="0">
                <a:solidFill>
                  <a:srgbClr val="666600"/>
                </a:solidFill>
                <a:latin typeface="Consolas"/>
                <a:cs typeface="Consolas"/>
              </a:rPr>
              <a:t>) {</a:t>
            </a:r>
            <a:r>
              <a:rPr sz="1600" dirty="0">
                <a:solidFill>
                  <a:srgbClr val="000087"/>
                </a:solidFill>
                <a:latin typeface="Consolas"/>
                <a:cs typeface="Consolas"/>
              </a:rPr>
              <a:t>return </a:t>
            </a:r>
            <a:r>
              <a:rPr sz="1600" dirty="0">
                <a:solidFill>
                  <a:prstClr val="black"/>
                </a:solidFill>
                <a:latin typeface="Consolas"/>
                <a:cs typeface="Consolas"/>
              </a:rPr>
              <a:t>d</a:t>
            </a:r>
            <a:r>
              <a:rPr sz="1600" dirty="0">
                <a:solidFill>
                  <a:srgbClr val="666600"/>
                </a:solidFill>
                <a:latin typeface="Consolas"/>
                <a:cs typeface="Consolas"/>
              </a:rPr>
              <a:t>.</a:t>
            </a:r>
            <a:r>
              <a:rPr sz="1600" dirty="0">
                <a:solidFill>
                  <a:prstClr val="black"/>
                </a:solidFill>
                <a:latin typeface="Consolas"/>
                <a:cs typeface="Consolas"/>
              </a:rPr>
              <a:t>y</a:t>
            </a:r>
            <a:r>
              <a:rPr sz="1600" dirty="0">
                <a:solidFill>
                  <a:srgbClr val="666600"/>
                </a:solidFill>
                <a:latin typeface="Consolas"/>
                <a:cs typeface="Consolas"/>
              </a:rPr>
              <a:t>}); </a:t>
            </a:r>
            <a:r>
              <a:rPr sz="1600" dirty="0">
                <a:solidFill>
                  <a:srgbClr val="870000"/>
                </a:solidFill>
                <a:latin typeface="Consolas"/>
                <a:cs typeface="Consolas"/>
              </a:rPr>
              <a:t>// specify the y</a:t>
            </a:r>
            <a:r>
              <a:rPr sz="1600" spc="-167" dirty="0">
                <a:solidFill>
                  <a:srgbClr val="870000"/>
                </a:solidFill>
                <a:latin typeface="Consolas"/>
                <a:cs typeface="Consolas"/>
              </a:rPr>
              <a:t> </a:t>
            </a:r>
            <a:r>
              <a:rPr sz="1600" dirty="0">
                <a:solidFill>
                  <a:srgbClr val="870000"/>
                </a:solidFill>
                <a:latin typeface="Consolas"/>
                <a:cs typeface="Consolas"/>
              </a:rPr>
              <a:t>attribute</a:t>
            </a:r>
            <a:endParaRPr sz="1600">
              <a:solidFill>
                <a:prstClr val="black"/>
              </a:solidFill>
              <a:latin typeface="Consolas"/>
              <a:cs typeface="Consolas"/>
            </a:endParaRPr>
          </a:p>
          <a:p>
            <a:pPr>
              <a:spcBef>
                <a:spcPts val="47"/>
              </a:spcBef>
            </a:pPr>
            <a:endParaRPr sz="1667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16933" marR="6862062">
              <a:lnSpc>
                <a:spcPts val="1893"/>
              </a:lnSpc>
            </a:pPr>
            <a:r>
              <a:rPr sz="1600" dirty="0">
                <a:solidFill>
                  <a:srgbClr val="870000"/>
                </a:solidFill>
                <a:latin typeface="Consolas"/>
                <a:cs typeface="Consolas"/>
              </a:rPr>
              <a:t>// Remove any exiting</a:t>
            </a:r>
            <a:r>
              <a:rPr sz="1600" spc="-160" dirty="0">
                <a:solidFill>
                  <a:srgbClr val="870000"/>
                </a:solidFill>
                <a:latin typeface="Consolas"/>
                <a:cs typeface="Consolas"/>
              </a:rPr>
              <a:t> </a:t>
            </a:r>
            <a:r>
              <a:rPr sz="1600" dirty="0">
                <a:solidFill>
                  <a:srgbClr val="870000"/>
                </a:solidFill>
                <a:latin typeface="Consolas"/>
                <a:cs typeface="Consolas"/>
              </a:rPr>
              <a:t>elements  </a:t>
            </a:r>
            <a:r>
              <a:rPr sz="1600" dirty="0">
                <a:solidFill>
                  <a:prstClr val="black"/>
                </a:solidFill>
                <a:latin typeface="Consolas"/>
                <a:cs typeface="Consolas"/>
              </a:rPr>
              <a:t>circles</a:t>
            </a:r>
            <a:r>
              <a:rPr sz="1600" dirty="0">
                <a:solidFill>
                  <a:srgbClr val="666600"/>
                </a:solidFill>
                <a:latin typeface="Consolas"/>
                <a:cs typeface="Consolas"/>
              </a:rPr>
              <a:t>.</a:t>
            </a:r>
            <a:r>
              <a:rPr sz="1600" dirty="0">
                <a:solidFill>
                  <a:srgbClr val="000087"/>
                </a:solidFill>
                <a:latin typeface="Consolas"/>
                <a:cs typeface="Consolas"/>
              </a:rPr>
              <a:t>exit</a:t>
            </a:r>
            <a:r>
              <a:rPr sz="1600" dirty="0">
                <a:solidFill>
                  <a:srgbClr val="666600"/>
                </a:solidFill>
                <a:latin typeface="Consolas"/>
                <a:cs typeface="Consolas"/>
              </a:rPr>
              <a:t>().</a:t>
            </a:r>
            <a:r>
              <a:rPr sz="1600" dirty="0">
                <a:solidFill>
                  <a:prstClr val="black"/>
                </a:solidFill>
                <a:latin typeface="Consolas"/>
                <a:cs typeface="Consolas"/>
              </a:rPr>
              <a:t>remove</a:t>
            </a:r>
            <a:r>
              <a:rPr sz="1600" dirty="0">
                <a:solidFill>
                  <a:srgbClr val="666600"/>
                </a:solidFill>
                <a:latin typeface="Consolas"/>
                <a:cs typeface="Consolas"/>
              </a:rPr>
              <a:t>();</a:t>
            </a:r>
            <a:endParaRPr sz="1600">
              <a:solidFill>
                <a:prstClr val="black"/>
              </a:solidFill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42585693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366" y="6319723"/>
            <a:ext cx="7260167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933"/>
            <a:r>
              <a:rPr sz="2400" spc="152" dirty="0">
                <a:solidFill>
                  <a:srgbClr val="606060"/>
                </a:solidFill>
                <a:cs typeface="Calibri"/>
              </a:rPr>
              <a:t>Do </a:t>
            </a:r>
            <a:r>
              <a:rPr sz="2400" spc="40" dirty="0">
                <a:solidFill>
                  <a:srgbClr val="606060"/>
                </a:solidFill>
                <a:cs typeface="Calibri"/>
              </a:rPr>
              <a:t>the </a:t>
            </a:r>
            <a:r>
              <a:rPr sz="2400" spc="113" dirty="0">
                <a:solidFill>
                  <a:srgbClr val="606060"/>
                </a:solidFill>
                <a:cs typeface="Calibri"/>
              </a:rPr>
              <a:t>same </a:t>
            </a:r>
            <a:r>
              <a:rPr sz="2400" spc="47" dirty="0">
                <a:solidFill>
                  <a:srgbClr val="606060"/>
                </a:solidFill>
                <a:cs typeface="Calibri"/>
              </a:rPr>
              <a:t>thing </a:t>
            </a:r>
            <a:r>
              <a:rPr sz="2400" dirty="0">
                <a:solidFill>
                  <a:srgbClr val="606060"/>
                </a:solidFill>
                <a:cs typeface="Calibri"/>
              </a:rPr>
              <a:t>to </a:t>
            </a:r>
            <a:r>
              <a:rPr sz="2400" spc="53" dirty="0">
                <a:solidFill>
                  <a:srgbClr val="606060"/>
                </a:solidFill>
                <a:cs typeface="Calibri"/>
              </a:rPr>
              <a:t>conditionally </a:t>
            </a:r>
            <a:r>
              <a:rPr sz="2400" spc="113" dirty="0">
                <a:solidFill>
                  <a:srgbClr val="606060"/>
                </a:solidFill>
                <a:cs typeface="Calibri"/>
              </a:rPr>
              <a:t>add </a:t>
            </a:r>
            <a:r>
              <a:rPr sz="2400" spc="40" dirty="0">
                <a:solidFill>
                  <a:srgbClr val="606060"/>
                </a:solidFill>
                <a:cs typeface="Calibri"/>
              </a:rPr>
              <a:t>static</a:t>
            </a:r>
            <a:r>
              <a:rPr sz="2400" spc="60" dirty="0">
                <a:solidFill>
                  <a:srgbClr val="606060"/>
                </a:solidFill>
                <a:cs typeface="Calibri"/>
              </a:rPr>
              <a:t> </a:t>
            </a:r>
            <a:r>
              <a:rPr sz="2400" spc="73" dirty="0">
                <a:solidFill>
                  <a:srgbClr val="606060"/>
                </a:solidFill>
                <a:cs typeface="Calibri"/>
              </a:rPr>
              <a:t>elements</a:t>
            </a:r>
            <a:endParaRPr sz="2400">
              <a:solidFill>
                <a:prstClr val="black"/>
              </a:solidFill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74766" y="106171"/>
            <a:ext cx="8635153" cy="31032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933"/>
            <a:r>
              <a:rPr sz="1600" dirty="0">
                <a:solidFill>
                  <a:srgbClr val="000087"/>
                </a:solidFill>
                <a:latin typeface="Consolas"/>
                <a:cs typeface="Consolas"/>
              </a:rPr>
              <a:t>var </a:t>
            </a:r>
            <a:r>
              <a:rPr sz="1600" dirty="0">
                <a:solidFill>
                  <a:prstClr val="black"/>
                </a:solidFill>
                <a:latin typeface="Consolas"/>
                <a:cs typeface="Consolas"/>
              </a:rPr>
              <a:t>svg </a:t>
            </a:r>
            <a:r>
              <a:rPr sz="1600" dirty="0">
                <a:solidFill>
                  <a:srgbClr val="666600"/>
                </a:solidFill>
                <a:latin typeface="Consolas"/>
                <a:cs typeface="Consolas"/>
              </a:rPr>
              <a:t>= </a:t>
            </a:r>
            <a:r>
              <a:rPr sz="1600" dirty="0">
                <a:solidFill>
                  <a:prstClr val="black"/>
                </a:solidFill>
                <a:latin typeface="Consolas"/>
                <a:cs typeface="Consolas"/>
              </a:rPr>
              <a:t>ele</a:t>
            </a:r>
            <a:r>
              <a:rPr sz="1600" dirty="0">
                <a:solidFill>
                  <a:srgbClr val="666600"/>
                </a:solidFill>
                <a:latin typeface="Consolas"/>
                <a:cs typeface="Consolas"/>
              </a:rPr>
              <a:t>.</a:t>
            </a:r>
            <a:r>
              <a:rPr sz="1600" dirty="0">
                <a:solidFill>
                  <a:prstClr val="black"/>
                </a:solidFill>
                <a:latin typeface="Consolas"/>
                <a:cs typeface="Consolas"/>
              </a:rPr>
              <a:t>selectAll</a:t>
            </a:r>
            <a:r>
              <a:rPr sz="1600" dirty="0">
                <a:solidFill>
                  <a:srgbClr val="666600"/>
                </a:solidFill>
                <a:latin typeface="Consolas"/>
                <a:cs typeface="Consolas"/>
              </a:rPr>
              <a:t>(</a:t>
            </a:r>
            <a:r>
              <a:rPr sz="1600" dirty="0">
                <a:solidFill>
                  <a:srgbClr val="008700"/>
                </a:solidFill>
                <a:latin typeface="Consolas"/>
                <a:cs typeface="Consolas"/>
              </a:rPr>
              <a:t>"svg"</a:t>
            </a:r>
            <a:r>
              <a:rPr sz="1600" dirty="0">
                <a:solidFill>
                  <a:srgbClr val="666600"/>
                </a:solidFill>
                <a:latin typeface="Consolas"/>
                <a:cs typeface="Consolas"/>
              </a:rPr>
              <a:t>).</a:t>
            </a:r>
            <a:r>
              <a:rPr sz="1600" dirty="0">
                <a:solidFill>
                  <a:prstClr val="black"/>
                </a:solidFill>
                <a:latin typeface="Consolas"/>
                <a:cs typeface="Consolas"/>
              </a:rPr>
              <a:t>data</a:t>
            </a:r>
            <a:r>
              <a:rPr sz="1600" dirty="0">
                <a:solidFill>
                  <a:srgbClr val="666600"/>
                </a:solidFill>
                <a:latin typeface="Consolas"/>
                <a:cs typeface="Consolas"/>
              </a:rPr>
              <a:t>([</a:t>
            </a:r>
            <a:r>
              <a:rPr sz="1600" dirty="0">
                <a:solidFill>
                  <a:prstClr val="black"/>
                </a:solidFill>
                <a:latin typeface="Consolas"/>
                <a:cs typeface="Consolas"/>
              </a:rPr>
              <a:t>data</a:t>
            </a:r>
            <a:r>
              <a:rPr sz="1600" dirty="0">
                <a:solidFill>
                  <a:srgbClr val="666600"/>
                </a:solidFill>
                <a:latin typeface="Consolas"/>
                <a:cs typeface="Consolas"/>
              </a:rPr>
              <a:t>]); </a:t>
            </a:r>
            <a:r>
              <a:rPr sz="1600" dirty="0">
                <a:solidFill>
                  <a:srgbClr val="870000"/>
                </a:solidFill>
                <a:latin typeface="Consolas"/>
                <a:cs typeface="Consolas"/>
              </a:rPr>
              <a:t>// bind a single piece of</a:t>
            </a:r>
            <a:r>
              <a:rPr sz="1600" spc="-187" dirty="0">
                <a:solidFill>
                  <a:srgbClr val="870000"/>
                </a:solidFill>
                <a:latin typeface="Consolas"/>
                <a:cs typeface="Consolas"/>
              </a:rPr>
              <a:t> </a:t>
            </a:r>
            <a:r>
              <a:rPr sz="1600" dirty="0">
                <a:solidFill>
                  <a:srgbClr val="870000"/>
                </a:solidFill>
                <a:latin typeface="Consolas"/>
                <a:cs typeface="Consolas"/>
              </a:rPr>
              <a:t>data</a:t>
            </a:r>
            <a:endParaRPr sz="1600">
              <a:solidFill>
                <a:prstClr val="black"/>
              </a:solidFill>
              <a:latin typeface="Consolas"/>
              <a:cs typeface="Consolas"/>
            </a:endParaRPr>
          </a:p>
          <a:p>
            <a:pPr>
              <a:spcBef>
                <a:spcPts val="27"/>
              </a:spcBef>
            </a:pPr>
            <a:endParaRPr sz="2133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16933"/>
            <a:r>
              <a:rPr sz="1600" dirty="0">
                <a:solidFill>
                  <a:srgbClr val="870000"/>
                </a:solidFill>
                <a:latin typeface="Consolas"/>
                <a:cs typeface="Consolas"/>
              </a:rPr>
              <a:t>// Append static elements (i.e., only added</a:t>
            </a:r>
            <a:r>
              <a:rPr sz="1600" spc="-180" dirty="0">
                <a:solidFill>
                  <a:srgbClr val="870000"/>
                </a:solidFill>
                <a:latin typeface="Consolas"/>
                <a:cs typeface="Consolas"/>
              </a:rPr>
              <a:t> </a:t>
            </a:r>
            <a:r>
              <a:rPr sz="1600" dirty="0">
                <a:solidFill>
                  <a:srgbClr val="870000"/>
                </a:solidFill>
                <a:latin typeface="Consolas"/>
                <a:cs typeface="Consolas"/>
              </a:rPr>
              <a:t>once)</a:t>
            </a:r>
            <a:endParaRPr sz="1600">
              <a:solidFill>
                <a:prstClr val="black"/>
              </a:solidFill>
              <a:latin typeface="Consolas"/>
              <a:cs typeface="Consolas"/>
            </a:endParaRPr>
          </a:p>
          <a:p>
            <a:pPr marL="16933">
              <a:spcBef>
                <a:spcPts val="279"/>
              </a:spcBef>
            </a:pPr>
            <a:r>
              <a:rPr sz="1600" dirty="0">
                <a:solidFill>
                  <a:srgbClr val="000087"/>
                </a:solidFill>
                <a:latin typeface="Consolas"/>
                <a:cs typeface="Consolas"/>
              </a:rPr>
              <a:t>var </a:t>
            </a:r>
            <a:r>
              <a:rPr sz="1600" dirty="0">
                <a:solidFill>
                  <a:prstClr val="black"/>
                </a:solidFill>
                <a:latin typeface="Consolas"/>
                <a:cs typeface="Consolas"/>
              </a:rPr>
              <a:t>gEnter </a:t>
            </a:r>
            <a:r>
              <a:rPr sz="1600" dirty="0">
                <a:solidFill>
                  <a:srgbClr val="666600"/>
                </a:solidFill>
                <a:latin typeface="Consolas"/>
                <a:cs typeface="Consolas"/>
              </a:rPr>
              <a:t>= </a:t>
            </a:r>
            <a:r>
              <a:rPr sz="1600" dirty="0">
                <a:solidFill>
                  <a:prstClr val="black"/>
                </a:solidFill>
                <a:latin typeface="Consolas"/>
                <a:cs typeface="Consolas"/>
              </a:rPr>
              <a:t>svg</a:t>
            </a:r>
            <a:r>
              <a:rPr sz="1600" dirty="0">
                <a:solidFill>
                  <a:srgbClr val="666600"/>
                </a:solidFill>
                <a:latin typeface="Consolas"/>
                <a:cs typeface="Consolas"/>
              </a:rPr>
              <a:t>.</a:t>
            </a:r>
            <a:r>
              <a:rPr sz="1600" dirty="0">
                <a:solidFill>
                  <a:prstClr val="black"/>
                </a:solidFill>
                <a:latin typeface="Consolas"/>
                <a:cs typeface="Consolas"/>
              </a:rPr>
              <a:t>enter</a:t>
            </a:r>
            <a:r>
              <a:rPr sz="1600" dirty="0">
                <a:solidFill>
                  <a:srgbClr val="666600"/>
                </a:solidFill>
                <a:latin typeface="Consolas"/>
                <a:cs typeface="Consolas"/>
              </a:rPr>
              <a:t>() </a:t>
            </a:r>
            <a:r>
              <a:rPr sz="1600" dirty="0">
                <a:solidFill>
                  <a:srgbClr val="870000"/>
                </a:solidFill>
                <a:latin typeface="Consolas"/>
                <a:cs typeface="Consolas"/>
              </a:rPr>
              <a:t>// will return an empty selection if there is an</a:t>
            </a:r>
            <a:r>
              <a:rPr sz="1600" spc="-213" dirty="0">
                <a:solidFill>
                  <a:srgbClr val="870000"/>
                </a:solidFill>
                <a:latin typeface="Consolas"/>
                <a:cs typeface="Consolas"/>
              </a:rPr>
              <a:t> </a:t>
            </a:r>
            <a:r>
              <a:rPr sz="1600" dirty="0">
                <a:solidFill>
                  <a:srgbClr val="870000"/>
                </a:solidFill>
                <a:latin typeface="Consolas"/>
                <a:cs typeface="Consolas"/>
              </a:rPr>
              <a:t>svg</a:t>
            </a:r>
            <a:endParaRPr sz="1600">
              <a:solidFill>
                <a:prstClr val="black"/>
              </a:solidFill>
              <a:latin typeface="Consolas"/>
              <a:cs typeface="Consolas"/>
            </a:endParaRPr>
          </a:p>
          <a:p>
            <a:pPr marL="1804202">
              <a:spcBef>
                <a:spcPts val="279"/>
              </a:spcBef>
            </a:pPr>
            <a:r>
              <a:rPr sz="1600" dirty="0">
                <a:solidFill>
                  <a:srgbClr val="666600"/>
                </a:solidFill>
                <a:latin typeface="Consolas"/>
                <a:cs typeface="Consolas"/>
              </a:rPr>
              <a:t>.</a:t>
            </a:r>
            <a:r>
              <a:rPr sz="1600" dirty="0">
                <a:solidFill>
                  <a:prstClr val="black"/>
                </a:solidFill>
                <a:latin typeface="Consolas"/>
                <a:cs typeface="Consolas"/>
              </a:rPr>
              <a:t>append</a:t>
            </a:r>
            <a:r>
              <a:rPr sz="1600" dirty="0">
                <a:solidFill>
                  <a:srgbClr val="666600"/>
                </a:solidFill>
                <a:latin typeface="Consolas"/>
                <a:cs typeface="Consolas"/>
              </a:rPr>
              <a:t>(</a:t>
            </a:r>
            <a:r>
              <a:rPr sz="1600" dirty="0">
                <a:solidFill>
                  <a:srgbClr val="008700"/>
                </a:solidFill>
                <a:latin typeface="Consolas"/>
                <a:cs typeface="Consolas"/>
              </a:rPr>
              <a:t>"svg")</a:t>
            </a:r>
            <a:endParaRPr sz="1600">
              <a:solidFill>
                <a:prstClr val="black"/>
              </a:solidFill>
              <a:latin typeface="Consolas"/>
              <a:cs typeface="Consolas"/>
            </a:endParaRPr>
          </a:p>
          <a:p>
            <a:pPr marL="1804202">
              <a:spcBef>
                <a:spcPts val="279"/>
              </a:spcBef>
            </a:pPr>
            <a:r>
              <a:rPr sz="1600" dirty="0">
                <a:solidFill>
                  <a:srgbClr val="666600"/>
                </a:solidFill>
                <a:latin typeface="Consolas"/>
                <a:cs typeface="Consolas"/>
              </a:rPr>
              <a:t>.</a:t>
            </a:r>
            <a:r>
              <a:rPr sz="1600" dirty="0">
                <a:solidFill>
                  <a:prstClr val="black"/>
                </a:solidFill>
                <a:latin typeface="Consolas"/>
                <a:cs typeface="Consolas"/>
              </a:rPr>
              <a:t>attr</a:t>
            </a:r>
            <a:r>
              <a:rPr sz="1600" dirty="0">
                <a:solidFill>
                  <a:srgbClr val="666600"/>
                </a:solidFill>
                <a:latin typeface="Consolas"/>
                <a:cs typeface="Consolas"/>
              </a:rPr>
              <a:t>(</a:t>
            </a:r>
            <a:r>
              <a:rPr sz="1600" dirty="0">
                <a:solidFill>
                  <a:srgbClr val="008700"/>
                </a:solidFill>
                <a:latin typeface="Consolas"/>
                <a:cs typeface="Consolas"/>
              </a:rPr>
              <a:t>'width'</a:t>
            </a:r>
            <a:r>
              <a:rPr sz="1600" dirty="0">
                <a:solidFill>
                  <a:srgbClr val="666600"/>
                </a:solidFill>
                <a:latin typeface="Consolas"/>
                <a:cs typeface="Consolas"/>
              </a:rPr>
              <a:t>,</a:t>
            </a:r>
            <a:r>
              <a:rPr sz="1600" spc="-140" dirty="0">
                <a:solidFill>
                  <a:srgbClr val="666600"/>
                </a:solidFill>
                <a:latin typeface="Consolas"/>
                <a:cs typeface="Consolas"/>
              </a:rPr>
              <a:t> </a:t>
            </a:r>
            <a:r>
              <a:rPr sz="1600" dirty="0">
                <a:solidFill>
                  <a:prstClr val="black"/>
                </a:solidFill>
                <a:latin typeface="Consolas"/>
                <a:cs typeface="Consolas"/>
              </a:rPr>
              <a:t>width)</a:t>
            </a:r>
            <a:endParaRPr sz="1600">
              <a:solidFill>
                <a:prstClr val="black"/>
              </a:solidFill>
              <a:latin typeface="Consolas"/>
              <a:cs typeface="Consolas"/>
            </a:endParaRPr>
          </a:p>
          <a:p>
            <a:pPr marL="1804202">
              <a:spcBef>
                <a:spcPts val="279"/>
              </a:spcBef>
            </a:pPr>
            <a:r>
              <a:rPr sz="1600" dirty="0">
                <a:solidFill>
                  <a:srgbClr val="666600"/>
                </a:solidFill>
                <a:latin typeface="Consolas"/>
                <a:cs typeface="Consolas"/>
              </a:rPr>
              <a:t>.</a:t>
            </a:r>
            <a:r>
              <a:rPr sz="1600" dirty="0">
                <a:solidFill>
                  <a:prstClr val="black"/>
                </a:solidFill>
                <a:latin typeface="Consolas"/>
                <a:cs typeface="Consolas"/>
              </a:rPr>
              <a:t>attr</a:t>
            </a:r>
            <a:r>
              <a:rPr sz="1600" dirty="0">
                <a:solidFill>
                  <a:srgbClr val="666600"/>
                </a:solidFill>
                <a:latin typeface="Consolas"/>
                <a:cs typeface="Consolas"/>
              </a:rPr>
              <a:t>(</a:t>
            </a:r>
            <a:r>
              <a:rPr sz="1600" dirty="0">
                <a:solidFill>
                  <a:srgbClr val="008700"/>
                </a:solidFill>
                <a:latin typeface="Consolas"/>
                <a:cs typeface="Consolas"/>
              </a:rPr>
              <a:t>"height"</a:t>
            </a:r>
            <a:r>
              <a:rPr sz="1600" dirty="0">
                <a:solidFill>
                  <a:srgbClr val="666600"/>
                </a:solidFill>
                <a:latin typeface="Consolas"/>
                <a:cs typeface="Consolas"/>
              </a:rPr>
              <a:t>,</a:t>
            </a:r>
            <a:r>
              <a:rPr sz="1600" spc="-140" dirty="0">
                <a:solidFill>
                  <a:srgbClr val="666600"/>
                </a:solidFill>
                <a:latin typeface="Consolas"/>
                <a:cs typeface="Consolas"/>
              </a:rPr>
              <a:t> </a:t>
            </a:r>
            <a:r>
              <a:rPr sz="1600" dirty="0">
                <a:solidFill>
                  <a:prstClr val="black"/>
                </a:solidFill>
                <a:latin typeface="Consolas"/>
                <a:cs typeface="Consolas"/>
              </a:rPr>
              <a:t>height)</a:t>
            </a:r>
            <a:endParaRPr sz="1600">
              <a:solidFill>
                <a:prstClr val="black"/>
              </a:solidFill>
              <a:latin typeface="Consolas"/>
              <a:cs typeface="Consolas"/>
            </a:endParaRPr>
          </a:p>
          <a:p>
            <a:pPr marL="1804202">
              <a:spcBef>
                <a:spcPts val="279"/>
              </a:spcBef>
            </a:pPr>
            <a:r>
              <a:rPr sz="1600" dirty="0">
                <a:solidFill>
                  <a:srgbClr val="666600"/>
                </a:solidFill>
                <a:latin typeface="Consolas"/>
                <a:cs typeface="Consolas"/>
              </a:rPr>
              <a:t>.</a:t>
            </a:r>
            <a:r>
              <a:rPr sz="1600" dirty="0">
                <a:solidFill>
                  <a:prstClr val="black"/>
                </a:solidFill>
                <a:latin typeface="Consolas"/>
                <a:cs typeface="Consolas"/>
              </a:rPr>
              <a:t>append</a:t>
            </a:r>
            <a:r>
              <a:rPr sz="1600" dirty="0">
                <a:solidFill>
                  <a:srgbClr val="666600"/>
                </a:solidFill>
                <a:latin typeface="Consolas"/>
                <a:cs typeface="Consolas"/>
              </a:rPr>
              <a:t>(</a:t>
            </a:r>
            <a:r>
              <a:rPr sz="1600" dirty="0">
                <a:solidFill>
                  <a:srgbClr val="008700"/>
                </a:solidFill>
                <a:latin typeface="Consolas"/>
                <a:cs typeface="Consolas"/>
              </a:rPr>
              <a:t>"g"</a:t>
            </a:r>
            <a:r>
              <a:rPr sz="1600" dirty="0">
                <a:solidFill>
                  <a:srgbClr val="666600"/>
                </a:solidFill>
                <a:latin typeface="Consolas"/>
                <a:cs typeface="Consolas"/>
              </a:rPr>
              <a:t>);</a:t>
            </a:r>
            <a:endParaRPr sz="1600">
              <a:solidFill>
                <a:prstClr val="black"/>
              </a:solidFill>
              <a:latin typeface="Consolas"/>
              <a:cs typeface="Consolas"/>
            </a:endParaRPr>
          </a:p>
          <a:p>
            <a:pPr>
              <a:spcBef>
                <a:spcPts val="27"/>
              </a:spcBef>
            </a:pPr>
            <a:endParaRPr sz="2133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16933"/>
            <a:r>
              <a:rPr sz="1600" dirty="0">
                <a:solidFill>
                  <a:srgbClr val="870000"/>
                </a:solidFill>
                <a:latin typeface="Consolas"/>
                <a:cs typeface="Consolas"/>
              </a:rPr>
              <a:t>// g element for</a:t>
            </a:r>
            <a:r>
              <a:rPr sz="1600" spc="-160" dirty="0">
                <a:solidFill>
                  <a:srgbClr val="870000"/>
                </a:solidFill>
                <a:latin typeface="Consolas"/>
                <a:cs typeface="Consolas"/>
              </a:rPr>
              <a:t> </a:t>
            </a:r>
            <a:r>
              <a:rPr sz="1600" dirty="0">
                <a:solidFill>
                  <a:srgbClr val="870000"/>
                </a:solidFill>
                <a:latin typeface="Consolas"/>
                <a:cs typeface="Consolas"/>
              </a:rPr>
              <a:t>markers</a:t>
            </a:r>
            <a:endParaRPr sz="1600">
              <a:solidFill>
                <a:prstClr val="black"/>
              </a:solidFill>
              <a:latin typeface="Consolas"/>
              <a:cs typeface="Consolas"/>
            </a:endParaRPr>
          </a:p>
          <a:p>
            <a:pPr marL="16933">
              <a:spcBef>
                <a:spcPts val="279"/>
              </a:spcBef>
            </a:pPr>
            <a:r>
              <a:rPr sz="1600" dirty="0">
                <a:solidFill>
                  <a:prstClr val="black"/>
                </a:solidFill>
                <a:latin typeface="Consolas"/>
                <a:cs typeface="Consolas"/>
              </a:rPr>
              <a:t>gEnter</a:t>
            </a:r>
            <a:r>
              <a:rPr sz="1600" dirty="0">
                <a:solidFill>
                  <a:srgbClr val="666600"/>
                </a:solidFill>
                <a:latin typeface="Consolas"/>
                <a:cs typeface="Consolas"/>
              </a:rPr>
              <a:t>.</a:t>
            </a:r>
            <a:r>
              <a:rPr sz="1600" dirty="0">
                <a:solidFill>
                  <a:prstClr val="black"/>
                </a:solidFill>
                <a:latin typeface="Consolas"/>
                <a:cs typeface="Consolas"/>
              </a:rPr>
              <a:t>append</a:t>
            </a:r>
            <a:r>
              <a:rPr sz="1600" dirty="0">
                <a:solidFill>
                  <a:srgbClr val="666600"/>
                </a:solidFill>
                <a:latin typeface="Consolas"/>
                <a:cs typeface="Consolas"/>
              </a:rPr>
              <a:t>(</a:t>
            </a:r>
            <a:r>
              <a:rPr sz="1600" dirty="0">
                <a:solidFill>
                  <a:srgbClr val="008700"/>
                </a:solidFill>
                <a:latin typeface="Consolas"/>
                <a:cs typeface="Consolas"/>
              </a:rPr>
              <a:t>'g'</a:t>
            </a:r>
            <a:r>
              <a:rPr sz="1600" dirty="0">
                <a:solidFill>
                  <a:srgbClr val="666600"/>
                </a:solidFill>
                <a:latin typeface="Consolas"/>
                <a:cs typeface="Consolas"/>
              </a:rPr>
              <a:t>) </a:t>
            </a:r>
            <a:r>
              <a:rPr sz="1600" dirty="0">
                <a:solidFill>
                  <a:srgbClr val="870000"/>
                </a:solidFill>
                <a:latin typeface="Consolas"/>
                <a:cs typeface="Consolas"/>
              </a:rPr>
              <a:t>// append a g element to the *entering*</a:t>
            </a:r>
            <a:r>
              <a:rPr sz="1600" spc="-187" dirty="0">
                <a:solidFill>
                  <a:srgbClr val="870000"/>
                </a:solidFill>
                <a:latin typeface="Consolas"/>
                <a:cs typeface="Consolas"/>
              </a:rPr>
              <a:t> </a:t>
            </a:r>
            <a:r>
              <a:rPr sz="1600" dirty="0">
                <a:solidFill>
                  <a:srgbClr val="870000"/>
                </a:solidFill>
                <a:latin typeface="Consolas"/>
                <a:cs typeface="Consolas"/>
              </a:rPr>
              <a:t>g</a:t>
            </a:r>
            <a:endParaRPr sz="1600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03842" y="3179566"/>
            <a:ext cx="4168140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933"/>
            <a:r>
              <a:rPr sz="1600" dirty="0">
                <a:solidFill>
                  <a:prstClr val="black"/>
                </a:solidFill>
                <a:latin typeface="Consolas"/>
                <a:cs typeface="Consolas"/>
              </a:rPr>
              <a:t>margin</a:t>
            </a:r>
            <a:r>
              <a:rPr sz="1600" dirty="0">
                <a:solidFill>
                  <a:srgbClr val="666600"/>
                </a:solidFill>
                <a:latin typeface="Consolas"/>
                <a:cs typeface="Consolas"/>
              </a:rPr>
              <a:t>.</a:t>
            </a:r>
            <a:r>
              <a:rPr sz="1600" dirty="0">
                <a:solidFill>
                  <a:prstClr val="black"/>
                </a:solidFill>
                <a:latin typeface="Consolas"/>
                <a:cs typeface="Consolas"/>
              </a:rPr>
              <a:t>left </a:t>
            </a:r>
            <a:r>
              <a:rPr sz="1600" dirty="0">
                <a:solidFill>
                  <a:srgbClr val="666600"/>
                </a:solidFill>
                <a:latin typeface="Consolas"/>
                <a:cs typeface="Consolas"/>
              </a:rPr>
              <a:t>+ </a:t>
            </a:r>
            <a:r>
              <a:rPr sz="1600" dirty="0">
                <a:solidFill>
                  <a:srgbClr val="008700"/>
                </a:solidFill>
                <a:latin typeface="Consolas"/>
                <a:cs typeface="Consolas"/>
              </a:rPr>
              <a:t>',' </a:t>
            </a:r>
            <a:r>
              <a:rPr sz="1600" dirty="0">
                <a:solidFill>
                  <a:srgbClr val="666600"/>
                </a:solidFill>
                <a:latin typeface="Consolas"/>
                <a:cs typeface="Consolas"/>
              </a:rPr>
              <a:t>+ </a:t>
            </a:r>
            <a:r>
              <a:rPr sz="1600" dirty="0">
                <a:solidFill>
                  <a:prstClr val="black"/>
                </a:solidFill>
                <a:latin typeface="Consolas"/>
                <a:cs typeface="Consolas"/>
              </a:rPr>
              <a:t>margin</a:t>
            </a:r>
            <a:r>
              <a:rPr sz="1600" dirty="0">
                <a:solidFill>
                  <a:srgbClr val="666600"/>
                </a:solidFill>
                <a:latin typeface="Consolas"/>
                <a:cs typeface="Consolas"/>
              </a:rPr>
              <a:t>.</a:t>
            </a:r>
            <a:r>
              <a:rPr sz="1600" dirty="0">
                <a:solidFill>
                  <a:prstClr val="black"/>
                </a:solidFill>
                <a:latin typeface="Consolas"/>
                <a:cs typeface="Consolas"/>
              </a:rPr>
              <a:t>top </a:t>
            </a:r>
            <a:r>
              <a:rPr sz="1600" dirty="0">
                <a:solidFill>
                  <a:srgbClr val="666600"/>
                </a:solidFill>
                <a:latin typeface="Consolas"/>
                <a:cs typeface="Consolas"/>
              </a:rPr>
              <a:t>+</a:t>
            </a:r>
            <a:r>
              <a:rPr sz="1600" spc="-140" dirty="0">
                <a:solidFill>
                  <a:srgbClr val="666600"/>
                </a:solidFill>
                <a:latin typeface="Consolas"/>
                <a:cs typeface="Consolas"/>
              </a:rPr>
              <a:t> </a:t>
            </a:r>
            <a:r>
              <a:rPr sz="1600" dirty="0">
                <a:solidFill>
                  <a:srgbClr val="008700"/>
                </a:solidFill>
                <a:latin typeface="Consolas"/>
                <a:cs typeface="Consolas"/>
              </a:rPr>
              <a:t>')')</a:t>
            </a:r>
            <a:endParaRPr sz="1600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93963" y="3179566"/>
            <a:ext cx="3721100" cy="11003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933"/>
            <a:r>
              <a:rPr sz="1600" dirty="0">
                <a:solidFill>
                  <a:srgbClr val="666600"/>
                </a:solidFill>
                <a:latin typeface="Consolas"/>
                <a:cs typeface="Consolas"/>
              </a:rPr>
              <a:t>.</a:t>
            </a:r>
            <a:r>
              <a:rPr sz="1600" dirty="0">
                <a:solidFill>
                  <a:prstClr val="black"/>
                </a:solidFill>
                <a:latin typeface="Consolas"/>
                <a:cs typeface="Consolas"/>
              </a:rPr>
              <a:t>attr</a:t>
            </a:r>
            <a:r>
              <a:rPr sz="1600" dirty="0">
                <a:solidFill>
                  <a:srgbClr val="666600"/>
                </a:solidFill>
                <a:latin typeface="Consolas"/>
                <a:cs typeface="Consolas"/>
              </a:rPr>
              <a:t>(</a:t>
            </a:r>
            <a:r>
              <a:rPr sz="1600" dirty="0">
                <a:solidFill>
                  <a:srgbClr val="008700"/>
                </a:solidFill>
                <a:latin typeface="Consolas"/>
                <a:cs typeface="Consolas"/>
              </a:rPr>
              <a:t>'transform'</a:t>
            </a:r>
            <a:r>
              <a:rPr sz="1600" dirty="0">
                <a:solidFill>
                  <a:srgbClr val="666600"/>
                </a:solidFill>
                <a:latin typeface="Consolas"/>
                <a:cs typeface="Consolas"/>
              </a:rPr>
              <a:t>, </a:t>
            </a:r>
            <a:r>
              <a:rPr sz="1600" dirty="0">
                <a:solidFill>
                  <a:srgbClr val="008700"/>
                </a:solidFill>
                <a:latin typeface="Consolas"/>
                <a:cs typeface="Consolas"/>
              </a:rPr>
              <a:t>'translate('</a:t>
            </a:r>
            <a:r>
              <a:rPr sz="1600" spc="-133" dirty="0">
                <a:solidFill>
                  <a:srgbClr val="008700"/>
                </a:solidFill>
                <a:latin typeface="Consolas"/>
                <a:cs typeface="Consolas"/>
              </a:rPr>
              <a:t> </a:t>
            </a:r>
            <a:r>
              <a:rPr sz="1600" dirty="0">
                <a:solidFill>
                  <a:srgbClr val="666600"/>
                </a:solidFill>
                <a:latin typeface="Consolas"/>
                <a:cs typeface="Consolas"/>
              </a:rPr>
              <a:t>+</a:t>
            </a:r>
            <a:endParaRPr sz="1600">
              <a:solidFill>
                <a:prstClr val="black"/>
              </a:solidFill>
              <a:latin typeface="Consolas"/>
              <a:cs typeface="Consolas"/>
            </a:endParaRPr>
          </a:p>
          <a:p>
            <a:pPr marL="16933">
              <a:spcBef>
                <a:spcPts val="279"/>
              </a:spcBef>
            </a:pPr>
            <a:r>
              <a:rPr sz="1600" dirty="0">
                <a:solidFill>
                  <a:srgbClr val="666600"/>
                </a:solidFill>
                <a:latin typeface="Consolas"/>
                <a:cs typeface="Consolas"/>
              </a:rPr>
              <a:t>.</a:t>
            </a:r>
            <a:r>
              <a:rPr sz="1600" dirty="0">
                <a:solidFill>
                  <a:prstClr val="black"/>
                </a:solidFill>
                <a:latin typeface="Consolas"/>
                <a:cs typeface="Consolas"/>
              </a:rPr>
              <a:t>attr</a:t>
            </a:r>
            <a:r>
              <a:rPr sz="1600" dirty="0">
                <a:solidFill>
                  <a:srgbClr val="666600"/>
                </a:solidFill>
                <a:latin typeface="Consolas"/>
                <a:cs typeface="Consolas"/>
              </a:rPr>
              <a:t>(</a:t>
            </a:r>
            <a:r>
              <a:rPr sz="1600" dirty="0">
                <a:solidFill>
                  <a:srgbClr val="008700"/>
                </a:solidFill>
                <a:latin typeface="Consolas"/>
                <a:cs typeface="Consolas"/>
              </a:rPr>
              <a:t>'height'</a:t>
            </a:r>
            <a:r>
              <a:rPr sz="1600" dirty="0">
                <a:solidFill>
                  <a:srgbClr val="666600"/>
                </a:solidFill>
                <a:latin typeface="Consolas"/>
                <a:cs typeface="Consolas"/>
              </a:rPr>
              <a:t>,</a:t>
            </a:r>
            <a:r>
              <a:rPr sz="1600" spc="-140" dirty="0">
                <a:solidFill>
                  <a:srgbClr val="666600"/>
                </a:solidFill>
                <a:latin typeface="Consolas"/>
                <a:cs typeface="Consolas"/>
              </a:rPr>
              <a:t> </a:t>
            </a:r>
            <a:r>
              <a:rPr sz="1600" dirty="0">
                <a:solidFill>
                  <a:prstClr val="black"/>
                </a:solidFill>
                <a:latin typeface="Consolas"/>
                <a:cs typeface="Consolas"/>
              </a:rPr>
              <a:t>chartHeight)</a:t>
            </a:r>
            <a:endParaRPr sz="1600">
              <a:solidFill>
                <a:prstClr val="black"/>
              </a:solidFill>
              <a:latin typeface="Consolas"/>
              <a:cs typeface="Consolas"/>
            </a:endParaRPr>
          </a:p>
          <a:p>
            <a:pPr marL="16933">
              <a:spcBef>
                <a:spcPts val="279"/>
              </a:spcBef>
            </a:pPr>
            <a:r>
              <a:rPr sz="1600" dirty="0">
                <a:solidFill>
                  <a:srgbClr val="666600"/>
                </a:solidFill>
                <a:latin typeface="Consolas"/>
                <a:cs typeface="Consolas"/>
              </a:rPr>
              <a:t>.</a:t>
            </a:r>
            <a:r>
              <a:rPr sz="1600" dirty="0">
                <a:solidFill>
                  <a:prstClr val="black"/>
                </a:solidFill>
                <a:latin typeface="Consolas"/>
                <a:cs typeface="Consolas"/>
              </a:rPr>
              <a:t>attr</a:t>
            </a:r>
            <a:r>
              <a:rPr sz="1600" dirty="0">
                <a:solidFill>
                  <a:srgbClr val="666600"/>
                </a:solidFill>
                <a:latin typeface="Consolas"/>
                <a:cs typeface="Consolas"/>
              </a:rPr>
              <a:t>(</a:t>
            </a:r>
            <a:r>
              <a:rPr sz="1600" dirty="0">
                <a:solidFill>
                  <a:srgbClr val="008700"/>
                </a:solidFill>
                <a:latin typeface="Consolas"/>
                <a:cs typeface="Consolas"/>
              </a:rPr>
              <a:t>'width'</a:t>
            </a:r>
            <a:r>
              <a:rPr sz="1600" dirty="0">
                <a:solidFill>
                  <a:srgbClr val="666600"/>
                </a:solidFill>
                <a:latin typeface="Consolas"/>
                <a:cs typeface="Consolas"/>
              </a:rPr>
              <a:t>,</a:t>
            </a:r>
            <a:r>
              <a:rPr sz="1600" spc="-140" dirty="0">
                <a:solidFill>
                  <a:srgbClr val="666600"/>
                </a:solidFill>
                <a:latin typeface="Consolas"/>
                <a:cs typeface="Consolas"/>
              </a:rPr>
              <a:t> </a:t>
            </a:r>
            <a:r>
              <a:rPr sz="1600" dirty="0">
                <a:solidFill>
                  <a:prstClr val="black"/>
                </a:solidFill>
                <a:latin typeface="Consolas"/>
                <a:cs typeface="Consolas"/>
              </a:rPr>
              <a:t>chartWidth)</a:t>
            </a:r>
            <a:endParaRPr sz="1600">
              <a:solidFill>
                <a:prstClr val="black"/>
              </a:solidFill>
              <a:latin typeface="Consolas"/>
              <a:cs typeface="Consolas"/>
            </a:endParaRPr>
          </a:p>
          <a:p>
            <a:pPr marL="26246">
              <a:spcBef>
                <a:spcPts val="279"/>
              </a:spcBef>
            </a:pPr>
            <a:r>
              <a:rPr sz="1600" dirty="0">
                <a:solidFill>
                  <a:srgbClr val="666600"/>
                </a:solidFill>
                <a:latin typeface="Consolas"/>
                <a:cs typeface="Consolas"/>
              </a:rPr>
              <a:t>.</a:t>
            </a:r>
            <a:r>
              <a:rPr sz="1600" dirty="0">
                <a:solidFill>
                  <a:prstClr val="black"/>
                </a:solidFill>
                <a:latin typeface="Consolas"/>
                <a:cs typeface="Consolas"/>
              </a:rPr>
              <a:t>attr</a:t>
            </a:r>
            <a:r>
              <a:rPr sz="1600" dirty="0">
                <a:solidFill>
                  <a:srgbClr val="666600"/>
                </a:solidFill>
                <a:latin typeface="Consolas"/>
                <a:cs typeface="Consolas"/>
              </a:rPr>
              <a:t>(</a:t>
            </a:r>
            <a:r>
              <a:rPr sz="1600" dirty="0">
                <a:solidFill>
                  <a:srgbClr val="008700"/>
                </a:solidFill>
                <a:latin typeface="Consolas"/>
                <a:cs typeface="Consolas"/>
              </a:rPr>
              <a:t>'class'</a:t>
            </a:r>
            <a:r>
              <a:rPr sz="1600" dirty="0">
                <a:solidFill>
                  <a:srgbClr val="666600"/>
                </a:solidFill>
                <a:latin typeface="Consolas"/>
                <a:cs typeface="Consolas"/>
              </a:rPr>
              <a:t>,</a:t>
            </a:r>
            <a:r>
              <a:rPr sz="1600" spc="-133" dirty="0">
                <a:solidFill>
                  <a:srgbClr val="666600"/>
                </a:solidFill>
                <a:latin typeface="Consolas"/>
                <a:cs typeface="Consolas"/>
              </a:rPr>
              <a:t> </a:t>
            </a:r>
            <a:r>
              <a:rPr sz="1600" dirty="0">
                <a:solidFill>
                  <a:srgbClr val="008700"/>
                </a:solidFill>
                <a:latin typeface="Consolas"/>
                <a:cs typeface="Consolas"/>
              </a:rPr>
              <a:t>'chartG'</a:t>
            </a:r>
            <a:r>
              <a:rPr sz="1600" dirty="0">
                <a:solidFill>
                  <a:srgbClr val="666600"/>
                </a:solidFill>
                <a:latin typeface="Consolas"/>
                <a:cs typeface="Consolas"/>
              </a:rPr>
              <a:t>);</a:t>
            </a:r>
            <a:endParaRPr sz="1600">
              <a:solidFill>
                <a:prstClr val="black"/>
              </a:solidFill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2604234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0" y="0"/>
                </a:moveTo>
                <a:lnTo>
                  <a:pt x="9143981" y="0"/>
                </a:lnTo>
                <a:lnTo>
                  <a:pt x="9143981" y="5143489"/>
                </a:lnTo>
                <a:lnTo>
                  <a:pt x="0" y="5143489"/>
                </a:lnTo>
                <a:lnTo>
                  <a:pt x="0" y="0"/>
                </a:lnTo>
                <a:close/>
              </a:path>
            </a:pathLst>
          </a:custGeom>
          <a:solidFill>
            <a:srgbClr val="1F2628"/>
          </a:solidFill>
        </p:spPr>
        <p:txBody>
          <a:bodyPr wrap="square" lIns="0" tIns="0" rIns="0" bIns="0" rtlCol="0"/>
          <a:lstStyle/>
          <a:p>
            <a:endParaRPr sz="2400">
              <a:solidFill>
                <a:prstClr val="black"/>
              </a:solidFill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3997524"/>
            <a:ext cx="12192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3981" y="0"/>
                </a:lnTo>
              </a:path>
            </a:pathLst>
          </a:custGeom>
          <a:ln w="19049">
            <a:solidFill>
              <a:srgbClr val="62D197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prstClr val="black"/>
              </a:solidFill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77966" y="2906308"/>
            <a:ext cx="4605020" cy="738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933"/>
            <a:r>
              <a:rPr sz="4800" spc="160" dirty="0">
                <a:solidFill>
                  <a:srgbClr val="FFFFFF"/>
                </a:solidFill>
              </a:rPr>
              <a:t>Building </a:t>
            </a:r>
            <a:r>
              <a:rPr sz="4800" spc="107" dirty="0">
                <a:solidFill>
                  <a:srgbClr val="FFFFFF"/>
                </a:solidFill>
              </a:rPr>
              <a:t>your</a:t>
            </a:r>
            <a:r>
              <a:rPr sz="4800" spc="73" dirty="0">
                <a:solidFill>
                  <a:srgbClr val="FFFFFF"/>
                </a:solidFill>
              </a:rPr>
              <a:t> </a:t>
            </a:r>
            <a:r>
              <a:rPr sz="4800" spc="213" dirty="0">
                <a:solidFill>
                  <a:srgbClr val="FFFFFF"/>
                </a:solidFill>
              </a:rPr>
              <a:t>API</a:t>
            </a:r>
            <a:endParaRPr sz="4800"/>
          </a:p>
        </p:txBody>
      </p:sp>
    </p:spTree>
    <p:extLst>
      <p:ext uri="{BB962C8B-B14F-4D97-AF65-F5344CB8AC3E}">
        <p14:creationId xmlns:p14="http://schemas.microsoft.com/office/powerpoint/2010/main" val="39802964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1031" y="948809"/>
            <a:ext cx="6178973" cy="4924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933" marR="6773">
              <a:lnSpc>
                <a:spcPct val="100299"/>
              </a:lnSpc>
            </a:pPr>
            <a:r>
              <a:rPr sz="6400" spc="193" dirty="0"/>
              <a:t>Making </a:t>
            </a:r>
            <a:r>
              <a:rPr sz="6400" spc="167" dirty="0"/>
              <a:t>charts  </a:t>
            </a:r>
            <a:r>
              <a:rPr sz="6400" spc="240" dirty="0"/>
              <a:t>reusable </a:t>
            </a:r>
            <a:r>
              <a:rPr sz="6400" spc="280" dirty="0"/>
              <a:t>means  </a:t>
            </a:r>
            <a:r>
              <a:rPr sz="6400" i="1" spc="207" dirty="0"/>
              <a:t>parameterizing  </a:t>
            </a:r>
            <a:r>
              <a:rPr sz="6400" spc="173" dirty="0"/>
              <a:t>anything </a:t>
            </a:r>
            <a:r>
              <a:rPr sz="6400" spc="-13" dirty="0"/>
              <a:t>that </a:t>
            </a:r>
            <a:r>
              <a:rPr sz="6400" spc="227" dirty="0"/>
              <a:t>you  </a:t>
            </a:r>
            <a:r>
              <a:rPr sz="6400" spc="80" dirty="0"/>
              <a:t>want </a:t>
            </a:r>
            <a:r>
              <a:rPr sz="6400" spc="7" dirty="0"/>
              <a:t>to</a:t>
            </a:r>
            <a:r>
              <a:rPr sz="6400" spc="207" dirty="0"/>
              <a:t> </a:t>
            </a:r>
            <a:r>
              <a:rPr sz="6400" spc="80" dirty="0"/>
              <a:t>control.</a:t>
            </a:r>
            <a:endParaRPr sz="6400"/>
          </a:p>
        </p:txBody>
      </p:sp>
    </p:spTree>
    <p:extLst>
      <p:ext uri="{BB962C8B-B14F-4D97-AF65-F5344CB8AC3E}">
        <p14:creationId xmlns:p14="http://schemas.microsoft.com/office/powerpoint/2010/main" val="5024186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933"/>
            <a:r>
              <a:rPr spc="213" dirty="0" smtClean="0"/>
              <a:t>Session</a:t>
            </a:r>
            <a:r>
              <a:rPr spc="-60" dirty="0" smtClean="0"/>
              <a:t> </a:t>
            </a:r>
            <a:r>
              <a:rPr spc="127" dirty="0"/>
              <a:t>objectives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12966" y="1638741"/>
            <a:ext cx="11346938" cy="39457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9833" indent="-342900">
              <a:buFont typeface="Arial" panose="020B0604020202020204" pitchFamily="34" charset="0"/>
              <a:buChar char="•"/>
            </a:pPr>
            <a:r>
              <a:rPr lang="en-IN" sz="2400" spc="93" dirty="0" smtClean="0">
                <a:solidFill>
                  <a:srgbClr val="606060"/>
                </a:solidFill>
                <a:cs typeface="Calibri"/>
              </a:rPr>
              <a:t>Operationalize the concept of </a:t>
            </a:r>
            <a:r>
              <a:rPr lang="en-IN" sz="2400" b="1" spc="93" dirty="0" smtClean="0">
                <a:solidFill>
                  <a:srgbClr val="606060"/>
                </a:solidFill>
                <a:cs typeface="Calibri"/>
              </a:rPr>
              <a:t>reusable visualization software</a:t>
            </a:r>
          </a:p>
          <a:p>
            <a:pPr marL="16933"/>
            <a:endParaRPr lang="en-IN" sz="2400" spc="93" dirty="0" smtClean="0">
              <a:solidFill>
                <a:srgbClr val="606060"/>
              </a:solidFill>
              <a:cs typeface="Calibri"/>
            </a:endParaRPr>
          </a:p>
          <a:p>
            <a:pPr marL="359833" indent="-342900">
              <a:buFont typeface="Arial" panose="020B0604020202020204" pitchFamily="34" charset="0"/>
              <a:buChar char="•"/>
            </a:pPr>
            <a:r>
              <a:rPr lang="en-IN" sz="2400" spc="93" dirty="0" smtClean="0">
                <a:solidFill>
                  <a:srgbClr val="606060"/>
                </a:solidFill>
                <a:cs typeface="Calibri"/>
              </a:rPr>
              <a:t>Use D3 to manage </a:t>
            </a:r>
            <a:r>
              <a:rPr lang="en-IN" sz="2400" b="1" spc="93" dirty="0" smtClean="0">
                <a:solidFill>
                  <a:srgbClr val="606060"/>
                </a:solidFill>
                <a:cs typeface="Calibri"/>
              </a:rPr>
              <a:t>static and dynamic </a:t>
            </a:r>
            <a:r>
              <a:rPr lang="en-IN" sz="2400" spc="93" dirty="0" smtClean="0">
                <a:solidFill>
                  <a:srgbClr val="606060"/>
                </a:solidFill>
                <a:cs typeface="Calibri"/>
              </a:rPr>
              <a:t>elements on the DOM</a:t>
            </a:r>
          </a:p>
          <a:p>
            <a:pPr marL="16933"/>
            <a:endParaRPr lang="en-IN" sz="2400" spc="93" dirty="0" smtClean="0">
              <a:solidFill>
                <a:srgbClr val="606060"/>
              </a:solidFill>
              <a:cs typeface="Calibri"/>
            </a:endParaRPr>
          </a:p>
          <a:p>
            <a:pPr marL="359833" indent="-342900">
              <a:buFont typeface="Arial" panose="020B0604020202020204" pitchFamily="34" charset="0"/>
              <a:buChar char="•"/>
            </a:pPr>
            <a:r>
              <a:rPr sz="2400" spc="93" dirty="0" smtClean="0">
                <a:solidFill>
                  <a:srgbClr val="606060"/>
                </a:solidFill>
                <a:cs typeface="Calibri"/>
              </a:rPr>
              <a:t>Review </a:t>
            </a:r>
            <a:r>
              <a:rPr sz="2400" spc="47" dirty="0">
                <a:solidFill>
                  <a:srgbClr val="606060"/>
                </a:solidFill>
                <a:cs typeface="Calibri"/>
              </a:rPr>
              <a:t>reusability </a:t>
            </a:r>
            <a:r>
              <a:rPr sz="2400" spc="27" dirty="0">
                <a:solidFill>
                  <a:srgbClr val="606060"/>
                </a:solidFill>
                <a:cs typeface="Calibri"/>
              </a:rPr>
              <a:t>pattern </a:t>
            </a:r>
            <a:r>
              <a:rPr sz="2400" dirty="0">
                <a:solidFill>
                  <a:srgbClr val="606060"/>
                </a:solidFill>
                <a:cs typeface="Calibri"/>
              </a:rPr>
              <a:t>for </a:t>
            </a:r>
            <a:r>
              <a:rPr sz="2400" spc="160" dirty="0">
                <a:solidFill>
                  <a:srgbClr val="606060"/>
                </a:solidFill>
                <a:cs typeface="Calibri"/>
              </a:rPr>
              <a:t>D3</a:t>
            </a:r>
            <a:r>
              <a:rPr sz="2400" spc="187" dirty="0">
                <a:solidFill>
                  <a:srgbClr val="606060"/>
                </a:solidFill>
                <a:cs typeface="Calibri"/>
              </a:rPr>
              <a:t> </a:t>
            </a:r>
            <a:r>
              <a:rPr sz="2400" spc="60" dirty="0">
                <a:solidFill>
                  <a:srgbClr val="606060"/>
                </a:solidFill>
                <a:cs typeface="Calibri"/>
              </a:rPr>
              <a:t>charts</a:t>
            </a:r>
            <a:endParaRPr sz="2400" dirty="0">
              <a:solidFill>
                <a:prstClr val="black"/>
              </a:solidFill>
              <a:cs typeface="Calibri"/>
            </a:endParaRPr>
          </a:p>
          <a:p>
            <a:pPr marL="359833" marR="6773" indent="-342900">
              <a:lnSpc>
                <a:spcPct val="187500"/>
              </a:lnSpc>
              <a:buFont typeface="Arial" panose="020B0604020202020204" pitchFamily="34" charset="0"/>
              <a:buChar char="•"/>
            </a:pPr>
            <a:r>
              <a:rPr sz="2400" spc="47" dirty="0">
                <a:solidFill>
                  <a:srgbClr val="606060"/>
                </a:solidFill>
                <a:cs typeface="Calibri"/>
              </a:rPr>
              <a:t>Integrate </a:t>
            </a:r>
            <a:r>
              <a:rPr sz="2400" spc="160" dirty="0">
                <a:solidFill>
                  <a:srgbClr val="606060"/>
                </a:solidFill>
                <a:cs typeface="Calibri"/>
              </a:rPr>
              <a:t>D3 </a:t>
            </a:r>
            <a:r>
              <a:rPr sz="2400" spc="13" dirty="0">
                <a:solidFill>
                  <a:srgbClr val="606060"/>
                </a:solidFill>
                <a:cs typeface="Calibri"/>
              </a:rPr>
              <a:t>into </a:t>
            </a:r>
            <a:r>
              <a:rPr sz="2400" spc="113" dirty="0">
                <a:solidFill>
                  <a:srgbClr val="606060"/>
                </a:solidFill>
                <a:cs typeface="Calibri"/>
              </a:rPr>
              <a:t>a </a:t>
            </a:r>
            <a:r>
              <a:rPr sz="2400" spc="60" dirty="0">
                <a:solidFill>
                  <a:srgbClr val="606060"/>
                </a:solidFill>
                <a:cs typeface="Calibri"/>
              </a:rPr>
              <a:t>more </a:t>
            </a:r>
            <a:r>
              <a:rPr sz="2400" spc="53" dirty="0">
                <a:solidFill>
                  <a:srgbClr val="606060"/>
                </a:solidFill>
                <a:cs typeface="Calibri"/>
              </a:rPr>
              <a:t>robust </a:t>
            </a:r>
            <a:r>
              <a:rPr sz="2400" b="1" spc="-87" dirty="0">
                <a:solidFill>
                  <a:srgbClr val="606060"/>
                </a:solidFill>
                <a:latin typeface="Arial"/>
                <a:cs typeface="Arial"/>
              </a:rPr>
              <a:t>JavaScript </a:t>
            </a:r>
            <a:r>
              <a:rPr sz="2400" b="1" spc="-53" dirty="0">
                <a:solidFill>
                  <a:srgbClr val="606060"/>
                </a:solidFill>
                <a:latin typeface="Arial"/>
                <a:cs typeface="Arial"/>
              </a:rPr>
              <a:t>framework </a:t>
            </a:r>
            <a:r>
              <a:rPr sz="2400" spc="33" dirty="0">
                <a:solidFill>
                  <a:srgbClr val="606060"/>
                </a:solidFill>
                <a:cs typeface="Calibri"/>
              </a:rPr>
              <a:t>(</a:t>
            </a:r>
            <a:r>
              <a:rPr sz="2400" spc="33" dirty="0" smtClean="0">
                <a:solidFill>
                  <a:srgbClr val="606060"/>
                </a:solidFill>
                <a:cs typeface="Calibri"/>
              </a:rPr>
              <a:t>React)</a:t>
            </a:r>
            <a:endParaRPr lang="en-IN" sz="2400" spc="33" dirty="0" smtClean="0">
              <a:solidFill>
                <a:srgbClr val="606060"/>
              </a:solidFill>
              <a:cs typeface="Calibri"/>
            </a:endParaRPr>
          </a:p>
          <a:p>
            <a:pPr marL="359833" marR="6773" indent="-342900">
              <a:lnSpc>
                <a:spcPct val="187500"/>
              </a:lnSpc>
              <a:buFont typeface="Arial" panose="020B0604020202020204" pitchFamily="34" charset="0"/>
              <a:buChar char="•"/>
            </a:pPr>
            <a:r>
              <a:rPr sz="2400" spc="120" dirty="0" smtClean="0">
                <a:solidFill>
                  <a:srgbClr val="606060"/>
                </a:solidFill>
                <a:cs typeface="Calibri"/>
              </a:rPr>
              <a:t>Leveraging </a:t>
            </a:r>
            <a:r>
              <a:rPr sz="2400" spc="87" dirty="0">
                <a:solidFill>
                  <a:srgbClr val="606060"/>
                </a:solidFill>
                <a:cs typeface="Calibri"/>
              </a:rPr>
              <a:t>reusable </a:t>
            </a:r>
            <a:r>
              <a:rPr sz="2400" spc="133" dirty="0">
                <a:solidFill>
                  <a:srgbClr val="606060"/>
                </a:solidFill>
                <a:cs typeface="Calibri"/>
              </a:rPr>
              <a:t>code </a:t>
            </a:r>
            <a:r>
              <a:rPr sz="2400" dirty="0">
                <a:solidFill>
                  <a:srgbClr val="606060"/>
                </a:solidFill>
                <a:cs typeface="Calibri"/>
              </a:rPr>
              <a:t>to </a:t>
            </a:r>
            <a:r>
              <a:rPr sz="2400" spc="107" dirty="0">
                <a:solidFill>
                  <a:srgbClr val="606060"/>
                </a:solidFill>
                <a:cs typeface="Calibri"/>
              </a:rPr>
              <a:t>make </a:t>
            </a:r>
            <a:r>
              <a:rPr sz="2400" b="1" spc="-87" dirty="0">
                <a:solidFill>
                  <a:srgbClr val="606060"/>
                </a:solidFill>
                <a:latin typeface="Arial"/>
                <a:cs typeface="Arial"/>
              </a:rPr>
              <a:t>small</a:t>
            </a:r>
            <a:r>
              <a:rPr sz="2400" b="1" spc="-147" dirty="0">
                <a:solidFill>
                  <a:srgbClr val="606060"/>
                </a:solidFill>
                <a:latin typeface="Arial"/>
                <a:cs typeface="Arial"/>
              </a:rPr>
              <a:t> </a:t>
            </a:r>
            <a:r>
              <a:rPr sz="2400" b="1" spc="-67" dirty="0">
                <a:solidFill>
                  <a:srgbClr val="606060"/>
                </a:solidFill>
                <a:latin typeface="Arial"/>
                <a:cs typeface="Arial"/>
              </a:rPr>
              <a:t>multiples</a:t>
            </a:r>
            <a:endParaRPr sz="2400" dirty="0">
              <a:solidFill>
                <a:prstClr val="black"/>
              </a:solidFill>
              <a:latin typeface="Arial"/>
              <a:cs typeface="Arial"/>
            </a:endParaRPr>
          </a:p>
          <a:p>
            <a:pPr>
              <a:spcBef>
                <a:spcPts val="67"/>
              </a:spcBef>
            </a:pPr>
            <a:endParaRPr sz="2133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359833" indent="-342900">
              <a:buFont typeface="Arial" panose="020B0604020202020204" pitchFamily="34" charset="0"/>
              <a:buChar char="•"/>
            </a:pPr>
            <a:r>
              <a:rPr sz="2400" b="1" spc="-127" dirty="0">
                <a:solidFill>
                  <a:srgbClr val="606060"/>
                </a:solidFill>
                <a:latin typeface="Arial"/>
                <a:cs typeface="Arial"/>
              </a:rPr>
              <a:t>Discuss </a:t>
            </a:r>
            <a:r>
              <a:rPr sz="2400" b="1" spc="-73" dirty="0">
                <a:solidFill>
                  <a:srgbClr val="606060"/>
                </a:solidFill>
                <a:latin typeface="Arial"/>
                <a:cs typeface="Arial"/>
              </a:rPr>
              <a:t>challenges </a:t>
            </a:r>
            <a:r>
              <a:rPr sz="2400" spc="27" dirty="0">
                <a:solidFill>
                  <a:srgbClr val="606060"/>
                </a:solidFill>
                <a:cs typeface="Calibri"/>
              </a:rPr>
              <a:t>of </a:t>
            </a:r>
            <a:r>
              <a:rPr sz="2400" spc="53" dirty="0">
                <a:solidFill>
                  <a:srgbClr val="606060"/>
                </a:solidFill>
                <a:cs typeface="Calibri"/>
              </a:rPr>
              <a:t>implementing </a:t>
            </a:r>
            <a:r>
              <a:rPr sz="2400" spc="87" dirty="0">
                <a:solidFill>
                  <a:srgbClr val="606060"/>
                </a:solidFill>
                <a:cs typeface="Calibri"/>
              </a:rPr>
              <a:t>reusable</a:t>
            </a:r>
            <a:r>
              <a:rPr sz="2400" spc="287" dirty="0">
                <a:solidFill>
                  <a:srgbClr val="606060"/>
                </a:solidFill>
                <a:cs typeface="Calibri"/>
              </a:rPr>
              <a:t> </a:t>
            </a:r>
            <a:r>
              <a:rPr sz="2400" spc="107" dirty="0">
                <a:solidFill>
                  <a:srgbClr val="606060"/>
                </a:solidFill>
                <a:cs typeface="Calibri"/>
              </a:rPr>
              <a:t>approaches</a:t>
            </a:r>
            <a:endParaRPr sz="2400" dirty="0">
              <a:solidFill>
                <a:prstClr val="black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720928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157353"/>
            <a:ext cx="12192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3981" y="0"/>
                </a:lnTo>
              </a:path>
            </a:pathLst>
          </a:custGeom>
          <a:ln w="9524">
            <a:solidFill>
              <a:srgbClr val="4BA172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prstClr val="black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4365" y="6319723"/>
            <a:ext cx="7706360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933"/>
            <a:r>
              <a:rPr sz="2400" spc="93" dirty="0">
                <a:solidFill>
                  <a:srgbClr val="606060"/>
                </a:solidFill>
                <a:cs typeface="Calibri"/>
              </a:rPr>
              <a:t>For </a:t>
            </a:r>
            <a:r>
              <a:rPr sz="2400" spc="113" dirty="0">
                <a:solidFill>
                  <a:srgbClr val="606060"/>
                </a:solidFill>
                <a:cs typeface="Calibri"/>
              </a:rPr>
              <a:t>a </a:t>
            </a:r>
            <a:r>
              <a:rPr sz="2400" spc="73" dirty="0">
                <a:solidFill>
                  <a:srgbClr val="606060"/>
                </a:solidFill>
                <a:cs typeface="Calibri"/>
              </a:rPr>
              <a:t>simple </a:t>
            </a:r>
            <a:r>
              <a:rPr sz="2400" spc="27" dirty="0">
                <a:solidFill>
                  <a:srgbClr val="606060"/>
                </a:solidFill>
                <a:cs typeface="Calibri"/>
              </a:rPr>
              <a:t>chart, what </a:t>
            </a:r>
            <a:r>
              <a:rPr sz="2400" spc="60" dirty="0">
                <a:solidFill>
                  <a:srgbClr val="606060"/>
                </a:solidFill>
                <a:cs typeface="Calibri"/>
              </a:rPr>
              <a:t>would </a:t>
            </a:r>
            <a:r>
              <a:rPr sz="2400" spc="80" dirty="0">
                <a:solidFill>
                  <a:srgbClr val="606060"/>
                </a:solidFill>
                <a:cs typeface="Calibri"/>
              </a:rPr>
              <a:t>you </a:t>
            </a:r>
            <a:r>
              <a:rPr sz="2400" spc="27" dirty="0">
                <a:solidFill>
                  <a:srgbClr val="606060"/>
                </a:solidFill>
                <a:cs typeface="Calibri"/>
              </a:rPr>
              <a:t>want </a:t>
            </a:r>
            <a:r>
              <a:rPr sz="2400" dirty="0">
                <a:solidFill>
                  <a:srgbClr val="606060"/>
                </a:solidFill>
                <a:cs typeface="Calibri"/>
              </a:rPr>
              <a:t>to</a:t>
            </a:r>
            <a:r>
              <a:rPr sz="2400" spc="160" dirty="0">
                <a:solidFill>
                  <a:srgbClr val="606060"/>
                </a:solidFill>
                <a:cs typeface="Calibri"/>
              </a:rPr>
              <a:t> </a:t>
            </a:r>
            <a:r>
              <a:rPr sz="2400" spc="60" dirty="0">
                <a:solidFill>
                  <a:srgbClr val="606060"/>
                </a:solidFill>
                <a:cs typeface="Calibri"/>
              </a:rPr>
              <a:t>parameterize?</a:t>
            </a:r>
            <a:endParaRPr sz="2400">
              <a:solidFill>
                <a:prstClr val="black"/>
              </a:solidFill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85382" y="591299"/>
            <a:ext cx="9760396" cy="47675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>
              <a:solidFill>
                <a:prstClr val="black"/>
              </a:solidFill>
            </a:endParaRPr>
          </a:p>
        </p:txBody>
      </p:sp>
      <p:sp>
        <p:nvSpPr>
          <p:cNvPr id="5" name="object 5"/>
          <p:cNvSpPr/>
          <p:nvPr/>
        </p:nvSpPr>
        <p:spPr>
          <a:xfrm>
            <a:off x="379032" y="584948"/>
            <a:ext cx="9773920" cy="4780280"/>
          </a:xfrm>
          <a:custGeom>
            <a:avLst/>
            <a:gdLst/>
            <a:ahLst/>
            <a:cxnLst/>
            <a:rect l="l" t="t" r="r" b="b"/>
            <a:pathLst>
              <a:path w="7330440" h="3585210">
                <a:moveTo>
                  <a:pt x="0" y="0"/>
                </a:moveTo>
                <a:lnTo>
                  <a:pt x="7329835" y="0"/>
                </a:lnTo>
                <a:lnTo>
                  <a:pt x="7329835" y="3585155"/>
                </a:lnTo>
                <a:lnTo>
                  <a:pt x="0" y="3585155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B6B6B6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prstClr val="black"/>
              </a:solidFill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0243147" y="762628"/>
            <a:ext cx="726440" cy="11285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933" marR="6773">
              <a:lnSpc>
                <a:spcPts val="2200"/>
              </a:lnSpc>
            </a:pPr>
            <a:r>
              <a:rPr sz="1867" spc="7" dirty="0">
                <a:solidFill>
                  <a:srgbClr val="000000"/>
                </a:solidFill>
              </a:rPr>
              <a:t>Width  </a:t>
            </a:r>
            <a:r>
              <a:rPr sz="1867" spc="60" dirty="0">
                <a:solidFill>
                  <a:srgbClr val="000000"/>
                </a:solidFill>
              </a:rPr>
              <a:t>Height  </a:t>
            </a:r>
            <a:r>
              <a:rPr sz="1867" spc="247" dirty="0">
                <a:solidFill>
                  <a:srgbClr val="000000"/>
                </a:solidFill>
              </a:rPr>
              <a:t>X </a:t>
            </a:r>
            <a:r>
              <a:rPr sz="1867" spc="-13" dirty="0">
                <a:solidFill>
                  <a:srgbClr val="000000"/>
                </a:solidFill>
              </a:rPr>
              <a:t>title  </a:t>
            </a:r>
            <a:r>
              <a:rPr sz="1867" spc="253" dirty="0">
                <a:solidFill>
                  <a:srgbClr val="000000"/>
                </a:solidFill>
              </a:rPr>
              <a:t>Y</a:t>
            </a:r>
            <a:r>
              <a:rPr sz="1867" spc="-60" dirty="0">
                <a:solidFill>
                  <a:srgbClr val="000000"/>
                </a:solidFill>
              </a:rPr>
              <a:t> </a:t>
            </a:r>
            <a:r>
              <a:rPr sz="1867" spc="33" dirty="0">
                <a:solidFill>
                  <a:srgbClr val="000000"/>
                </a:solidFill>
              </a:rPr>
              <a:t>Title</a:t>
            </a:r>
            <a:endParaRPr sz="1867"/>
          </a:p>
        </p:txBody>
      </p:sp>
      <p:sp>
        <p:nvSpPr>
          <p:cNvPr id="7" name="object 7"/>
          <p:cNvSpPr txBox="1"/>
          <p:nvPr/>
        </p:nvSpPr>
        <p:spPr>
          <a:xfrm>
            <a:off x="10243147" y="1880228"/>
            <a:ext cx="1856740" cy="169277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933" marR="6773">
              <a:lnSpc>
                <a:spcPts val="2200"/>
              </a:lnSpc>
            </a:pPr>
            <a:r>
              <a:rPr sz="1867" spc="80" dirty="0">
                <a:solidFill>
                  <a:prstClr val="black"/>
                </a:solidFill>
                <a:cs typeface="Calibri"/>
              </a:rPr>
              <a:t>Radius</a:t>
            </a:r>
            <a:r>
              <a:rPr sz="1867" spc="-53" dirty="0">
                <a:solidFill>
                  <a:prstClr val="black"/>
                </a:solidFill>
                <a:cs typeface="Calibri"/>
              </a:rPr>
              <a:t> </a:t>
            </a:r>
            <a:r>
              <a:rPr sz="1867" dirty="0">
                <a:solidFill>
                  <a:prstClr val="black"/>
                </a:solidFill>
                <a:cs typeface="Calibri"/>
              </a:rPr>
              <a:t>(function?)  </a:t>
            </a:r>
            <a:r>
              <a:rPr sz="1867" spc="73" dirty="0">
                <a:solidFill>
                  <a:prstClr val="black"/>
                </a:solidFill>
                <a:cs typeface="Calibri"/>
              </a:rPr>
              <a:t>Color </a:t>
            </a:r>
            <a:r>
              <a:rPr sz="1867" dirty="0">
                <a:solidFill>
                  <a:prstClr val="black"/>
                </a:solidFill>
                <a:cs typeface="Calibri"/>
              </a:rPr>
              <a:t>(function?)  </a:t>
            </a:r>
            <a:r>
              <a:rPr sz="1867" spc="120" dirty="0">
                <a:solidFill>
                  <a:prstClr val="black"/>
                </a:solidFill>
                <a:cs typeface="Calibri"/>
              </a:rPr>
              <a:t>Legend</a:t>
            </a:r>
            <a:endParaRPr sz="1867">
              <a:solidFill>
                <a:prstClr val="black"/>
              </a:solidFill>
              <a:cs typeface="Calibri"/>
            </a:endParaRPr>
          </a:p>
          <a:p>
            <a:pPr marL="16933" marR="322572">
              <a:lnSpc>
                <a:spcPts val="2200"/>
              </a:lnSpc>
            </a:pPr>
            <a:r>
              <a:rPr sz="1867" spc="113" dirty="0">
                <a:solidFill>
                  <a:prstClr val="black"/>
                </a:solidFill>
                <a:cs typeface="Calibri"/>
              </a:rPr>
              <a:t>Scale</a:t>
            </a:r>
            <a:r>
              <a:rPr sz="1867" spc="-67" dirty="0">
                <a:solidFill>
                  <a:prstClr val="black"/>
                </a:solidFill>
                <a:cs typeface="Calibri"/>
              </a:rPr>
              <a:t> </a:t>
            </a:r>
            <a:r>
              <a:rPr sz="1867" spc="13" dirty="0">
                <a:solidFill>
                  <a:prstClr val="black"/>
                </a:solidFill>
                <a:cs typeface="Calibri"/>
              </a:rPr>
              <a:t>min/max  </a:t>
            </a:r>
            <a:r>
              <a:rPr sz="1867" spc="47" dirty="0">
                <a:solidFill>
                  <a:prstClr val="black"/>
                </a:solidFill>
                <a:cs typeface="Calibri"/>
              </a:rPr>
              <a:t>Transitions  </a:t>
            </a:r>
            <a:r>
              <a:rPr sz="1867" spc="113" dirty="0">
                <a:solidFill>
                  <a:prstClr val="black"/>
                </a:solidFill>
                <a:cs typeface="Calibri"/>
              </a:rPr>
              <a:t>Scale</a:t>
            </a:r>
            <a:r>
              <a:rPr sz="1867" spc="-67" dirty="0">
                <a:solidFill>
                  <a:prstClr val="black"/>
                </a:solidFill>
                <a:cs typeface="Calibri"/>
              </a:rPr>
              <a:t> </a:t>
            </a:r>
            <a:r>
              <a:rPr sz="1867" spc="107" dirty="0">
                <a:solidFill>
                  <a:prstClr val="black"/>
                </a:solidFill>
                <a:cs typeface="Calibri"/>
              </a:rPr>
              <a:t>Type</a:t>
            </a:r>
            <a:endParaRPr sz="1867">
              <a:solidFill>
                <a:prstClr val="black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588274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0" y="0"/>
                </a:moveTo>
                <a:lnTo>
                  <a:pt x="9143981" y="0"/>
                </a:lnTo>
                <a:lnTo>
                  <a:pt x="9143981" y="5143489"/>
                </a:lnTo>
                <a:lnTo>
                  <a:pt x="0" y="5143489"/>
                </a:lnTo>
                <a:lnTo>
                  <a:pt x="0" y="0"/>
                </a:lnTo>
                <a:close/>
              </a:path>
            </a:pathLst>
          </a:custGeom>
          <a:solidFill>
            <a:srgbClr val="1F2628"/>
          </a:solidFill>
        </p:spPr>
        <p:txBody>
          <a:bodyPr wrap="square" lIns="0" tIns="0" rIns="0" bIns="0" rtlCol="0"/>
          <a:lstStyle/>
          <a:p>
            <a:endParaRPr sz="2400">
              <a:solidFill>
                <a:prstClr val="black"/>
              </a:solidFill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3997524"/>
            <a:ext cx="12192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3981" y="0"/>
                </a:lnTo>
              </a:path>
            </a:pathLst>
          </a:custGeom>
          <a:ln w="19049">
            <a:solidFill>
              <a:srgbClr val="62D197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prstClr val="black"/>
              </a:solidFill>
            </a:endParaRPr>
          </a:p>
        </p:txBody>
      </p:sp>
      <p:sp>
        <p:nvSpPr>
          <p:cNvPr id="4" name="object 4"/>
          <p:cNvSpPr/>
          <p:nvPr/>
        </p:nvSpPr>
        <p:spPr>
          <a:xfrm>
            <a:off x="842523" y="3109313"/>
            <a:ext cx="4876053" cy="5260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30388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727585"/>
            <a:ext cx="12192000" cy="130387"/>
          </a:xfrm>
          <a:custGeom>
            <a:avLst/>
            <a:gdLst/>
            <a:ahLst/>
            <a:cxnLst/>
            <a:rect l="l" t="t" r="r" b="b"/>
            <a:pathLst>
              <a:path w="9144000" h="97789">
                <a:moveTo>
                  <a:pt x="0" y="0"/>
                </a:moveTo>
                <a:lnTo>
                  <a:pt x="9143981" y="0"/>
                </a:lnTo>
                <a:lnTo>
                  <a:pt x="9143981" y="97799"/>
                </a:lnTo>
                <a:lnTo>
                  <a:pt x="0" y="97799"/>
                </a:lnTo>
                <a:lnTo>
                  <a:pt x="0" y="0"/>
                </a:lnTo>
                <a:close/>
              </a:path>
            </a:pathLst>
          </a:custGeom>
          <a:solidFill>
            <a:srgbClr val="62D197"/>
          </a:solidFill>
        </p:spPr>
        <p:txBody>
          <a:bodyPr wrap="square" lIns="0" tIns="0" rIns="0" bIns="0" rtlCol="0"/>
          <a:lstStyle/>
          <a:p>
            <a:endParaRPr sz="2400">
              <a:solidFill>
                <a:prstClr val="black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12966" y="27305"/>
            <a:ext cx="4055533" cy="9651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933"/>
            <a:r>
              <a:rPr sz="1600" dirty="0">
                <a:solidFill>
                  <a:srgbClr val="000087"/>
                </a:solidFill>
                <a:latin typeface="Consolas"/>
                <a:cs typeface="Consolas"/>
              </a:rPr>
              <a:t>function </a:t>
            </a:r>
            <a:r>
              <a:rPr sz="1600" dirty="0">
                <a:solidFill>
                  <a:prstClr val="black"/>
                </a:solidFill>
                <a:latin typeface="Consolas"/>
                <a:cs typeface="Consolas"/>
              </a:rPr>
              <a:t>chart</a:t>
            </a:r>
            <a:r>
              <a:rPr sz="1600" dirty="0">
                <a:solidFill>
                  <a:srgbClr val="666600"/>
                </a:solidFill>
                <a:latin typeface="Consolas"/>
                <a:cs typeface="Consolas"/>
              </a:rPr>
              <a:t>()</a:t>
            </a:r>
            <a:r>
              <a:rPr sz="1600" spc="-140" dirty="0">
                <a:solidFill>
                  <a:srgbClr val="666600"/>
                </a:solidFill>
                <a:latin typeface="Consolas"/>
                <a:cs typeface="Consolas"/>
              </a:rPr>
              <a:t> </a:t>
            </a:r>
            <a:r>
              <a:rPr sz="1600" dirty="0">
                <a:solidFill>
                  <a:srgbClr val="666600"/>
                </a:solidFill>
                <a:latin typeface="Consolas"/>
                <a:cs typeface="Consolas"/>
              </a:rPr>
              <a:t>{</a:t>
            </a:r>
            <a:endParaRPr sz="1600">
              <a:solidFill>
                <a:prstClr val="black"/>
              </a:solidFill>
              <a:latin typeface="Consolas"/>
              <a:cs typeface="Consolas"/>
            </a:endParaRPr>
          </a:p>
          <a:p>
            <a:pPr marL="685783" marR="6773" indent="-446182">
              <a:lnSpc>
                <a:spcPct val="145800"/>
              </a:lnSpc>
            </a:pPr>
            <a:r>
              <a:rPr sz="1600" dirty="0">
                <a:solidFill>
                  <a:srgbClr val="000087"/>
                </a:solidFill>
                <a:latin typeface="Consolas"/>
                <a:cs typeface="Consolas"/>
              </a:rPr>
              <a:t>var </a:t>
            </a:r>
            <a:r>
              <a:rPr sz="1600" dirty="0">
                <a:solidFill>
                  <a:prstClr val="black"/>
                </a:solidFill>
                <a:latin typeface="Consolas"/>
                <a:cs typeface="Consolas"/>
              </a:rPr>
              <a:t>width </a:t>
            </a:r>
            <a:r>
              <a:rPr sz="1600" dirty="0">
                <a:solidFill>
                  <a:srgbClr val="666600"/>
                </a:solidFill>
                <a:latin typeface="Consolas"/>
                <a:cs typeface="Consolas"/>
              </a:rPr>
              <a:t>= </a:t>
            </a:r>
            <a:r>
              <a:rPr sz="1600" dirty="0">
                <a:solidFill>
                  <a:srgbClr val="006666"/>
                </a:solidFill>
                <a:latin typeface="Consolas"/>
                <a:cs typeface="Consolas"/>
              </a:rPr>
              <a:t>720</a:t>
            </a:r>
            <a:r>
              <a:rPr sz="1600" dirty="0">
                <a:solidFill>
                  <a:srgbClr val="666600"/>
                </a:solidFill>
                <a:latin typeface="Consolas"/>
                <a:cs typeface="Consolas"/>
              </a:rPr>
              <a:t>, </a:t>
            </a:r>
            <a:r>
              <a:rPr sz="1600" dirty="0">
                <a:solidFill>
                  <a:srgbClr val="870000"/>
                </a:solidFill>
                <a:latin typeface="Consolas"/>
                <a:cs typeface="Consolas"/>
              </a:rPr>
              <a:t>// default width  </a:t>
            </a:r>
            <a:r>
              <a:rPr sz="1600" dirty="0">
                <a:solidFill>
                  <a:prstClr val="black"/>
                </a:solidFill>
                <a:latin typeface="Consolas"/>
                <a:cs typeface="Consolas"/>
              </a:rPr>
              <a:t>height </a:t>
            </a:r>
            <a:r>
              <a:rPr sz="1600" dirty="0">
                <a:solidFill>
                  <a:srgbClr val="666600"/>
                </a:solidFill>
                <a:latin typeface="Consolas"/>
                <a:cs typeface="Consolas"/>
              </a:rPr>
              <a:t>= </a:t>
            </a:r>
            <a:r>
              <a:rPr sz="1600" dirty="0">
                <a:solidFill>
                  <a:srgbClr val="006666"/>
                </a:solidFill>
                <a:latin typeface="Consolas"/>
                <a:cs typeface="Consolas"/>
              </a:rPr>
              <a:t>80</a:t>
            </a:r>
            <a:r>
              <a:rPr sz="1600" dirty="0">
                <a:solidFill>
                  <a:srgbClr val="666600"/>
                </a:solidFill>
                <a:latin typeface="Consolas"/>
                <a:cs typeface="Consolas"/>
              </a:rPr>
              <a:t>; </a:t>
            </a:r>
            <a:r>
              <a:rPr sz="1600" dirty="0">
                <a:solidFill>
                  <a:srgbClr val="870000"/>
                </a:solidFill>
                <a:latin typeface="Consolas"/>
                <a:cs typeface="Consolas"/>
              </a:rPr>
              <a:t>// default</a:t>
            </a:r>
            <a:r>
              <a:rPr sz="1600" spc="-140" dirty="0">
                <a:solidFill>
                  <a:srgbClr val="870000"/>
                </a:solidFill>
                <a:latin typeface="Consolas"/>
                <a:cs typeface="Consolas"/>
              </a:rPr>
              <a:t> </a:t>
            </a:r>
            <a:r>
              <a:rPr sz="1600" dirty="0">
                <a:solidFill>
                  <a:srgbClr val="870000"/>
                </a:solidFill>
                <a:latin typeface="Consolas"/>
                <a:cs typeface="Consolas"/>
              </a:rPr>
              <a:t>height</a:t>
            </a:r>
            <a:endParaRPr sz="1600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12966" y="1449702"/>
            <a:ext cx="7741073" cy="533556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39601"/>
            <a:r>
              <a:rPr sz="1600" dirty="0">
                <a:solidFill>
                  <a:srgbClr val="000087"/>
                </a:solidFill>
                <a:latin typeface="Consolas"/>
                <a:cs typeface="Consolas"/>
              </a:rPr>
              <a:t>function </a:t>
            </a:r>
            <a:r>
              <a:rPr sz="1600" dirty="0">
                <a:solidFill>
                  <a:prstClr val="black"/>
                </a:solidFill>
                <a:latin typeface="Consolas"/>
                <a:cs typeface="Consolas"/>
              </a:rPr>
              <a:t>myChart</a:t>
            </a:r>
            <a:r>
              <a:rPr sz="1600" dirty="0">
                <a:solidFill>
                  <a:srgbClr val="666600"/>
                </a:solidFill>
                <a:latin typeface="Consolas"/>
                <a:cs typeface="Consolas"/>
              </a:rPr>
              <a:t>()</a:t>
            </a:r>
            <a:r>
              <a:rPr sz="1600" spc="-140" dirty="0">
                <a:solidFill>
                  <a:srgbClr val="666600"/>
                </a:solidFill>
                <a:latin typeface="Consolas"/>
                <a:cs typeface="Consolas"/>
              </a:rPr>
              <a:t> </a:t>
            </a:r>
            <a:r>
              <a:rPr sz="1600" dirty="0">
                <a:solidFill>
                  <a:srgbClr val="666600"/>
                </a:solidFill>
                <a:latin typeface="Consolas"/>
                <a:cs typeface="Consolas"/>
              </a:rPr>
              <a:t>{</a:t>
            </a:r>
            <a:endParaRPr sz="1600">
              <a:solidFill>
                <a:prstClr val="black"/>
              </a:solidFill>
              <a:latin typeface="Consolas"/>
              <a:cs typeface="Consolas"/>
            </a:endParaRPr>
          </a:p>
          <a:p>
            <a:pPr marL="463115">
              <a:spcBef>
                <a:spcPts val="880"/>
              </a:spcBef>
            </a:pPr>
            <a:r>
              <a:rPr sz="1600" dirty="0">
                <a:solidFill>
                  <a:srgbClr val="870000"/>
                </a:solidFill>
                <a:latin typeface="Consolas"/>
                <a:cs typeface="Consolas"/>
              </a:rPr>
              <a:t>// generate chart here with data join, using `width` and</a:t>
            </a:r>
            <a:r>
              <a:rPr sz="1600" spc="-200" dirty="0">
                <a:solidFill>
                  <a:srgbClr val="870000"/>
                </a:solidFill>
                <a:latin typeface="Consolas"/>
                <a:cs typeface="Consolas"/>
              </a:rPr>
              <a:t> </a:t>
            </a:r>
            <a:r>
              <a:rPr sz="1600" dirty="0">
                <a:solidFill>
                  <a:srgbClr val="870000"/>
                </a:solidFill>
                <a:latin typeface="Consolas"/>
                <a:cs typeface="Consolas"/>
              </a:rPr>
              <a:t>`height`</a:t>
            </a:r>
            <a:endParaRPr sz="1600">
              <a:solidFill>
                <a:prstClr val="black"/>
              </a:solidFill>
              <a:latin typeface="Consolas"/>
              <a:cs typeface="Consolas"/>
            </a:endParaRPr>
          </a:p>
          <a:p>
            <a:pPr marL="239601">
              <a:spcBef>
                <a:spcPts val="880"/>
              </a:spcBef>
            </a:pPr>
            <a:r>
              <a:rPr sz="1600" dirty="0">
                <a:solidFill>
                  <a:srgbClr val="666600"/>
                </a:solidFill>
                <a:latin typeface="Consolas"/>
                <a:cs typeface="Consolas"/>
              </a:rPr>
              <a:t>}</a:t>
            </a:r>
            <a:endParaRPr sz="1600">
              <a:solidFill>
                <a:prstClr val="black"/>
              </a:solidFill>
              <a:latin typeface="Consolas"/>
              <a:cs typeface="Consolas"/>
            </a:endParaRPr>
          </a:p>
          <a:p>
            <a:endParaRPr sz="16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endParaRPr sz="16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239601"/>
            <a:r>
              <a:rPr sz="1600" dirty="0">
                <a:solidFill>
                  <a:prstClr val="black"/>
                </a:solidFill>
                <a:latin typeface="Consolas"/>
                <a:cs typeface="Consolas"/>
              </a:rPr>
              <a:t>myChart</a:t>
            </a:r>
            <a:r>
              <a:rPr sz="1600" dirty="0">
                <a:solidFill>
                  <a:srgbClr val="666600"/>
                </a:solidFill>
                <a:latin typeface="Consolas"/>
                <a:cs typeface="Consolas"/>
              </a:rPr>
              <a:t>.</a:t>
            </a:r>
            <a:r>
              <a:rPr sz="1600" dirty="0">
                <a:solidFill>
                  <a:prstClr val="black"/>
                </a:solidFill>
                <a:latin typeface="Consolas"/>
                <a:cs typeface="Consolas"/>
              </a:rPr>
              <a:t>width </a:t>
            </a:r>
            <a:r>
              <a:rPr sz="1600" dirty="0">
                <a:solidFill>
                  <a:srgbClr val="666600"/>
                </a:solidFill>
                <a:latin typeface="Consolas"/>
                <a:cs typeface="Consolas"/>
              </a:rPr>
              <a:t>= </a:t>
            </a:r>
            <a:r>
              <a:rPr sz="1600" dirty="0">
                <a:solidFill>
                  <a:srgbClr val="000087"/>
                </a:solidFill>
                <a:latin typeface="Consolas"/>
                <a:cs typeface="Consolas"/>
              </a:rPr>
              <a:t>function</a:t>
            </a:r>
            <a:r>
              <a:rPr sz="1600" dirty="0">
                <a:solidFill>
                  <a:srgbClr val="666600"/>
                </a:solidFill>
                <a:latin typeface="Consolas"/>
                <a:cs typeface="Consolas"/>
              </a:rPr>
              <a:t>(</a:t>
            </a:r>
            <a:r>
              <a:rPr sz="1600" dirty="0">
                <a:solidFill>
                  <a:prstClr val="black"/>
                </a:solidFill>
                <a:latin typeface="Consolas"/>
                <a:cs typeface="Consolas"/>
              </a:rPr>
              <a:t>value</a:t>
            </a:r>
            <a:r>
              <a:rPr sz="1600" dirty="0">
                <a:solidFill>
                  <a:srgbClr val="666600"/>
                </a:solidFill>
                <a:latin typeface="Consolas"/>
                <a:cs typeface="Consolas"/>
              </a:rPr>
              <a:t>)</a:t>
            </a:r>
            <a:r>
              <a:rPr sz="1600" spc="-133" dirty="0">
                <a:solidFill>
                  <a:srgbClr val="666600"/>
                </a:solidFill>
                <a:latin typeface="Consolas"/>
                <a:cs typeface="Consolas"/>
              </a:rPr>
              <a:t> </a:t>
            </a:r>
            <a:r>
              <a:rPr sz="1600" dirty="0">
                <a:solidFill>
                  <a:srgbClr val="666600"/>
                </a:solidFill>
                <a:latin typeface="Consolas"/>
                <a:cs typeface="Consolas"/>
              </a:rPr>
              <a:t>{</a:t>
            </a:r>
            <a:endParaRPr sz="1600">
              <a:solidFill>
                <a:prstClr val="black"/>
              </a:solidFill>
              <a:latin typeface="Consolas"/>
              <a:cs typeface="Consolas"/>
            </a:endParaRPr>
          </a:p>
          <a:p>
            <a:pPr marL="463115" marR="3244346">
              <a:lnSpc>
                <a:spcPct val="145800"/>
              </a:lnSpc>
            </a:pPr>
            <a:r>
              <a:rPr sz="1600" dirty="0">
                <a:solidFill>
                  <a:srgbClr val="000087"/>
                </a:solidFill>
                <a:latin typeface="Consolas"/>
                <a:cs typeface="Consolas"/>
              </a:rPr>
              <a:t>if </a:t>
            </a:r>
            <a:r>
              <a:rPr sz="1600" dirty="0">
                <a:solidFill>
                  <a:srgbClr val="666600"/>
                </a:solidFill>
                <a:latin typeface="Consolas"/>
                <a:cs typeface="Consolas"/>
              </a:rPr>
              <a:t>(!</a:t>
            </a:r>
            <a:r>
              <a:rPr sz="1600" dirty="0">
                <a:solidFill>
                  <a:prstClr val="black"/>
                </a:solidFill>
                <a:latin typeface="Consolas"/>
                <a:cs typeface="Consolas"/>
              </a:rPr>
              <a:t>arguments</a:t>
            </a:r>
            <a:r>
              <a:rPr sz="1600" dirty="0">
                <a:solidFill>
                  <a:srgbClr val="666600"/>
                </a:solidFill>
                <a:latin typeface="Consolas"/>
                <a:cs typeface="Consolas"/>
              </a:rPr>
              <a:t>.</a:t>
            </a:r>
            <a:r>
              <a:rPr sz="1600" dirty="0">
                <a:solidFill>
                  <a:prstClr val="black"/>
                </a:solidFill>
                <a:latin typeface="Consolas"/>
                <a:cs typeface="Consolas"/>
              </a:rPr>
              <a:t>length</a:t>
            </a:r>
            <a:r>
              <a:rPr sz="1600" dirty="0">
                <a:solidFill>
                  <a:srgbClr val="666600"/>
                </a:solidFill>
                <a:latin typeface="Consolas"/>
                <a:cs typeface="Consolas"/>
              </a:rPr>
              <a:t>) </a:t>
            </a:r>
            <a:r>
              <a:rPr sz="1600" dirty="0">
                <a:solidFill>
                  <a:srgbClr val="000087"/>
                </a:solidFill>
                <a:latin typeface="Consolas"/>
                <a:cs typeface="Consolas"/>
              </a:rPr>
              <a:t>return</a:t>
            </a:r>
            <a:r>
              <a:rPr sz="1600" spc="-140" dirty="0">
                <a:solidFill>
                  <a:srgbClr val="000087"/>
                </a:solidFill>
                <a:latin typeface="Consolas"/>
                <a:cs typeface="Consolas"/>
              </a:rPr>
              <a:t> </a:t>
            </a:r>
            <a:r>
              <a:rPr sz="1600" dirty="0">
                <a:solidFill>
                  <a:prstClr val="black"/>
                </a:solidFill>
                <a:latin typeface="Consolas"/>
                <a:cs typeface="Consolas"/>
              </a:rPr>
              <a:t>width</a:t>
            </a:r>
            <a:r>
              <a:rPr sz="1600" dirty="0">
                <a:solidFill>
                  <a:srgbClr val="666600"/>
                </a:solidFill>
                <a:latin typeface="Consolas"/>
                <a:cs typeface="Consolas"/>
              </a:rPr>
              <a:t>;  </a:t>
            </a:r>
            <a:r>
              <a:rPr sz="1600" dirty="0">
                <a:solidFill>
                  <a:prstClr val="black"/>
                </a:solidFill>
                <a:latin typeface="Consolas"/>
                <a:cs typeface="Consolas"/>
              </a:rPr>
              <a:t>width </a:t>
            </a:r>
            <a:r>
              <a:rPr sz="1600" dirty="0">
                <a:solidFill>
                  <a:srgbClr val="666600"/>
                </a:solidFill>
                <a:latin typeface="Consolas"/>
                <a:cs typeface="Consolas"/>
              </a:rPr>
              <a:t>=</a:t>
            </a:r>
            <a:r>
              <a:rPr sz="1600" spc="-140" dirty="0">
                <a:solidFill>
                  <a:srgbClr val="666600"/>
                </a:solidFill>
                <a:latin typeface="Consolas"/>
                <a:cs typeface="Consolas"/>
              </a:rPr>
              <a:t> </a:t>
            </a:r>
            <a:r>
              <a:rPr sz="1600" dirty="0">
                <a:solidFill>
                  <a:prstClr val="black"/>
                </a:solidFill>
                <a:latin typeface="Consolas"/>
                <a:cs typeface="Consolas"/>
              </a:rPr>
              <a:t>value</a:t>
            </a:r>
            <a:r>
              <a:rPr sz="1600" dirty="0">
                <a:solidFill>
                  <a:srgbClr val="666600"/>
                </a:solidFill>
                <a:latin typeface="Consolas"/>
                <a:cs typeface="Consolas"/>
              </a:rPr>
              <a:t>;</a:t>
            </a:r>
            <a:endParaRPr sz="1600">
              <a:solidFill>
                <a:prstClr val="black"/>
              </a:solidFill>
              <a:latin typeface="Consolas"/>
              <a:cs typeface="Consolas"/>
            </a:endParaRPr>
          </a:p>
          <a:p>
            <a:pPr marL="463115">
              <a:spcBef>
                <a:spcPts val="880"/>
              </a:spcBef>
            </a:pPr>
            <a:r>
              <a:rPr sz="1600" dirty="0">
                <a:solidFill>
                  <a:srgbClr val="000087"/>
                </a:solidFill>
                <a:latin typeface="Consolas"/>
                <a:cs typeface="Consolas"/>
              </a:rPr>
              <a:t>return</a:t>
            </a:r>
            <a:r>
              <a:rPr sz="1600" spc="-140" dirty="0">
                <a:solidFill>
                  <a:srgbClr val="000087"/>
                </a:solidFill>
                <a:latin typeface="Consolas"/>
                <a:cs typeface="Consolas"/>
              </a:rPr>
              <a:t> </a:t>
            </a:r>
            <a:r>
              <a:rPr sz="1600" dirty="0">
                <a:solidFill>
                  <a:prstClr val="black"/>
                </a:solidFill>
                <a:latin typeface="Consolas"/>
                <a:cs typeface="Consolas"/>
              </a:rPr>
              <a:t>myChart</a:t>
            </a:r>
            <a:r>
              <a:rPr sz="1600" dirty="0">
                <a:solidFill>
                  <a:srgbClr val="666600"/>
                </a:solidFill>
                <a:latin typeface="Consolas"/>
                <a:cs typeface="Consolas"/>
              </a:rPr>
              <a:t>;</a:t>
            </a:r>
            <a:endParaRPr sz="1600">
              <a:solidFill>
                <a:prstClr val="black"/>
              </a:solidFill>
              <a:latin typeface="Consolas"/>
              <a:cs typeface="Consolas"/>
            </a:endParaRPr>
          </a:p>
          <a:p>
            <a:pPr marL="239601">
              <a:spcBef>
                <a:spcPts val="880"/>
              </a:spcBef>
            </a:pPr>
            <a:r>
              <a:rPr sz="1600" dirty="0">
                <a:solidFill>
                  <a:srgbClr val="666600"/>
                </a:solidFill>
                <a:latin typeface="Consolas"/>
                <a:cs typeface="Consolas"/>
              </a:rPr>
              <a:t>};</a:t>
            </a:r>
            <a:endParaRPr sz="1600">
              <a:solidFill>
                <a:prstClr val="black"/>
              </a:solidFill>
              <a:latin typeface="Consolas"/>
              <a:cs typeface="Consolas"/>
            </a:endParaRPr>
          </a:p>
          <a:p>
            <a:endParaRPr sz="16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endParaRPr sz="16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239601"/>
            <a:r>
              <a:rPr sz="1600" dirty="0">
                <a:solidFill>
                  <a:prstClr val="black"/>
                </a:solidFill>
                <a:latin typeface="Consolas"/>
                <a:cs typeface="Consolas"/>
              </a:rPr>
              <a:t>myChart</a:t>
            </a:r>
            <a:r>
              <a:rPr sz="1600" dirty="0">
                <a:solidFill>
                  <a:srgbClr val="666600"/>
                </a:solidFill>
                <a:latin typeface="Consolas"/>
                <a:cs typeface="Consolas"/>
              </a:rPr>
              <a:t>.</a:t>
            </a:r>
            <a:r>
              <a:rPr sz="1600" dirty="0">
                <a:solidFill>
                  <a:prstClr val="black"/>
                </a:solidFill>
                <a:latin typeface="Consolas"/>
                <a:cs typeface="Consolas"/>
              </a:rPr>
              <a:t>height </a:t>
            </a:r>
            <a:r>
              <a:rPr sz="1600" dirty="0">
                <a:solidFill>
                  <a:srgbClr val="666600"/>
                </a:solidFill>
                <a:latin typeface="Consolas"/>
                <a:cs typeface="Consolas"/>
              </a:rPr>
              <a:t>= </a:t>
            </a:r>
            <a:r>
              <a:rPr sz="1600" dirty="0">
                <a:solidFill>
                  <a:srgbClr val="000087"/>
                </a:solidFill>
                <a:latin typeface="Consolas"/>
                <a:cs typeface="Consolas"/>
              </a:rPr>
              <a:t>function</a:t>
            </a:r>
            <a:r>
              <a:rPr sz="1600" dirty="0">
                <a:solidFill>
                  <a:srgbClr val="666600"/>
                </a:solidFill>
                <a:latin typeface="Consolas"/>
                <a:cs typeface="Consolas"/>
              </a:rPr>
              <a:t>(</a:t>
            </a:r>
            <a:r>
              <a:rPr sz="1600" dirty="0">
                <a:solidFill>
                  <a:prstClr val="black"/>
                </a:solidFill>
                <a:latin typeface="Consolas"/>
                <a:cs typeface="Consolas"/>
              </a:rPr>
              <a:t>value</a:t>
            </a:r>
            <a:r>
              <a:rPr sz="1600" dirty="0">
                <a:solidFill>
                  <a:srgbClr val="666600"/>
                </a:solidFill>
                <a:latin typeface="Consolas"/>
                <a:cs typeface="Consolas"/>
              </a:rPr>
              <a:t>)</a:t>
            </a:r>
            <a:r>
              <a:rPr sz="1600" spc="-133" dirty="0">
                <a:solidFill>
                  <a:srgbClr val="666600"/>
                </a:solidFill>
                <a:latin typeface="Consolas"/>
                <a:cs typeface="Consolas"/>
              </a:rPr>
              <a:t> </a:t>
            </a:r>
            <a:r>
              <a:rPr sz="1600" dirty="0">
                <a:solidFill>
                  <a:srgbClr val="666600"/>
                </a:solidFill>
                <a:latin typeface="Consolas"/>
                <a:cs typeface="Consolas"/>
              </a:rPr>
              <a:t>{</a:t>
            </a:r>
            <a:endParaRPr sz="1600">
              <a:solidFill>
                <a:prstClr val="black"/>
              </a:solidFill>
              <a:latin typeface="Consolas"/>
              <a:cs typeface="Consolas"/>
            </a:endParaRPr>
          </a:p>
          <a:p>
            <a:pPr marL="351358">
              <a:spcBef>
                <a:spcPts val="880"/>
              </a:spcBef>
            </a:pPr>
            <a:r>
              <a:rPr sz="1600" dirty="0">
                <a:solidFill>
                  <a:srgbClr val="870000"/>
                </a:solidFill>
                <a:latin typeface="Consolas"/>
                <a:cs typeface="Consolas"/>
              </a:rPr>
              <a:t>// same pattern as for</a:t>
            </a:r>
            <a:r>
              <a:rPr sz="1600" spc="-167" dirty="0">
                <a:solidFill>
                  <a:srgbClr val="870000"/>
                </a:solidFill>
                <a:latin typeface="Consolas"/>
                <a:cs typeface="Consolas"/>
              </a:rPr>
              <a:t> </a:t>
            </a:r>
            <a:r>
              <a:rPr sz="1600" dirty="0">
                <a:solidFill>
                  <a:srgbClr val="870000"/>
                </a:solidFill>
                <a:latin typeface="Consolas"/>
                <a:cs typeface="Consolas"/>
              </a:rPr>
              <a:t>width</a:t>
            </a:r>
            <a:endParaRPr sz="1600">
              <a:solidFill>
                <a:prstClr val="black"/>
              </a:solidFill>
              <a:latin typeface="Consolas"/>
              <a:cs typeface="Consolas"/>
            </a:endParaRPr>
          </a:p>
          <a:p>
            <a:pPr marL="239601">
              <a:spcBef>
                <a:spcPts val="880"/>
              </a:spcBef>
            </a:pPr>
            <a:r>
              <a:rPr sz="1600" dirty="0">
                <a:solidFill>
                  <a:srgbClr val="666600"/>
                </a:solidFill>
                <a:latin typeface="Consolas"/>
                <a:cs typeface="Consolas"/>
              </a:rPr>
              <a:t>};</a:t>
            </a:r>
            <a:endParaRPr sz="1600">
              <a:solidFill>
                <a:prstClr val="black"/>
              </a:solidFill>
              <a:latin typeface="Consolas"/>
              <a:cs typeface="Consolas"/>
            </a:endParaRPr>
          </a:p>
          <a:p>
            <a:pPr marL="239601">
              <a:spcBef>
                <a:spcPts val="880"/>
              </a:spcBef>
            </a:pPr>
            <a:r>
              <a:rPr sz="1600" dirty="0">
                <a:solidFill>
                  <a:srgbClr val="000087"/>
                </a:solidFill>
                <a:latin typeface="Consolas"/>
                <a:cs typeface="Consolas"/>
              </a:rPr>
              <a:t>return</a:t>
            </a:r>
            <a:r>
              <a:rPr sz="1600" spc="-133" dirty="0">
                <a:solidFill>
                  <a:srgbClr val="000087"/>
                </a:solidFill>
                <a:latin typeface="Consolas"/>
                <a:cs typeface="Consolas"/>
              </a:rPr>
              <a:t> </a:t>
            </a:r>
            <a:r>
              <a:rPr sz="1600" dirty="0">
                <a:solidFill>
                  <a:srgbClr val="000087"/>
                </a:solidFill>
                <a:latin typeface="Consolas"/>
                <a:cs typeface="Consolas"/>
              </a:rPr>
              <a:t>my</a:t>
            </a:r>
            <a:r>
              <a:rPr sz="1600" dirty="0">
                <a:solidFill>
                  <a:srgbClr val="666600"/>
                </a:solidFill>
                <a:latin typeface="Consolas"/>
                <a:cs typeface="Consolas"/>
              </a:rPr>
              <a:t>;</a:t>
            </a:r>
            <a:endParaRPr sz="1600">
              <a:solidFill>
                <a:prstClr val="black"/>
              </a:solidFill>
              <a:latin typeface="Consolas"/>
              <a:cs typeface="Consolas"/>
            </a:endParaRPr>
          </a:p>
          <a:p>
            <a:pPr marL="16933">
              <a:spcBef>
                <a:spcPts val="880"/>
              </a:spcBef>
            </a:pPr>
            <a:r>
              <a:rPr sz="1600" dirty="0">
                <a:solidFill>
                  <a:srgbClr val="666600"/>
                </a:solidFill>
                <a:latin typeface="Consolas"/>
                <a:cs typeface="Consolas"/>
              </a:rPr>
              <a:t>};</a:t>
            </a:r>
            <a:endParaRPr sz="1600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275018" y="324366"/>
            <a:ext cx="4501727" cy="723340"/>
          </a:xfrm>
          <a:prstGeom prst="rect">
            <a:avLst/>
          </a:prstGeom>
          <a:solidFill>
            <a:srgbClr val="4BA172"/>
          </a:solidFill>
        </p:spPr>
        <p:txBody>
          <a:bodyPr vert="horz" wrap="square" lIns="0" tIns="5080" rIns="0" bIns="0" rtlCol="0">
            <a:spAutoFit/>
          </a:bodyPr>
          <a:lstStyle/>
          <a:p>
            <a:pPr>
              <a:spcBef>
                <a:spcPts val="40"/>
              </a:spcBef>
            </a:pPr>
            <a:endParaRPr sz="2267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373371"/>
            <a:r>
              <a:rPr sz="2400" spc="127" dirty="0">
                <a:solidFill>
                  <a:srgbClr val="F2F2F2"/>
                </a:solidFill>
                <a:cs typeface="Calibri"/>
              </a:rPr>
              <a:t>Basic </a:t>
            </a:r>
            <a:r>
              <a:rPr sz="2400" spc="87" dirty="0">
                <a:solidFill>
                  <a:srgbClr val="F2F2F2"/>
                </a:solidFill>
                <a:cs typeface="Calibri"/>
              </a:rPr>
              <a:t>reusable </a:t>
            </a:r>
            <a:r>
              <a:rPr sz="2400" spc="160" dirty="0">
                <a:solidFill>
                  <a:srgbClr val="F2F2F2"/>
                </a:solidFill>
                <a:cs typeface="Calibri"/>
              </a:rPr>
              <a:t>D3</a:t>
            </a:r>
            <a:r>
              <a:rPr sz="2400" spc="-53" dirty="0">
                <a:solidFill>
                  <a:srgbClr val="F2F2F2"/>
                </a:solidFill>
                <a:cs typeface="Calibri"/>
              </a:rPr>
              <a:t> </a:t>
            </a:r>
            <a:r>
              <a:rPr sz="2400" spc="93" dirty="0">
                <a:solidFill>
                  <a:srgbClr val="F2F2F2"/>
                </a:solidFill>
                <a:cs typeface="Calibri"/>
              </a:rPr>
              <a:t>approach</a:t>
            </a:r>
            <a:endParaRPr sz="2400">
              <a:solidFill>
                <a:prstClr val="black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199018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933"/>
            <a:r>
              <a:rPr spc="33" dirty="0"/>
              <a:t>Iterate </a:t>
            </a:r>
            <a:r>
              <a:rPr spc="87" dirty="0"/>
              <a:t>through </a:t>
            </a:r>
            <a:r>
              <a:rPr spc="133" dirty="0"/>
              <a:t>selections </a:t>
            </a:r>
            <a:r>
              <a:rPr dirty="0"/>
              <a:t>for </a:t>
            </a:r>
            <a:r>
              <a:rPr spc="40" dirty="0"/>
              <a:t>multiple</a:t>
            </a:r>
            <a:r>
              <a:rPr spc="300" dirty="0"/>
              <a:t> </a:t>
            </a:r>
            <a:r>
              <a:rPr spc="100" dirty="0"/>
              <a:t>charts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12966" y="1642804"/>
            <a:ext cx="8299873" cy="422833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933"/>
            <a:r>
              <a:rPr sz="1600" dirty="0">
                <a:solidFill>
                  <a:srgbClr val="000087"/>
                </a:solidFill>
                <a:latin typeface="Consolas"/>
                <a:cs typeface="Consolas"/>
              </a:rPr>
              <a:t>var </a:t>
            </a:r>
            <a:r>
              <a:rPr sz="1600" dirty="0">
                <a:solidFill>
                  <a:prstClr val="black"/>
                </a:solidFill>
                <a:latin typeface="Consolas"/>
                <a:cs typeface="Consolas"/>
              </a:rPr>
              <a:t>chart </a:t>
            </a:r>
            <a:r>
              <a:rPr sz="1600" dirty="0">
                <a:solidFill>
                  <a:srgbClr val="666600"/>
                </a:solidFill>
                <a:latin typeface="Consolas"/>
                <a:cs typeface="Consolas"/>
              </a:rPr>
              <a:t>= </a:t>
            </a:r>
            <a:r>
              <a:rPr sz="1600" dirty="0">
                <a:solidFill>
                  <a:srgbClr val="000087"/>
                </a:solidFill>
                <a:latin typeface="Consolas"/>
                <a:cs typeface="Consolas"/>
              </a:rPr>
              <a:t>function</a:t>
            </a:r>
            <a:r>
              <a:rPr sz="1600" dirty="0">
                <a:solidFill>
                  <a:srgbClr val="666600"/>
                </a:solidFill>
                <a:latin typeface="Consolas"/>
                <a:cs typeface="Consolas"/>
              </a:rPr>
              <a:t>()</a:t>
            </a:r>
            <a:r>
              <a:rPr sz="1600" spc="-140" dirty="0">
                <a:solidFill>
                  <a:srgbClr val="666600"/>
                </a:solidFill>
                <a:latin typeface="Consolas"/>
                <a:cs typeface="Consolas"/>
              </a:rPr>
              <a:t> </a:t>
            </a:r>
            <a:r>
              <a:rPr sz="1600" dirty="0">
                <a:solidFill>
                  <a:srgbClr val="666600"/>
                </a:solidFill>
                <a:latin typeface="Consolas"/>
                <a:cs typeface="Consolas"/>
              </a:rPr>
              <a:t>{</a:t>
            </a:r>
            <a:endParaRPr sz="1600">
              <a:solidFill>
                <a:prstClr val="black"/>
              </a:solidFill>
              <a:latin typeface="Consolas"/>
              <a:cs typeface="Consolas"/>
            </a:endParaRPr>
          </a:p>
          <a:p>
            <a:pPr marL="239601">
              <a:spcBef>
                <a:spcPts val="880"/>
              </a:spcBef>
            </a:pPr>
            <a:r>
              <a:rPr sz="1600" dirty="0">
                <a:solidFill>
                  <a:srgbClr val="870000"/>
                </a:solidFill>
                <a:latin typeface="Consolas"/>
                <a:cs typeface="Consolas"/>
              </a:rPr>
              <a:t>// Set defaults up</a:t>
            </a:r>
            <a:r>
              <a:rPr sz="1600" spc="-160" dirty="0">
                <a:solidFill>
                  <a:srgbClr val="870000"/>
                </a:solidFill>
                <a:latin typeface="Consolas"/>
                <a:cs typeface="Consolas"/>
              </a:rPr>
              <a:t> </a:t>
            </a:r>
            <a:r>
              <a:rPr sz="1600" dirty="0">
                <a:solidFill>
                  <a:srgbClr val="870000"/>
                </a:solidFill>
                <a:latin typeface="Consolas"/>
                <a:cs typeface="Consolas"/>
              </a:rPr>
              <a:t>here</a:t>
            </a:r>
            <a:endParaRPr sz="1600">
              <a:solidFill>
                <a:prstClr val="black"/>
              </a:solidFill>
              <a:latin typeface="Consolas"/>
              <a:cs typeface="Consolas"/>
            </a:endParaRPr>
          </a:p>
          <a:p>
            <a:endParaRPr sz="16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239601" marR="3692221">
              <a:lnSpc>
                <a:spcPct val="145800"/>
              </a:lnSpc>
              <a:spcBef>
                <a:spcPts val="960"/>
              </a:spcBef>
            </a:pPr>
            <a:r>
              <a:rPr sz="1600" dirty="0">
                <a:solidFill>
                  <a:srgbClr val="870000"/>
                </a:solidFill>
                <a:latin typeface="Consolas"/>
                <a:cs typeface="Consolas"/>
              </a:rPr>
              <a:t>// Internal function that gets</a:t>
            </a:r>
            <a:r>
              <a:rPr sz="1600" spc="-167" dirty="0">
                <a:solidFill>
                  <a:srgbClr val="870000"/>
                </a:solidFill>
                <a:latin typeface="Consolas"/>
                <a:cs typeface="Consolas"/>
              </a:rPr>
              <a:t> </a:t>
            </a:r>
            <a:r>
              <a:rPr sz="1600" dirty="0">
                <a:solidFill>
                  <a:srgbClr val="870000"/>
                </a:solidFill>
                <a:latin typeface="Consolas"/>
                <a:cs typeface="Consolas"/>
              </a:rPr>
              <a:t>returned  </a:t>
            </a:r>
            <a:r>
              <a:rPr sz="1600" dirty="0">
                <a:solidFill>
                  <a:srgbClr val="000087"/>
                </a:solidFill>
                <a:latin typeface="Consolas"/>
                <a:cs typeface="Consolas"/>
              </a:rPr>
              <a:t>function my</a:t>
            </a:r>
            <a:r>
              <a:rPr sz="1600" dirty="0">
                <a:solidFill>
                  <a:srgbClr val="666600"/>
                </a:solidFill>
                <a:latin typeface="Consolas"/>
                <a:cs typeface="Consolas"/>
              </a:rPr>
              <a:t>(</a:t>
            </a:r>
            <a:r>
              <a:rPr sz="1600" dirty="0">
                <a:solidFill>
                  <a:prstClr val="black"/>
                </a:solidFill>
                <a:latin typeface="Consolas"/>
                <a:cs typeface="Consolas"/>
              </a:rPr>
              <a:t>selection</a:t>
            </a:r>
            <a:r>
              <a:rPr sz="1600" dirty="0">
                <a:solidFill>
                  <a:srgbClr val="666600"/>
                </a:solidFill>
                <a:latin typeface="Consolas"/>
                <a:cs typeface="Consolas"/>
              </a:rPr>
              <a:t>)</a:t>
            </a:r>
            <a:r>
              <a:rPr sz="1600" spc="-133" dirty="0">
                <a:solidFill>
                  <a:srgbClr val="666600"/>
                </a:solidFill>
                <a:latin typeface="Consolas"/>
                <a:cs typeface="Consolas"/>
              </a:rPr>
              <a:t> </a:t>
            </a:r>
            <a:r>
              <a:rPr sz="1600" dirty="0">
                <a:solidFill>
                  <a:srgbClr val="666600"/>
                </a:solidFill>
                <a:latin typeface="Consolas"/>
                <a:cs typeface="Consolas"/>
              </a:rPr>
              <a:t>{</a:t>
            </a:r>
            <a:endParaRPr sz="1600">
              <a:solidFill>
                <a:prstClr val="black"/>
              </a:solidFill>
              <a:latin typeface="Consolas"/>
              <a:cs typeface="Consolas"/>
            </a:endParaRPr>
          </a:p>
          <a:p>
            <a:pPr marL="463115" marR="2240224">
              <a:lnSpc>
                <a:spcPct val="145800"/>
              </a:lnSpc>
            </a:pPr>
            <a:r>
              <a:rPr sz="1600" dirty="0">
                <a:solidFill>
                  <a:srgbClr val="870000"/>
                </a:solidFill>
                <a:latin typeface="Consolas"/>
                <a:cs typeface="Consolas"/>
              </a:rPr>
              <a:t>// For each selected element, perform the</a:t>
            </a:r>
            <a:r>
              <a:rPr sz="1600" spc="-180" dirty="0">
                <a:solidFill>
                  <a:srgbClr val="870000"/>
                </a:solidFill>
                <a:latin typeface="Consolas"/>
                <a:cs typeface="Consolas"/>
              </a:rPr>
              <a:t> </a:t>
            </a:r>
            <a:r>
              <a:rPr sz="1600" dirty="0">
                <a:solidFill>
                  <a:srgbClr val="870000"/>
                </a:solidFill>
                <a:latin typeface="Consolas"/>
                <a:cs typeface="Consolas"/>
              </a:rPr>
              <a:t>function  </a:t>
            </a:r>
            <a:r>
              <a:rPr sz="1600" dirty="0">
                <a:solidFill>
                  <a:prstClr val="black"/>
                </a:solidFill>
                <a:latin typeface="Consolas"/>
                <a:cs typeface="Consolas"/>
              </a:rPr>
              <a:t>selection</a:t>
            </a:r>
            <a:r>
              <a:rPr sz="1600" dirty="0">
                <a:solidFill>
                  <a:srgbClr val="666600"/>
                </a:solidFill>
                <a:latin typeface="Consolas"/>
                <a:cs typeface="Consolas"/>
              </a:rPr>
              <a:t>.</a:t>
            </a:r>
            <a:r>
              <a:rPr sz="1600" dirty="0">
                <a:solidFill>
                  <a:prstClr val="black"/>
                </a:solidFill>
                <a:latin typeface="Consolas"/>
                <a:cs typeface="Consolas"/>
              </a:rPr>
              <a:t>each</a:t>
            </a:r>
            <a:r>
              <a:rPr sz="1600" dirty="0">
                <a:solidFill>
                  <a:srgbClr val="666600"/>
                </a:solidFill>
                <a:latin typeface="Consolas"/>
                <a:cs typeface="Consolas"/>
              </a:rPr>
              <a:t>(</a:t>
            </a:r>
            <a:r>
              <a:rPr sz="1600" dirty="0">
                <a:solidFill>
                  <a:srgbClr val="000087"/>
                </a:solidFill>
                <a:latin typeface="Consolas"/>
                <a:cs typeface="Consolas"/>
              </a:rPr>
              <a:t>function</a:t>
            </a:r>
            <a:r>
              <a:rPr sz="1600" dirty="0">
                <a:solidFill>
                  <a:srgbClr val="666600"/>
                </a:solidFill>
                <a:latin typeface="Consolas"/>
                <a:cs typeface="Consolas"/>
              </a:rPr>
              <a:t>(</a:t>
            </a:r>
            <a:r>
              <a:rPr sz="1600" dirty="0">
                <a:solidFill>
                  <a:prstClr val="black"/>
                </a:solidFill>
                <a:latin typeface="Consolas"/>
                <a:cs typeface="Consolas"/>
              </a:rPr>
              <a:t>data</a:t>
            </a:r>
            <a:r>
              <a:rPr sz="1600" dirty="0">
                <a:solidFill>
                  <a:srgbClr val="666600"/>
                </a:solidFill>
                <a:latin typeface="Consolas"/>
                <a:cs typeface="Consolas"/>
              </a:rPr>
              <a:t>, </a:t>
            </a:r>
            <a:r>
              <a:rPr sz="1600" dirty="0">
                <a:solidFill>
                  <a:prstClr val="black"/>
                </a:solidFill>
                <a:latin typeface="Consolas"/>
                <a:cs typeface="Consolas"/>
              </a:rPr>
              <a:t>i</a:t>
            </a:r>
            <a:r>
              <a:rPr sz="1600" dirty="0">
                <a:solidFill>
                  <a:srgbClr val="666600"/>
                </a:solidFill>
                <a:latin typeface="Consolas"/>
                <a:cs typeface="Consolas"/>
              </a:rPr>
              <a:t>)</a:t>
            </a:r>
            <a:r>
              <a:rPr sz="1600" spc="-140" dirty="0">
                <a:solidFill>
                  <a:srgbClr val="666600"/>
                </a:solidFill>
                <a:latin typeface="Consolas"/>
                <a:cs typeface="Consolas"/>
              </a:rPr>
              <a:t> </a:t>
            </a:r>
            <a:r>
              <a:rPr sz="1600" dirty="0">
                <a:solidFill>
                  <a:srgbClr val="666600"/>
                </a:solidFill>
                <a:latin typeface="Consolas"/>
                <a:cs typeface="Consolas"/>
              </a:rPr>
              <a:t>{</a:t>
            </a:r>
            <a:endParaRPr sz="1600">
              <a:solidFill>
                <a:prstClr val="black"/>
              </a:solidFill>
              <a:latin typeface="Consolas"/>
              <a:cs typeface="Consolas"/>
            </a:endParaRPr>
          </a:p>
          <a:p>
            <a:pPr marL="686628">
              <a:spcBef>
                <a:spcPts val="880"/>
              </a:spcBef>
            </a:pPr>
            <a:r>
              <a:rPr sz="1600" dirty="0">
                <a:solidFill>
                  <a:srgbClr val="870000"/>
                </a:solidFill>
                <a:latin typeface="Consolas"/>
                <a:cs typeface="Consolas"/>
              </a:rPr>
              <a:t>// generate chart here; `data` is the data and `this` is the</a:t>
            </a:r>
            <a:r>
              <a:rPr sz="1600" spc="-213" dirty="0">
                <a:solidFill>
                  <a:srgbClr val="870000"/>
                </a:solidFill>
                <a:latin typeface="Consolas"/>
                <a:cs typeface="Consolas"/>
              </a:rPr>
              <a:t> </a:t>
            </a:r>
            <a:r>
              <a:rPr sz="1600" dirty="0">
                <a:solidFill>
                  <a:srgbClr val="870000"/>
                </a:solidFill>
                <a:latin typeface="Consolas"/>
                <a:cs typeface="Consolas"/>
              </a:rPr>
              <a:t>element</a:t>
            </a:r>
            <a:endParaRPr sz="1600">
              <a:solidFill>
                <a:prstClr val="black"/>
              </a:solidFill>
              <a:latin typeface="Consolas"/>
              <a:cs typeface="Consolas"/>
            </a:endParaRPr>
          </a:p>
          <a:p>
            <a:pPr marL="463115">
              <a:spcBef>
                <a:spcPts val="880"/>
              </a:spcBef>
            </a:pPr>
            <a:r>
              <a:rPr sz="1600" dirty="0">
                <a:solidFill>
                  <a:srgbClr val="666600"/>
                </a:solidFill>
                <a:latin typeface="Consolas"/>
                <a:cs typeface="Consolas"/>
              </a:rPr>
              <a:t>});</a:t>
            </a:r>
            <a:endParaRPr sz="1600">
              <a:solidFill>
                <a:prstClr val="black"/>
              </a:solidFill>
              <a:latin typeface="Consolas"/>
              <a:cs typeface="Consolas"/>
            </a:endParaRPr>
          </a:p>
          <a:p>
            <a:pPr marL="239601">
              <a:spcBef>
                <a:spcPts val="880"/>
              </a:spcBef>
            </a:pPr>
            <a:r>
              <a:rPr sz="1600" dirty="0">
                <a:solidFill>
                  <a:srgbClr val="666600"/>
                </a:solidFill>
                <a:latin typeface="Consolas"/>
                <a:cs typeface="Consolas"/>
              </a:rPr>
              <a:t>}</a:t>
            </a:r>
            <a:endParaRPr sz="1600">
              <a:solidFill>
                <a:prstClr val="black"/>
              </a:solidFill>
              <a:latin typeface="Consolas"/>
              <a:cs typeface="Consolas"/>
            </a:endParaRPr>
          </a:p>
          <a:p>
            <a:pPr marL="239601">
              <a:spcBef>
                <a:spcPts val="880"/>
              </a:spcBef>
            </a:pPr>
            <a:r>
              <a:rPr sz="1600" dirty="0">
                <a:solidFill>
                  <a:srgbClr val="000087"/>
                </a:solidFill>
                <a:latin typeface="Consolas"/>
                <a:cs typeface="Consolas"/>
              </a:rPr>
              <a:t>return</a:t>
            </a:r>
            <a:r>
              <a:rPr sz="1600" spc="-133" dirty="0">
                <a:solidFill>
                  <a:srgbClr val="000087"/>
                </a:solidFill>
                <a:latin typeface="Consolas"/>
                <a:cs typeface="Consolas"/>
              </a:rPr>
              <a:t> </a:t>
            </a:r>
            <a:r>
              <a:rPr sz="1600" dirty="0">
                <a:solidFill>
                  <a:srgbClr val="000087"/>
                </a:solidFill>
                <a:latin typeface="Consolas"/>
                <a:cs typeface="Consolas"/>
              </a:rPr>
              <a:t>my</a:t>
            </a:r>
            <a:r>
              <a:rPr sz="1600" dirty="0">
                <a:solidFill>
                  <a:srgbClr val="666600"/>
                </a:solidFill>
                <a:latin typeface="Consolas"/>
                <a:cs typeface="Consolas"/>
              </a:rPr>
              <a:t>;</a:t>
            </a:r>
            <a:endParaRPr sz="1600">
              <a:solidFill>
                <a:prstClr val="black"/>
              </a:solidFill>
              <a:latin typeface="Consolas"/>
              <a:cs typeface="Consolas"/>
            </a:endParaRPr>
          </a:p>
          <a:p>
            <a:pPr marL="16933">
              <a:spcBef>
                <a:spcPts val="880"/>
              </a:spcBef>
            </a:pPr>
            <a:r>
              <a:rPr sz="1600" dirty="0">
                <a:solidFill>
                  <a:prstClr val="black"/>
                </a:solidFill>
                <a:latin typeface="Consolas"/>
                <a:cs typeface="Consolas"/>
              </a:rPr>
              <a:t>}</a:t>
            </a:r>
            <a:endParaRPr sz="1600">
              <a:solidFill>
                <a:prstClr val="black"/>
              </a:solidFill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0729995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933"/>
            <a:r>
              <a:rPr spc="187" dirty="0"/>
              <a:t>Using </a:t>
            </a:r>
            <a:r>
              <a:rPr spc="80" dirty="0"/>
              <a:t>your</a:t>
            </a:r>
            <a:r>
              <a:rPr spc="-13" dirty="0"/>
              <a:t> </a:t>
            </a:r>
            <a:r>
              <a:rPr spc="53" dirty="0"/>
              <a:t>function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12965" y="1642805"/>
            <a:ext cx="10981267" cy="31477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933"/>
            <a:r>
              <a:rPr sz="1600" dirty="0">
                <a:solidFill>
                  <a:srgbClr val="870000"/>
                </a:solidFill>
                <a:latin typeface="Consolas"/>
                <a:cs typeface="Consolas"/>
              </a:rPr>
              <a:t>// Construct a new instance of the chart</a:t>
            </a:r>
            <a:r>
              <a:rPr sz="1600" spc="-187" dirty="0">
                <a:solidFill>
                  <a:srgbClr val="870000"/>
                </a:solidFill>
                <a:latin typeface="Consolas"/>
                <a:cs typeface="Consolas"/>
              </a:rPr>
              <a:t> </a:t>
            </a:r>
            <a:r>
              <a:rPr sz="1600" dirty="0">
                <a:solidFill>
                  <a:srgbClr val="870000"/>
                </a:solidFill>
                <a:latin typeface="Consolas"/>
                <a:cs typeface="Consolas"/>
              </a:rPr>
              <a:t>function</a:t>
            </a:r>
            <a:endParaRPr sz="1600">
              <a:solidFill>
                <a:prstClr val="black"/>
              </a:solidFill>
              <a:latin typeface="Consolas"/>
              <a:cs typeface="Consolas"/>
            </a:endParaRPr>
          </a:p>
          <a:p>
            <a:pPr marL="16933">
              <a:spcBef>
                <a:spcPts val="880"/>
              </a:spcBef>
            </a:pPr>
            <a:r>
              <a:rPr sz="1600" dirty="0">
                <a:solidFill>
                  <a:srgbClr val="000087"/>
                </a:solidFill>
                <a:latin typeface="Consolas"/>
                <a:cs typeface="Consolas"/>
              </a:rPr>
              <a:t>var </a:t>
            </a:r>
            <a:r>
              <a:rPr sz="1600" dirty="0">
                <a:solidFill>
                  <a:prstClr val="black"/>
                </a:solidFill>
                <a:latin typeface="Consolas"/>
                <a:cs typeface="Consolas"/>
              </a:rPr>
              <a:t>myChart </a:t>
            </a:r>
            <a:r>
              <a:rPr sz="1600" dirty="0">
                <a:solidFill>
                  <a:srgbClr val="666600"/>
                </a:solidFill>
                <a:latin typeface="Consolas"/>
                <a:cs typeface="Consolas"/>
              </a:rPr>
              <a:t>= </a:t>
            </a:r>
            <a:r>
              <a:rPr sz="1600" dirty="0">
                <a:solidFill>
                  <a:srgbClr val="660066"/>
                </a:solidFill>
                <a:latin typeface="Consolas"/>
                <a:cs typeface="Consolas"/>
              </a:rPr>
              <a:t>chart</a:t>
            </a:r>
            <a:r>
              <a:rPr sz="1600" dirty="0">
                <a:solidFill>
                  <a:srgbClr val="666600"/>
                </a:solidFill>
                <a:latin typeface="Consolas"/>
                <a:cs typeface="Consolas"/>
              </a:rPr>
              <a:t>() </a:t>
            </a:r>
            <a:r>
              <a:rPr sz="1600" dirty="0">
                <a:solidFill>
                  <a:srgbClr val="870000"/>
                </a:solidFill>
                <a:latin typeface="Consolas"/>
                <a:cs typeface="Consolas"/>
              </a:rPr>
              <a:t>// Function that returns a</a:t>
            </a:r>
            <a:r>
              <a:rPr sz="1600" spc="-173" dirty="0">
                <a:solidFill>
                  <a:srgbClr val="870000"/>
                </a:solidFill>
                <a:latin typeface="Consolas"/>
                <a:cs typeface="Consolas"/>
              </a:rPr>
              <a:t> </a:t>
            </a:r>
            <a:r>
              <a:rPr sz="1600" dirty="0">
                <a:solidFill>
                  <a:srgbClr val="870000"/>
                </a:solidFill>
                <a:latin typeface="Consolas"/>
                <a:cs typeface="Consolas"/>
              </a:rPr>
              <a:t>function</a:t>
            </a:r>
            <a:endParaRPr sz="1600">
              <a:solidFill>
                <a:prstClr val="black"/>
              </a:solidFill>
              <a:latin typeface="Consolas"/>
              <a:cs typeface="Consolas"/>
            </a:endParaRPr>
          </a:p>
          <a:p>
            <a:pPr marL="1804202">
              <a:spcBef>
                <a:spcPts val="880"/>
              </a:spcBef>
            </a:pPr>
            <a:r>
              <a:rPr sz="1600" dirty="0">
                <a:solidFill>
                  <a:srgbClr val="666600"/>
                </a:solidFill>
                <a:latin typeface="Consolas"/>
                <a:cs typeface="Consolas"/>
              </a:rPr>
              <a:t>.</a:t>
            </a:r>
            <a:r>
              <a:rPr sz="1600" dirty="0">
                <a:solidFill>
                  <a:prstClr val="black"/>
                </a:solidFill>
                <a:latin typeface="Consolas"/>
                <a:cs typeface="Consolas"/>
              </a:rPr>
              <a:t>width</a:t>
            </a:r>
            <a:r>
              <a:rPr sz="1600" dirty="0">
                <a:solidFill>
                  <a:srgbClr val="666600"/>
                </a:solidFill>
                <a:latin typeface="Consolas"/>
                <a:cs typeface="Consolas"/>
              </a:rPr>
              <a:t>(</a:t>
            </a:r>
            <a:r>
              <a:rPr sz="1600" dirty="0">
                <a:solidFill>
                  <a:srgbClr val="006666"/>
                </a:solidFill>
                <a:latin typeface="Consolas"/>
                <a:cs typeface="Consolas"/>
              </a:rPr>
              <a:t>500</a:t>
            </a:r>
            <a:r>
              <a:rPr sz="1600" dirty="0">
                <a:solidFill>
                  <a:srgbClr val="666600"/>
                </a:solidFill>
                <a:latin typeface="Consolas"/>
                <a:cs typeface="Consolas"/>
              </a:rPr>
              <a:t>) </a:t>
            </a:r>
            <a:r>
              <a:rPr sz="1600" dirty="0">
                <a:solidFill>
                  <a:srgbClr val="870000"/>
                </a:solidFill>
                <a:latin typeface="Consolas"/>
                <a:cs typeface="Consolas"/>
              </a:rPr>
              <a:t>// set</a:t>
            </a:r>
            <a:r>
              <a:rPr sz="1600" spc="-147" dirty="0">
                <a:solidFill>
                  <a:srgbClr val="870000"/>
                </a:solidFill>
                <a:latin typeface="Consolas"/>
                <a:cs typeface="Consolas"/>
              </a:rPr>
              <a:t> </a:t>
            </a:r>
            <a:r>
              <a:rPr sz="1600" dirty="0">
                <a:solidFill>
                  <a:srgbClr val="870000"/>
                </a:solidFill>
                <a:latin typeface="Consolas"/>
                <a:cs typeface="Consolas"/>
              </a:rPr>
              <a:t>parameters</a:t>
            </a:r>
            <a:endParaRPr sz="1600">
              <a:solidFill>
                <a:prstClr val="black"/>
              </a:solidFill>
              <a:latin typeface="Consolas"/>
              <a:cs typeface="Consolas"/>
            </a:endParaRPr>
          </a:p>
          <a:p>
            <a:pPr marL="1804202">
              <a:spcBef>
                <a:spcPts val="880"/>
              </a:spcBef>
            </a:pPr>
            <a:r>
              <a:rPr sz="1600" dirty="0">
                <a:solidFill>
                  <a:srgbClr val="666600"/>
                </a:solidFill>
                <a:latin typeface="Consolas"/>
                <a:cs typeface="Consolas"/>
              </a:rPr>
              <a:t>.</a:t>
            </a:r>
            <a:r>
              <a:rPr sz="1600" dirty="0">
                <a:solidFill>
                  <a:prstClr val="black"/>
                </a:solidFill>
                <a:latin typeface="Consolas"/>
                <a:cs typeface="Consolas"/>
              </a:rPr>
              <a:t>height</a:t>
            </a:r>
            <a:r>
              <a:rPr sz="1600" dirty="0">
                <a:solidFill>
                  <a:srgbClr val="666600"/>
                </a:solidFill>
                <a:latin typeface="Consolas"/>
                <a:cs typeface="Consolas"/>
              </a:rPr>
              <a:t>(</a:t>
            </a:r>
            <a:r>
              <a:rPr sz="1600" dirty="0">
                <a:solidFill>
                  <a:srgbClr val="006666"/>
                </a:solidFill>
                <a:latin typeface="Consolas"/>
                <a:cs typeface="Consolas"/>
              </a:rPr>
              <a:t>500</a:t>
            </a:r>
            <a:r>
              <a:rPr sz="1600" dirty="0">
                <a:solidFill>
                  <a:srgbClr val="666600"/>
                </a:solidFill>
                <a:latin typeface="Consolas"/>
                <a:cs typeface="Consolas"/>
              </a:rPr>
              <a:t>); </a:t>
            </a:r>
            <a:r>
              <a:rPr sz="1600" dirty="0">
                <a:solidFill>
                  <a:srgbClr val="870000"/>
                </a:solidFill>
                <a:latin typeface="Consolas"/>
                <a:cs typeface="Consolas"/>
              </a:rPr>
              <a:t>// set</a:t>
            </a:r>
            <a:r>
              <a:rPr sz="1600" spc="-147" dirty="0">
                <a:solidFill>
                  <a:srgbClr val="870000"/>
                </a:solidFill>
                <a:latin typeface="Consolas"/>
                <a:cs typeface="Consolas"/>
              </a:rPr>
              <a:t> </a:t>
            </a:r>
            <a:r>
              <a:rPr sz="1600" dirty="0">
                <a:solidFill>
                  <a:srgbClr val="870000"/>
                </a:solidFill>
                <a:latin typeface="Consolas"/>
                <a:cs typeface="Consolas"/>
              </a:rPr>
              <a:t>parameters</a:t>
            </a:r>
            <a:endParaRPr sz="1600">
              <a:solidFill>
                <a:prstClr val="black"/>
              </a:solidFill>
              <a:latin typeface="Consolas"/>
              <a:cs typeface="Consolas"/>
            </a:endParaRPr>
          </a:p>
          <a:p>
            <a:endParaRPr sz="16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16933" marR="2799857">
              <a:lnSpc>
                <a:spcPct val="145800"/>
              </a:lnSpc>
              <a:spcBef>
                <a:spcPts val="960"/>
              </a:spcBef>
            </a:pPr>
            <a:r>
              <a:rPr sz="1600" dirty="0">
                <a:solidFill>
                  <a:srgbClr val="870000"/>
                </a:solidFill>
                <a:latin typeface="Consolas"/>
                <a:cs typeface="Consolas"/>
              </a:rPr>
              <a:t>// Bind your dataset (datum) to a div element and call the chart</a:t>
            </a:r>
            <a:r>
              <a:rPr sz="1600" spc="-220" dirty="0">
                <a:solidFill>
                  <a:srgbClr val="870000"/>
                </a:solidFill>
                <a:latin typeface="Consolas"/>
                <a:cs typeface="Consolas"/>
              </a:rPr>
              <a:t> </a:t>
            </a:r>
            <a:r>
              <a:rPr sz="1600" dirty="0">
                <a:solidFill>
                  <a:srgbClr val="870000"/>
                </a:solidFill>
                <a:latin typeface="Consolas"/>
                <a:cs typeface="Consolas"/>
              </a:rPr>
              <a:t>function  </a:t>
            </a:r>
            <a:r>
              <a:rPr sz="1600" dirty="0">
                <a:solidFill>
                  <a:srgbClr val="000087"/>
                </a:solidFill>
                <a:latin typeface="Consolas"/>
                <a:cs typeface="Consolas"/>
              </a:rPr>
              <a:t>var </a:t>
            </a:r>
            <a:r>
              <a:rPr sz="1600" dirty="0">
                <a:solidFill>
                  <a:prstClr val="black"/>
                </a:solidFill>
                <a:latin typeface="Consolas"/>
                <a:cs typeface="Consolas"/>
              </a:rPr>
              <a:t>chartWrapper </a:t>
            </a:r>
            <a:r>
              <a:rPr sz="1600" dirty="0">
                <a:solidFill>
                  <a:srgbClr val="666600"/>
                </a:solidFill>
                <a:latin typeface="Consolas"/>
                <a:cs typeface="Consolas"/>
              </a:rPr>
              <a:t>=</a:t>
            </a:r>
            <a:r>
              <a:rPr sz="1600" spc="-147" dirty="0">
                <a:solidFill>
                  <a:srgbClr val="666600"/>
                </a:solidFill>
                <a:latin typeface="Consolas"/>
                <a:cs typeface="Consolas"/>
              </a:rPr>
              <a:t> </a:t>
            </a:r>
            <a:r>
              <a:rPr sz="1600" dirty="0">
                <a:solidFill>
                  <a:prstClr val="black"/>
                </a:solidFill>
                <a:latin typeface="Consolas"/>
                <a:cs typeface="Consolas"/>
              </a:rPr>
              <a:t>d3</a:t>
            </a:r>
            <a:r>
              <a:rPr sz="1600" dirty="0">
                <a:solidFill>
                  <a:srgbClr val="666600"/>
                </a:solidFill>
                <a:latin typeface="Consolas"/>
                <a:cs typeface="Consolas"/>
              </a:rPr>
              <a:t>.</a:t>
            </a:r>
            <a:r>
              <a:rPr sz="1600" dirty="0">
                <a:solidFill>
                  <a:srgbClr val="000087"/>
                </a:solidFill>
                <a:latin typeface="Consolas"/>
                <a:cs typeface="Consolas"/>
              </a:rPr>
              <a:t>select</a:t>
            </a:r>
            <a:r>
              <a:rPr sz="1600" dirty="0">
                <a:solidFill>
                  <a:srgbClr val="666600"/>
                </a:solidFill>
                <a:latin typeface="Consolas"/>
                <a:cs typeface="Consolas"/>
              </a:rPr>
              <a:t>(</a:t>
            </a:r>
            <a:r>
              <a:rPr sz="1600" dirty="0">
                <a:solidFill>
                  <a:srgbClr val="008700"/>
                </a:solidFill>
                <a:latin typeface="Consolas"/>
                <a:cs typeface="Consolas"/>
              </a:rPr>
              <a:t>'#my-div'</a:t>
            </a:r>
            <a:r>
              <a:rPr sz="1600" dirty="0">
                <a:solidFill>
                  <a:srgbClr val="666600"/>
                </a:solidFill>
                <a:latin typeface="Consolas"/>
                <a:cs typeface="Consolas"/>
              </a:rPr>
              <a:t>)</a:t>
            </a:r>
            <a:endParaRPr sz="1600">
              <a:solidFill>
                <a:prstClr val="black"/>
              </a:solidFill>
              <a:latin typeface="Consolas"/>
              <a:cs typeface="Consolas"/>
            </a:endParaRPr>
          </a:p>
          <a:p>
            <a:pPr marL="1804202">
              <a:spcBef>
                <a:spcPts val="880"/>
              </a:spcBef>
            </a:pPr>
            <a:r>
              <a:rPr sz="1600" dirty="0">
                <a:solidFill>
                  <a:srgbClr val="666600"/>
                </a:solidFill>
                <a:latin typeface="Consolas"/>
                <a:cs typeface="Consolas"/>
              </a:rPr>
              <a:t>.</a:t>
            </a:r>
            <a:r>
              <a:rPr sz="1600" dirty="0">
                <a:solidFill>
                  <a:prstClr val="black"/>
                </a:solidFill>
                <a:latin typeface="Consolas"/>
                <a:cs typeface="Consolas"/>
              </a:rPr>
              <a:t>datum</a:t>
            </a:r>
            <a:r>
              <a:rPr sz="1600" dirty="0">
                <a:solidFill>
                  <a:srgbClr val="666600"/>
                </a:solidFill>
                <a:latin typeface="Consolas"/>
                <a:cs typeface="Consolas"/>
              </a:rPr>
              <a:t>(</a:t>
            </a:r>
            <a:r>
              <a:rPr sz="1600" dirty="0">
                <a:solidFill>
                  <a:prstClr val="black"/>
                </a:solidFill>
                <a:latin typeface="Consolas"/>
                <a:cs typeface="Consolas"/>
              </a:rPr>
              <a:t>dataSet</a:t>
            </a:r>
            <a:r>
              <a:rPr sz="1600" dirty="0">
                <a:solidFill>
                  <a:srgbClr val="666600"/>
                </a:solidFill>
                <a:latin typeface="Consolas"/>
                <a:cs typeface="Consolas"/>
              </a:rPr>
              <a:t>) </a:t>
            </a:r>
            <a:r>
              <a:rPr sz="1600" dirty="0">
                <a:solidFill>
                  <a:srgbClr val="870000"/>
                </a:solidFill>
                <a:latin typeface="Consolas"/>
                <a:cs typeface="Consolas"/>
              </a:rPr>
              <a:t>// bind dataset, datum is used b/c only 1 chart element is</a:t>
            </a:r>
            <a:r>
              <a:rPr sz="1600" spc="-213" dirty="0">
                <a:solidFill>
                  <a:srgbClr val="870000"/>
                </a:solidFill>
                <a:latin typeface="Consolas"/>
                <a:cs typeface="Consolas"/>
              </a:rPr>
              <a:t> </a:t>
            </a:r>
            <a:r>
              <a:rPr sz="1600" dirty="0">
                <a:solidFill>
                  <a:srgbClr val="870000"/>
                </a:solidFill>
                <a:latin typeface="Consolas"/>
                <a:cs typeface="Consolas"/>
              </a:rPr>
              <a:t>created</a:t>
            </a:r>
            <a:endParaRPr sz="1600">
              <a:solidFill>
                <a:prstClr val="black"/>
              </a:solidFill>
              <a:latin typeface="Consolas"/>
              <a:cs typeface="Consolas"/>
            </a:endParaRPr>
          </a:p>
          <a:p>
            <a:pPr marL="1804202">
              <a:spcBef>
                <a:spcPts val="880"/>
              </a:spcBef>
            </a:pPr>
            <a:r>
              <a:rPr sz="1600" dirty="0">
                <a:solidFill>
                  <a:srgbClr val="666600"/>
                </a:solidFill>
                <a:latin typeface="Consolas"/>
                <a:cs typeface="Consolas"/>
              </a:rPr>
              <a:t>.</a:t>
            </a:r>
            <a:r>
              <a:rPr sz="1600" dirty="0">
                <a:solidFill>
                  <a:prstClr val="black"/>
                </a:solidFill>
                <a:latin typeface="Consolas"/>
                <a:cs typeface="Consolas"/>
              </a:rPr>
              <a:t>call</a:t>
            </a:r>
            <a:r>
              <a:rPr sz="1600" dirty="0">
                <a:solidFill>
                  <a:srgbClr val="666600"/>
                </a:solidFill>
                <a:latin typeface="Consolas"/>
                <a:cs typeface="Consolas"/>
              </a:rPr>
              <a:t>(</a:t>
            </a:r>
            <a:r>
              <a:rPr sz="1600" dirty="0">
                <a:solidFill>
                  <a:prstClr val="black"/>
                </a:solidFill>
                <a:latin typeface="Consolas"/>
                <a:cs typeface="Consolas"/>
              </a:rPr>
              <a:t>myChart</a:t>
            </a:r>
            <a:r>
              <a:rPr sz="1600" dirty="0">
                <a:solidFill>
                  <a:srgbClr val="666600"/>
                </a:solidFill>
                <a:latin typeface="Consolas"/>
                <a:cs typeface="Consolas"/>
              </a:rPr>
              <a:t>); </a:t>
            </a:r>
            <a:r>
              <a:rPr sz="1600" dirty="0">
                <a:solidFill>
                  <a:srgbClr val="870000"/>
                </a:solidFill>
                <a:latin typeface="Consolas"/>
                <a:cs typeface="Consolas"/>
              </a:rPr>
              <a:t>// call the chart</a:t>
            </a:r>
            <a:r>
              <a:rPr sz="1600" spc="-160" dirty="0">
                <a:solidFill>
                  <a:srgbClr val="870000"/>
                </a:solidFill>
                <a:latin typeface="Consolas"/>
                <a:cs typeface="Consolas"/>
              </a:rPr>
              <a:t> </a:t>
            </a:r>
            <a:r>
              <a:rPr sz="1600" dirty="0">
                <a:solidFill>
                  <a:srgbClr val="870000"/>
                </a:solidFill>
                <a:latin typeface="Consolas"/>
                <a:cs typeface="Consolas"/>
              </a:rPr>
              <a:t>function!</a:t>
            </a:r>
            <a:endParaRPr sz="1600">
              <a:solidFill>
                <a:prstClr val="black"/>
              </a:solidFill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4666224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0" y="0"/>
                </a:moveTo>
                <a:lnTo>
                  <a:pt x="9143981" y="0"/>
                </a:lnTo>
                <a:lnTo>
                  <a:pt x="9143981" y="5143489"/>
                </a:lnTo>
                <a:lnTo>
                  <a:pt x="0" y="5143489"/>
                </a:lnTo>
                <a:lnTo>
                  <a:pt x="0" y="0"/>
                </a:lnTo>
                <a:close/>
              </a:path>
            </a:pathLst>
          </a:custGeom>
          <a:solidFill>
            <a:srgbClr val="1F2628"/>
          </a:solidFill>
        </p:spPr>
        <p:txBody>
          <a:bodyPr wrap="square" lIns="0" tIns="0" rIns="0" bIns="0" rtlCol="0"/>
          <a:lstStyle/>
          <a:p>
            <a:endParaRPr sz="2400">
              <a:solidFill>
                <a:prstClr val="black"/>
              </a:solidFill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3997524"/>
            <a:ext cx="12192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3981" y="0"/>
                </a:lnTo>
              </a:path>
            </a:pathLst>
          </a:custGeom>
          <a:ln w="19049">
            <a:solidFill>
              <a:srgbClr val="62D197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prstClr val="black"/>
              </a:solidFill>
            </a:endParaRPr>
          </a:p>
        </p:txBody>
      </p:sp>
      <p:sp>
        <p:nvSpPr>
          <p:cNvPr id="4" name="object 4"/>
          <p:cNvSpPr/>
          <p:nvPr/>
        </p:nvSpPr>
        <p:spPr>
          <a:xfrm>
            <a:off x="842523" y="3109313"/>
            <a:ext cx="1464733" cy="414020"/>
          </a:xfrm>
          <a:custGeom>
            <a:avLst/>
            <a:gdLst/>
            <a:ahLst/>
            <a:cxnLst/>
            <a:rect l="l" t="t" r="r" b="b"/>
            <a:pathLst>
              <a:path w="1098550" h="310514">
                <a:moveTo>
                  <a:pt x="37951" y="304947"/>
                </a:moveTo>
                <a:lnTo>
                  <a:pt x="0" y="304947"/>
                </a:lnTo>
                <a:lnTo>
                  <a:pt x="0" y="0"/>
                </a:lnTo>
                <a:lnTo>
                  <a:pt x="122485" y="0"/>
                </a:lnTo>
                <a:lnTo>
                  <a:pt x="142940" y="1599"/>
                </a:lnTo>
                <a:lnTo>
                  <a:pt x="161292" y="6399"/>
                </a:lnTo>
                <a:lnTo>
                  <a:pt x="177542" y="14398"/>
                </a:lnTo>
                <a:lnTo>
                  <a:pt x="191690" y="25598"/>
                </a:lnTo>
                <a:lnTo>
                  <a:pt x="198556" y="33783"/>
                </a:lnTo>
                <a:lnTo>
                  <a:pt x="37951" y="33783"/>
                </a:lnTo>
                <a:lnTo>
                  <a:pt x="37951" y="150464"/>
                </a:lnTo>
                <a:lnTo>
                  <a:pt x="198461" y="150464"/>
                </a:lnTo>
                <a:lnTo>
                  <a:pt x="195857" y="153887"/>
                </a:lnTo>
                <a:lnTo>
                  <a:pt x="183988" y="164370"/>
                </a:lnTo>
                <a:lnTo>
                  <a:pt x="170556" y="172304"/>
                </a:lnTo>
                <a:lnTo>
                  <a:pt x="155561" y="177690"/>
                </a:lnTo>
                <a:lnTo>
                  <a:pt x="139004" y="180527"/>
                </a:lnTo>
                <a:lnTo>
                  <a:pt x="141166" y="183801"/>
                </a:lnTo>
                <a:lnTo>
                  <a:pt x="37951" y="183801"/>
                </a:lnTo>
                <a:lnTo>
                  <a:pt x="37951" y="304947"/>
                </a:lnTo>
                <a:close/>
              </a:path>
              <a:path w="1098550" h="310514">
                <a:moveTo>
                  <a:pt x="198461" y="150464"/>
                </a:moveTo>
                <a:lnTo>
                  <a:pt x="117871" y="150464"/>
                </a:lnTo>
                <a:lnTo>
                  <a:pt x="130959" y="149450"/>
                </a:lnTo>
                <a:lnTo>
                  <a:pt x="142688" y="146408"/>
                </a:lnTo>
                <a:lnTo>
                  <a:pt x="174574" y="115527"/>
                </a:lnTo>
                <a:lnTo>
                  <a:pt x="178741" y="91826"/>
                </a:lnTo>
                <a:lnTo>
                  <a:pt x="177700" y="79436"/>
                </a:lnTo>
                <a:lnTo>
                  <a:pt x="153060" y="42824"/>
                </a:lnTo>
                <a:lnTo>
                  <a:pt x="117871" y="33783"/>
                </a:lnTo>
                <a:lnTo>
                  <a:pt x="198556" y="33783"/>
                </a:lnTo>
                <a:lnTo>
                  <a:pt x="203215" y="39336"/>
                </a:lnTo>
                <a:lnTo>
                  <a:pt x="211447" y="54954"/>
                </a:lnTo>
                <a:lnTo>
                  <a:pt x="216386" y="72450"/>
                </a:lnTo>
                <a:lnTo>
                  <a:pt x="218032" y="91826"/>
                </a:lnTo>
                <a:lnTo>
                  <a:pt x="216646" y="110104"/>
                </a:lnTo>
                <a:lnTo>
                  <a:pt x="212488" y="126540"/>
                </a:lnTo>
                <a:lnTo>
                  <a:pt x="205559" y="141135"/>
                </a:lnTo>
                <a:lnTo>
                  <a:pt x="198461" y="150464"/>
                </a:lnTo>
                <a:close/>
              </a:path>
              <a:path w="1098550" h="310514">
                <a:moveTo>
                  <a:pt x="221158" y="304947"/>
                </a:moveTo>
                <a:lnTo>
                  <a:pt x="176360" y="304947"/>
                </a:lnTo>
                <a:lnTo>
                  <a:pt x="98673" y="183801"/>
                </a:lnTo>
                <a:lnTo>
                  <a:pt x="141166" y="183801"/>
                </a:lnTo>
                <a:lnTo>
                  <a:pt x="221158" y="304947"/>
                </a:lnTo>
                <a:close/>
              </a:path>
              <a:path w="1098550" h="310514">
                <a:moveTo>
                  <a:pt x="376204" y="310454"/>
                </a:moveTo>
                <a:lnTo>
                  <a:pt x="330960" y="302343"/>
                </a:lnTo>
                <a:lnTo>
                  <a:pt x="294943" y="278009"/>
                </a:lnTo>
                <a:lnTo>
                  <a:pt x="271503" y="240877"/>
                </a:lnTo>
                <a:lnTo>
                  <a:pt x="263690" y="194368"/>
                </a:lnTo>
                <a:lnTo>
                  <a:pt x="265634" y="170863"/>
                </a:lnTo>
                <a:lnTo>
                  <a:pt x="281186" y="129712"/>
                </a:lnTo>
                <a:lnTo>
                  <a:pt x="311324" y="97416"/>
                </a:lnTo>
                <a:lnTo>
                  <a:pt x="350242" y="80673"/>
                </a:lnTo>
                <a:lnTo>
                  <a:pt x="372632" y="78581"/>
                </a:lnTo>
                <a:lnTo>
                  <a:pt x="395226" y="80646"/>
                </a:lnTo>
                <a:lnTo>
                  <a:pt x="415531" y="86840"/>
                </a:lnTo>
                <a:lnTo>
                  <a:pt x="433549" y="97165"/>
                </a:lnTo>
                <a:lnTo>
                  <a:pt x="444257" y="107006"/>
                </a:lnTo>
                <a:lnTo>
                  <a:pt x="372037" y="107006"/>
                </a:lnTo>
                <a:lnTo>
                  <a:pt x="357414" y="108355"/>
                </a:lnTo>
                <a:lnTo>
                  <a:pt x="321137" y="128587"/>
                </a:lnTo>
                <a:lnTo>
                  <a:pt x="301520" y="165840"/>
                </a:lnTo>
                <a:lnTo>
                  <a:pt x="299854" y="180527"/>
                </a:lnTo>
                <a:lnTo>
                  <a:pt x="477388" y="180527"/>
                </a:lnTo>
                <a:lnTo>
                  <a:pt x="478597" y="197048"/>
                </a:lnTo>
                <a:lnTo>
                  <a:pt x="478597" y="205679"/>
                </a:lnTo>
                <a:lnTo>
                  <a:pt x="299854" y="205679"/>
                </a:lnTo>
                <a:lnTo>
                  <a:pt x="302050" y="221855"/>
                </a:lnTo>
                <a:lnTo>
                  <a:pt x="324262" y="260894"/>
                </a:lnTo>
                <a:lnTo>
                  <a:pt x="363804" y="280707"/>
                </a:lnTo>
                <a:lnTo>
                  <a:pt x="379478" y="282028"/>
                </a:lnTo>
                <a:lnTo>
                  <a:pt x="457430" y="282028"/>
                </a:lnTo>
                <a:lnTo>
                  <a:pt x="445855" y="291450"/>
                </a:lnTo>
                <a:lnTo>
                  <a:pt x="425168" y="302008"/>
                </a:lnTo>
                <a:lnTo>
                  <a:pt x="401951" y="308342"/>
                </a:lnTo>
                <a:lnTo>
                  <a:pt x="376204" y="310454"/>
                </a:lnTo>
                <a:close/>
              </a:path>
              <a:path w="1098550" h="310514">
                <a:moveTo>
                  <a:pt x="477388" y="180527"/>
                </a:moveTo>
                <a:lnTo>
                  <a:pt x="444813" y="180527"/>
                </a:lnTo>
                <a:lnTo>
                  <a:pt x="443558" y="165840"/>
                </a:lnTo>
                <a:lnTo>
                  <a:pt x="439790" y="152288"/>
                </a:lnTo>
                <a:lnTo>
                  <a:pt x="413894" y="119145"/>
                </a:lnTo>
                <a:lnTo>
                  <a:pt x="372037" y="107006"/>
                </a:lnTo>
                <a:lnTo>
                  <a:pt x="444257" y="107006"/>
                </a:lnTo>
                <a:lnTo>
                  <a:pt x="449278" y="111620"/>
                </a:lnTo>
                <a:lnTo>
                  <a:pt x="462105" y="129293"/>
                </a:lnTo>
                <a:lnTo>
                  <a:pt x="471267" y="149422"/>
                </a:lnTo>
                <a:lnTo>
                  <a:pt x="476765" y="172007"/>
                </a:lnTo>
                <a:lnTo>
                  <a:pt x="477388" y="180527"/>
                </a:lnTo>
                <a:close/>
              </a:path>
              <a:path w="1098550" h="310514">
                <a:moveTo>
                  <a:pt x="457430" y="282028"/>
                </a:moveTo>
                <a:lnTo>
                  <a:pt x="379478" y="282028"/>
                </a:lnTo>
                <a:lnTo>
                  <a:pt x="398797" y="280288"/>
                </a:lnTo>
                <a:lnTo>
                  <a:pt x="416573" y="275070"/>
                </a:lnTo>
                <a:lnTo>
                  <a:pt x="432804" y="266373"/>
                </a:lnTo>
                <a:lnTo>
                  <a:pt x="447492" y="254196"/>
                </a:lnTo>
                <a:lnTo>
                  <a:pt x="464012" y="276670"/>
                </a:lnTo>
                <a:lnTo>
                  <a:pt x="457430" y="282028"/>
                </a:lnTo>
                <a:close/>
              </a:path>
              <a:path w="1098550" h="310514">
                <a:moveTo>
                  <a:pt x="548626" y="139004"/>
                </a:moveTo>
                <a:lnTo>
                  <a:pt x="551296" y="99174"/>
                </a:lnTo>
                <a:lnTo>
                  <a:pt x="595423" y="80869"/>
                </a:lnTo>
                <a:lnTo>
                  <a:pt x="620808" y="78581"/>
                </a:lnTo>
                <a:lnTo>
                  <a:pt x="639988" y="79818"/>
                </a:lnTo>
                <a:lnTo>
                  <a:pt x="656899" y="83529"/>
                </a:lnTo>
                <a:lnTo>
                  <a:pt x="671540" y="89715"/>
                </a:lnTo>
                <a:lnTo>
                  <a:pt x="683911" y="98374"/>
                </a:lnTo>
                <a:lnTo>
                  <a:pt x="692997" y="108346"/>
                </a:lnTo>
                <a:lnTo>
                  <a:pt x="616194" y="108346"/>
                </a:lnTo>
                <a:lnTo>
                  <a:pt x="597405" y="110262"/>
                </a:lnTo>
                <a:lnTo>
                  <a:pt x="579880" y="116011"/>
                </a:lnTo>
                <a:lnTo>
                  <a:pt x="563621" y="125591"/>
                </a:lnTo>
                <a:lnTo>
                  <a:pt x="548626" y="139004"/>
                </a:lnTo>
                <a:close/>
              </a:path>
              <a:path w="1098550" h="310514">
                <a:moveTo>
                  <a:pt x="706384" y="194815"/>
                </a:moveTo>
                <a:lnTo>
                  <a:pt x="672005" y="194815"/>
                </a:lnTo>
                <a:lnTo>
                  <a:pt x="672005" y="154929"/>
                </a:lnTo>
                <a:lnTo>
                  <a:pt x="671019" y="144409"/>
                </a:lnTo>
                <a:lnTo>
                  <a:pt x="638333" y="111397"/>
                </a:lnTo>
                <a:lnTo>
                  <a:pt x="616194" y="108346"/>
                </a:lnTo>
                <a:lnTo>
                  <a:pt x="692997" y="108346"/>
                </a:lnTo>
                <a:lnTo>
                  <a:pt x="693743" y="109164"/>
                </a:lnTo>
                <a:lnTo>
                  <a:pt x="700766" y="121889"/>
                </a:lnTo>
                <a:lnTo>
                  <a:pt x="704979" y="136549"/>
                </a:lnTo>
                <a:lnTo>
                  <a:pt x="706384" y="153143"/>
                </a:lnTo>
                <a:lnTo>
                  <a:pt x="706384" y="194815"/>
                </a:lnTo>
                <a:close/>
              </a:path>
              <a:path w="1098550" h="310514">
                <a:moveTo>
                  <a:pt x="598930" y="310454"/>
                </a:moveTo>
                <a:lnTo>
                  <a:pt x="555147" y="298650"/>
                </a:lnTo>
                <a:lnTo>
                  <a:pt x="527009" y="265843"/>
                </a:lnTo>
                <a:lnTo>
                  <a:pt x="521540" y="237231"/>
                </a:lnTo>
                <a:lnTo>
                  <a:pt x="522898" y="221966"/>
                </a:lnTo>
                <a:lnTo>
                  <a:pt x="543268" y="184992"/>
                </a:lnTo>
                <a:lnTo>
                  <a:pt x="582727" y="165877"/>
                </a:lnTo>
                <a:lnTo>
                  <a:pt x="598930" y="164603"/>
                </a:lnTo>
                <a:lnTo>
                  <a:pt x="621301" y="166491"/>
                </a:lnTo>
                <a:lnTo>
                  <a:pt x="640937" y="172156"/>
                </a:lnTo>
                <a:lnTo>
                  <a:pt x="657838" y="181597"/>
                </a:lnTo>
                <a:lnTo>
                  <a:pt x="666103" y="189308"/>
                </a:lnTo>
                <a:lnTo>
                  <a:pt x="611283" y="189308"/>
                </a:lnTo>
                <a:lnTo>
                  <a:pt x="599721" y="190155"/>
                </a:lnTo>
                <a:lnTo>
                  <a:pt x="565267" y="210051"/>
                </a:lnTo>
                <a:lnTo>
                  <a:pt x="556812" y="237677"/>
                </a:lnTo>
                <a:lnTo>
                  <a:pt x="557751" y="247769"/>
                </a:lnTo>
                <a:lnTo>
                  <a:pt x="589293" y="282400"/>
                </a:lnTo>
                <a:lnTo>
                  <a:pt x="611283" y="285749"/>
                </a:lnTo>
                <a:lnTo>
                  <a:pt x="665346" y="285749"/>
                </a:lnTo>
                <a:lnTo>
                  <a:pt x="657001" y="293209"/>
                </a:lnTo>
                <a:lnTo>
                  <a:pt x="639821" y="302789"/>
                </a:lnTo>
                <a:lnTo>
                  <a:pt x="620464" y="308538"/>
                </a:lnTo>
                <a:lnTo>
                  <a:pt x="598930" y="310454"/>
                </a:lnTo>
                <a:close/>
              </a:path>
              <a:path w="1098550" h="310514">
                <a:moveTo>
                  <a:pt x="665346" y="285749"/>
                </a:moveTo>
                <a:lnTo>
                  <a:pt x="611283" y="285749"/>
                </a:lnTo>
                <a:lnTo>
                  <a:pt x="630314" y="284037"/>
                </a:lnTo>
                <a:lnTo>
                  <a:pt x="646778" y="278903"/>
                </a:lnTo>
                <a:lnTo>
                  <a:pt x="660675" y="270345"/>
                </a:lnTo>
                <a:lnTo>
                  <a:pt x="672005" y="258365"/>
                </a:lnTo>
                <a:lnTo>
                  <a:pt x="672005" y="216693"/>
                </a:lnTo>
                <a:lnTo>
                  <a:pt x="660675" y="204712"/>
                </a:lnTo>
                <a:lnTo>
                  <a:pt x="646778" y="196154"/>
                </a:lnTo>
                <a:lnTo>
                  <a:pt x="630314" y="191020"/>
                </a:lnTo>
                <a:lnTo>
                  <a:pt x="611283" y="189308"/>
                </a:lnTo>
                <a:lnTo>
                  <a:pt x="666103" y="189308"/>
                </a:lnTo>
                <a:lnTo>
                  <a:pt x="672005" y="194815"/>
                </a:lnTo>
                <a:lnTo>
                  <a:pt x="706384" y="194815"/>
                </a:lnTo>
                <a:lnTo>
                  <a:pt x="706384" y="279796"/>
                </a:lnTo>
                <a:lnTo>
                  <a:pt x="672005" y="279796"/>
                </a:lnTo>
                <a:lnTo>
                  <a:pt x="665346" y="285749"/>
                </a:lnTo>
                <a:close/>
              </a:path>
              <a:path w="1098550" h="310514">
                <a:moveTo>
                  <a:pt x="706384" y="304947"/>
                </a:moveTo>
                <a:lnTo>
                  <a:pt x="672005" y="304947"/>
                </a:lnTo>
                <a:lnTo>
                  <a:pt x="672005" y="279796"/>
                </a:lnTo>
                <a:lnTo>
                  <a:pt x="706384" y="279796"/>
                </a:lnTo>
                <a:lnTo>
                  <a:pt x="706384" y="304947"/>
                </a:lnTo>
                <a:close/>
              </a:path>
              <a:path w="1098550" h="310514">
                <a:moveTo>
                  <a:pt x="872316" y="310454"/>
                </a:moveTo>
                <a:lnTo>
                  <a:pt x="828190" y="302231"/>
                </a:lnTo>
                <a:lnTo>
                  <a:pt x="792845" y="277563"/>
                </a:lnTo>
                <a:lnTo>
                  <a:pt x="769740" y="240244"/>
                </a:lnTo>
                <a:lnTo>
                  <a:pt x="762038" y="194368"/>
                </a:lnTo>
                <a:lnTo>
                  <a:pt x="763963" y="170500"/>
                </a:lnTo>
                <a:lnTo>
                  <a:pt x="779367" y="129126"/>
                </a:lnTo>
                <a:lnTo>
                  <a:pt x="809420" y="97165"/>
                </a:lnTo>
                <a:lnTo>
                  <a:pt x="849155" y="80646"/>
                </a:lnTo>
                <a:lnTo>
                  <a:pt x="872316" y="78581"/>
                </a:lnTo>
                <a:lnTo>
                  <a:pt x="896569" y="80980"/>
                </a:lnTo>
                <a:lnTo>
                  <a:pt x="918123" y="88180"/>
                </a:lnTo>
                <a:lnTo>
                  <a:pt x="936978" y="100179"/>
                </a:lnTo>
                <a:lnTo>
                  <a:pt x="945692" y="109239"/>
                </a:lnTo>
                <a:lnTo>
                  <a:pt x="874107" y="109239"/>
                </a:lnTo>
                <a:lnTo>
                  <a:pt x="857994" y="110718"/>
                </a:lnTo>
                <a:lnTo>
                  <a:pt x="819038" y="132903"/>
                </a:lnTo>
                <a:lnTo>
                  <a:pt x="799087" y="176295"/>
                </a:lnTo>
                <a:lnTo>
                  <a:pt x="797757" y="194368"/>
                </a:lnTo>
                <a:lnTo>
                  <a:pt x="799068" y="212637"/>
                </a:lnTo>
                <a:lnTo>
                  <a:pt x="818741" y="256281"/>
                </a:lnTo>
                <a:lnTo>
                  <a:pt x="857809" y="278326"/>
                </a:lnTo>
                <a:lnTo>
                  <a:pt x="874107" y="279796"/>
                </a:lnTo>
                <a:lnTo>
                  <a:pt x="945692" y="279796"/>
                </a:lnTo>
                <a:lnTo>
                  <a:pt x="936978" y="288855"/>
                </a:lnTo>
                <a:lnTo>
                  <a:pt x="918123" y="300855"/>
                </a:lnTo>
                <a:lnTo>
                  <a:pt x="896569" y="308054"/>
                </a:lnTo>
                <a:lnTo>
                  <a:pt x="872316" y="310454"/>
                </a:lnTo>
                <a:close/>
              </a:path>
              <a:path w="1098550" h="310514">
                <a:moveTo>
                  <a:pt x="930362" y="138112"/>
                </a:moveTo>
                <a:lnTo>
                  <a:pt x="918976" y="125480"/>
                </a:lnTo>
                <a:lnTo>
                  <a:pt x="905806" y="116457"/>
                </a:lnTo>
                <a:lnTo>
                  <a:pt x="890850" y="111043"/>
                </a:lnTo>
                <a:lnTo>
                  <a:pt x="874107" y="109239"/>
                </a:lnTo>
                <a:lnTo>
                  <a:pt x="945692" y="109239"/>
                </a:lnTo>
                <a:lnTo>
                  <a:pt x="953136" y="116978"/>
                </a:lnTo>
                <a:lnTo>
                  <a:pt x="930362" y="138112"/>
                </a:lnTo>
                <a:close/>
              </a:path>
              <a:path w="1098550" h="310514">
                <a:moveTo>
                  <a:pt x="945692" y="279796"/>
                </a:moveTo>
                <a:lnTo>
                  <a:pt x="874107" y="279796"/>
                </a:lnTo>
                <a:lnTo>
                  <a:pt x="890627" y="278000"/>
                </a:lnTo>
                <a:lnTo>
                  <a:pt x="905510" y="272614"/>
                </a:lnTo>
                <a:lnTo>
                  <a:pt x="918755" y="263638"/>
                </a:lnTo>
                <a:lnTo>
                  <a:pt x="930362" y="251071"/>
                </a:lnTo>
                <a:lnTo>
                  <a:pt x="953136" y="272056"/>
                </a:lnTo>
                <a:lnTo>
                  <a:pt x="945692" y="279796"/>
                </a:lnTo>
                <a:close/>
              </a:path>
              <a:path w="1098550" h="310514">
                <a:moveTo>
                  <a:pt x="1042375" y="84087"/>
                </a:moveTo>
                <a:lnTo>
                  <a:pt x="1008000" y="84087"/>
                </a:lnTo>
                <a:lnTo>
                  <a:pt x="1008000" y="23812"/>
                </a:lnTo>
                <a:lnTo>
                  <a:pt x="1042375" y="23812"/>
                </a:lnTo>
                <a:lnTo>
                  <a:pt x="1042375" y="84087"/>
                </a:lnTo>
                <a:close/>
              </a:path>
              <a:path w="1098550" h="310514">
                <a:moveTo>
                  <a:pt x="1087171" y="114299"/>
                </a:moveTo>
                <a:lnTo>
                  <a:pt x="971538" y="114299"/>
                </a:lnTo>
                <a:lnTo>
                  <a:pt x="971538" y="84087"/>
                </a:lnTo>
                <a:lnTo>
                  <a:pt x="1087171" y="84087"/>
                </a:lnTo>
                <a:lnTo>
                  <a:pt x="1087171" y="114299"/>
                </a:lnTo>
                <a:close/>
              </a:path>
              <a:path w="1098550" h="310514">
                <a:moveTo>
                  <a:pt x="1056958" y="310454"/>
                </a:moveTo>
                <a:lnTo>
                  <a:pt x="1035537" y="307226"/>
                </a:lnTo>
                <a:lnTo>
                  <a:pt x="1020238" y="297543"/>
                </a:lnTo>
                <a:lnTo>
                  <a:pt x="1011059" y="281404"/>
                </a:lnTo>
                <a:lnTo>
                  <a:pt x="1008000" y="258810"/>
                </a:lnTo>
                <a:lnTo>
                  <a:pt x="1008000" y="114299"/>
                </a:lnTo>
                <a:lnTo>
                  <a:pt x="1042375" y="114299"/>
                </a:lnTo>
                <a:lnTo>
                  <a:pt x="1042375" y="259753"/>
                </a:lnTo>
                <a:lnTo>
                  <a:pt x="1044214" y="266549"/>
                </a:lnTo>
                <a:lnTo>
                  <a:pt x="1047881" y="271907"/>
                </a:lnTo>
                <a:lnTo>
                  <a:pt x="1051557" y="277166"/>
                </a:lnTo>
                <a:lnTo>
                  <a:pt x="1057158" y="279796"/>
                </a:lnTo>
                <a:lnTo>
                  <a:pt x="1091654" y="279796"/>
                </a:lnTo>
                <a:lnTo>
                  <a:pt x="1098182" y="296315"/>
                </a:lnTo>
                <a:lnTo>
                  <a:pt x="1090249" y="302501"/>
                </a:lnTo>
                <a:lnTo>
                  <a:pt x="1080735" y="306919"/>
                </a:lnTo>
                <a:lnTo>
                  <a:pt x="1069639" y="309570"/>
                </a:lnTo>
                <a:lnTo>
                  <a:pt x="1056958" y="310454"/>
                </a:lnTo>
                <a:close/>
              </a:path>
              <a:path w="1098550" h="310514">
                <a:moveTo>
                  <a:pt x="1091654" y="279796"/>
                </a:moveTo>
                <a:lnTo>
                  <a:pt x="1074227" y="279796"/>
                </a:lnTo>
                <a:lnTo>
                  <a:pt x="1082018" y="276769"/>
                </a:lnTo>
                <a:lnTo>
                  <a:pt x="1088067" y="270717"/>
                </a:lnTo>
                <a:lnTo>
                  <a:pt x="1091654" y="27979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24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03030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727585"/>
            <a:ext cx="12192000" cy="130387"/>
          </a:xfrm>
          <a:custGeom>
            <a:avLst/>
            <a:gdLst/>
            <a:ahLst/>
            <a:cxnLst/>
            <a:rect l="l" t="t" r="r" b="b"/>
            <a:pathLst>
              <a:path w="9144000" h="97789">
                <a:moveTo>
                  <a:pt x="0" y="0"/>
                </a:moveTo>
                <a:lnTo>
                  <a:pt x="9143981" y="0"/>
                </a:lnTo>
                <a:lnTo>
                  <a:pt x="9143981" y="97799"/>
                </a:lnTo>
                <a:lnTo>
                  <a:pt x="0" y="97799"/>
                </a:lnTo>
                <a:lnTo>
                  <a:pt x="0" y="0"/>
                </a:lnTo>
                <a:close/>
              </a:path>
            </a:pathLst>
          </a:custGeom>
          <a:solidFill>
            <a:srgbClr val="62D197"/>
          </a:solidFill>
        </p:spPr>
        <p:txBody>
          <a:bodyPr wrap="square" lIns="0" tIns="0" rIns="0" bIns="0" rtlCol="0"/>
          <a:lstStyle/>
          <a:p>
            <a:endParaRPr sz="2400">
              <a:solidFill>
                <a:prstClr val="black"/>
              </a:solidFill>
            </a:endParaRPr>
          </a:p>
        </p:txBody>
      </p:sp>
      <p:sp>
        <p:nvSpPr>
          <p:cNvPr id="3" name="object 3"/>
          <p:cNvSpPr/>
          <p:nvPr/>
        </p:nvSpPr>
        <p:spPr>
          <a:xfrm>
            <a:off x="566609" y="849501"/>
            <a:ext cx="1137920" cy="319193"/>
          </a:xfrm>
          <a:custGeom>
            <a:avLst/>
            <a:gdLst/>
            <a:ahLst/>
            <a:cxnLst/>
            <a:rect l="l" t="t" r="r" b="b"/>
            <a:pathLst>
              <a:path w="853440" h="239394">
                <a:moveTo>
                  <a:pt x="29170" y="234999"/>
                </a:moveTo>
                <a:lnTo>
                  <a:pt x="0" y="234999"/>
                </a:lnTo>
                <a:lnTo>
                  <a:pt x="0" y="0"/>
                </a:lnTo>
                <a:lnTo>
                  <a:pt x="94357" y="0"/>
                </a:lnTo>
                <a:lnTo>
                  <a:pt x="110142" y="1237"/>
                </a:lnTo>
                <a:lnTo>
                  <a:pt x="124308" y="4948"/>
                </a:lnTo>
                <a:lnTo>
                  <a:pt x="136856" y="11134"/>
                </a:lnTo>
                <a:lnTo>
                  <a:pt x="147785" y="19793"/>
                </a:lnTo>
                <a:lnTo>
                  <a:pt x="153029" y="26045"/>
                </a:lnTo>
                <a:lnTo>
                  <a:pt x="29170" y="26045"/>
                </a:lnTo>
                <a:lnTo>
                  <a:pt x="29170" y="115937"/>
                </a:lnTo>
                <a:lnTo>
                  <a:pt x="152847" y="115937"/>
                </a:lnTo>
                <a:lnTo>
                  <a:pt x="150911" y="118466"/>
                </a:lnTo>
                <a:lnTo>
                  <a:pt x="141814" y="126569"/>
                </a:lnTo>
                <a:lnTo>
                  <a:pt x="131489" y="132717"/>
                </a:lnTo>
                <a:lnTo>
                  <a:pt x="119936" y="136912"/>
                </a:lnTo>
                <a:lnTo>
                  <a:pt x="107156" y="139154"/>
                </a:lnTo>
                <a:lnTo>
                  <a:pt x="108731" y="141535"/>
                </a:lnTo>
                <a:lnTo>
                  <a:pt x="29170" y="141535"/>
                </a:lnTo>
                <a:lnTo>
                  <a:pt x="29170" y="234999"/>
                </a:lnTo>
                <a:close/>
              </a:path>
              <a:path w="853440" h="239394">
                <a:moveTo>
                  <a:pt x="152847" y="115937"/>
                </a:moveTo>
                <a:lnTo>
                  <a:pt x="90934" y="115937"/>
                </a:lnTo>
                <a:lnTo>
                  <a:pt x="100980" y="115155"/>
                </a:lnTo>
                <a:lnTo>
                  <a:pt x="109984" y="112811"/>
                </a:lnTo>
                <a:lnTo>
                  <a:pt x="137005" y="80358"/>
                </a:lnTo>
                <a:lnTo>
                  <a:pt x="137815" y="70842"/>
                </a:lnTo>
                <a:lnTo>
                  <a:pt x="137005" y="61280"/>
                </a:lnTo>
                <a:lnTo>
                  <a:pt x="109984" y="29133"/>
                </a:lnTo>
                <a:lnTo>
                  <a:pt x="90934" y="26045"/>
                </a:lnTo>
                <a:lnTo>
                  <a:pt x="153029" y="26045"/>
                </a:lnTo>
                <a:lnTo>
                  <a:pt x="156641" y="30351"/>
                </a:lnTo>
                <a:lnTo>
                  <a:pt x="162966" y="42378"/>
                </a:lnTo>
                <a:lnTo>
                  <a:pt x="166762" y="55875"/>
                </a:lnTo>
                <a:lnTo>
                  <a:pt x="168027" y="70842"/>
                </a:lnTo>
                <a:lnTo>
                  <a:pt x="166957" y="84869"/>
                </a:lnTo>
                <a:lnTo>
                  <a:pt x="163748" y="97482"/>
                </a:lnTo>
                <a:lnTo>
                  <a:pt x="158399" y="108681"/>
                </a:lnTo>
                <a:lnTo>
                  <a:pt x="152847" y="115937"/>
                </a:lnTo>
                <a:close/>
              </a:path>
              <a:path w="853440" h="239394">
                <a:moveTo>
                  <a:pt x="170557" y="234999"/>
                </a:moveTo>
                <a:lnTo>
                  <a:pt x="136029" y="234999"/>
                </a:lnTo>
                <a:lnTo>
                  <a:pt x="76051" y="141535"/>
                </a:lnTo>
                <a:lnTo>
                  <a:pt x="108731" y="141535"/>
                </a:lnTo>
                <a:lnTo>
                  <a:pt x="170557" y="234999"/>
                </a:lnTo>
                <a:close/>
              </a:path>
              <a:path w="853440" h="239394">
                <a:moveTo>
                  <a:pt x="291928" y="239166"/>
                </a:moveTo>
                <a:lnTo>
                  <a:pt x="242285" y="225102"/>
                </a:lnTo>
                <a:lnTo>
                  <a:pt x="211189" y="185551"/>
                </a:lnTo>
                <a:lnTo>
                  <a:pt x="205161" y="149721"/>
                </a:lnTo>
                <a:lnTo>
                  <a:pt x="206659" y="131638"/>
                </a:lnTo>
                <a:lnTo>
                  <a:pt x="229123" y="86320"/>
                </a:lnTo>
                <a:lnTo>
                  <a:pt x="271845" y="62182"/>
                </a:lnTo>
                <a:lnTo>
                  <a:pt x="289100" y="60573"/>
                </a:lnTo>
                <a:lnTo>
                  <a:pt x="306522" y="62163"/>
                </a:lnTo>
                <a:lnTo>
                  <a:pt x="322177" y="66935"/>
                </a:lnTo>
                <a:lnTo>
                  <a:pt x="336065" y="74888"/>
                </a:lnTo>
                <a:lnTo>
                  <a:pt x="344297" y="82451"/>
                </a:lnTo>
                <a:lnTo>
                  <a:pt x="288803" y="82451"/>
                </a:lnTo>
                <a:lnTo>
                  <a:pt x="277464" y="83483"/>
                </a:lnTo>
                <a:lnTo>
                  <a:pt x="242480" y="107676"/>
                </a:lnTo>
                <a:lnTo>
                  <a:pt x="232992" y="139154"/>
                </a:lnTo>
                <a:lnTo>
                  <a:pt x="369880" y="139154"/>
                </a:lnTo>
                <a:lnTo>
                  <a:pt x="370807" y="151804"/>
                </a:lnTo>
                <a:lnTo>
                  <a:pt x="370807" y="158501"/>
                </a:lnTo>
                <a:lnTo>
                  <a:pt x="232992" y="158501"/>
                </a:lnTo>
                <a:lnTo>
                  <a:pt x="234731" y="170928"/>
                </a:lnTo>
                <a:lnTo>
                  <a:pt x="261074" y="208228"/>
                </a:lnTo>
                <a:lnTo>
                  <a:pt x="294309" y="217437"/>
                </a:lnTo>
                <a:lnTo>
                  <a:pt x="354197" y="217437"/>
                </a:lnTo>
                <a:lnTo>
                  <a:pt x="345506" y="224516"/>
                </a:lnTo>
                <a:lnTo>
                  <a:pt x="329582" y="232655"/>
                </a:lnTo>
                <a:lnTo>
                  <a:pt x="311722" y="237538"/>
                </a:lnTo>
                <a:lnTo>
                  <a:pt x="291928" y="239166"/>
                </a:lnTo>
                <a:close/>
              </a:path>
              <a:path w="853440" h="239394">
                <a:moveTo>
                  <a:pt x="369880" y="139154"/>
                </a:moveTo>
                <a:lnTo>
                  <a:pt x="344762" y="139154"/>
                </a:lnTo>
                <a:lnTo>
                  <a:pt x="343794" y="127768"/>
                </a:lnTo>
                <a:lnTo>
                  <a:pt x="340892" y="117276"/>
                </a:lnTo>
                <a:lnTo>
                  <a:pt x="311425" y="86580"/>
                </a:lnTo>
                <a:lnTo>
                  <a:pt x="288803" y="82451"/>
                </a:lnTo>
                <a:lnTo>
                  <a:pt x="344297" y="82451"/>
                </a:lnTo>
                <a:lnTo>
                  <a:pt x="348185" y="86022"/>
                </a:lnTo>
                <a:lnTo>
                  <a:pt x="358082" y="99621"/>
                </a:lnTo>
                <a:lnTo>
                  <a:pt x="365151" y="115118"/>
                </a:lnTo>
                <a:lnTo>
                  <a:pt x="369393" y="132512"/>
                </a:lnTo>
                <a:lnTo>
                  <a:pt x="369880" y="139154"/>
                </a:lnTo>
                <a:close/>
              </a:path>
              <a:path w="853440" h="239394">
                <a:moveTo>
                  <a:pt x="354197" y="217437"/>
                </a:moveTo>
                <a:lnTo>
                  <a:pt x="294309" y="217437"/>
                </a:lnTo>
                <a:lnTo>
                  <a:pt x="309257" y="216088"/>
                </a:lnTo>
                <a:lnTo>
                  <a:pt x="322996" y="212042"/>
                </a:lnTo>
                <a:lnTo>
                  <a:pt x="335525" y="205298"/>
                </a:lnTo>
                <a:lnTo>
                  <a:pt x="346845" y="195857"/>
                </a:lnTo>
                <a:lnTo>
                  <a:pt x="359496" y="213121"/>
                </a:lnTo>
                <a:lnTo>
                  <a:pt x="354197" y="217437"/>
                </a:lnTo>
                <a:close/>
              </a:path>
              <a:path w="853440" h="239394">
                <a:moveTo>
                  <a:pt x="426470" y="107007"/>
                </a:moveTo>
                <a:lnTo>
                  <a:pt x="444776" y="67605"/>
                </a:lnTo>
                <a:lnTo>
                  <a:pt x="482281" y="60573"/>
                </a:lnTo>
                <a:lnTo>
                  <a:pt x="497033" y="61521"/>
                </a:lnTo>
                <a:lnTo>
                  <a:pt x="510037" y="64368"/>
                </a:lnTo>
                <a:lnTo>
                  <a:pt x="521292" y="69111"/>
                </a:lnTo>
                <a:lnTo>
                  <a:pt x="530798" y="75753"/>
                </a:lnTo>
                <a:lnTo>
                  <a:pt x="537859" y="83492"/>
                </a:lnTo>
                <a:lnTo>
                  <a:pt x="478709" y="83492"/>
                </a:lnTo>
                <a:lnTo>
                  <a:pt x="464226" y="84961"/>
                </a:lnTo>
                <a:lnTo>
                  <a:pt x="450692" y="89371"/>
                </a:lnTo>
                <a:lnTo>
                  <a:pt x="438106" y="96719"/>
                </a:lnTo>
                <a:lnTo>
                  <a:pt x="426470" y="107007"/>
                </a:lnTo>
                <a:close/>
              </a:path>
              <a:path w="853440" h="239394">
                <a:moveTo>
                  <a:pt x="548062" y="150018"/>
                </a:moveTo>
                <a:lnTo>
                  <a:pt x="521720" y="150018"/>
                </a:lnTo>
                <a:lnTo>
                  <a:pt x="521720" y="119360"/>
                </a:lnTo>
                <a:lnTo>
                  <a:pt x="520957" y="111230"/>
                </a:lnTo>
                <a:lnTo>
                  <a:pt x="487611" y="84078"/>
                </a:lnTo>
                <a:lnTo>
                  <a:pt x="478709" y="83492"/>
                </a:lnTo>
                <a:lnTo>
                  <a:pt x="537859" y="83492"/>
                </a:lnTo>
                <a:lnTo>
                  <a:pt x="538351" y="84031"/>
                </a:lnTo>
                <a:lnTo>
                  <a:pt x="543746" y="93835"/>
                </a:lnTo>
                <a:lnTo>
                  <a:pt x="546983" y="105165"/>
                </a:lnTo>
                <a:lnTo>
                  <a:pt x="548062" y="118020"/>
                </a:lnTo>
                <a:lnTo>
                  <a:pt x="548062" y="150018"/>
                </a:lnTo>
                <a:close/>
              </a:path>
              <a:path w="853440" h="239394">
                <a:moveTo>
                  <a:pt x="465314" y="239166"/>
                </a:moveTo>
                <a:lnTo>
                  <a:pt x="422601" y="223093"/>
                </a:lnTo>
                <a:lnTo>
                  <a:pt x="405783" y="182909"/>
                </a:lnTo>
                <a:lnTo>
                  <a:pt x="406825" y="171124"/>
                </a:lnTo>
                <a:lnTo>
                  <a:pt x="431437" y="135675"/>
                </a:lnTo>
                <a:lnTo>
                  <a:pt x="465314" y="126801"/>
                </a:lnTo>
                <a:lnTo>
                  <a:pt x="482569" y="128252"/>
                </a:lnTo>
                <a:lnTo>
                  <a:pt x="497721" y="132605"/>
                </a:lnTo>
                <a:lnTo>
                  <a:pt x="510772" y="139860"/>
                </a:lnTo>
                <a:lnTo>
                  <a:pt x="517228" y="145851"/>
                </a:lnTo>
                <a:lnTo>
                  <a:pt x="474839" y="145851"/>
                </a:lnTo>
                <a:lnTo>
                  <a:pt x="465909" y="146502"/>
                </a:lnTo>
                <a:lnTo>
                  <a:pt x="433595" y="175328"/>
                </a:lnTo>
                <a:lnTo>
                  <a:pt x="432870" y="183207"/>
                </a:lnTo>
                <a:lnTo>
                  <a:pt x="433595" y="190955"/>
                </a:lnTo>
                <a:lnTo>
                  <a:pt x="465909" y="219614"/>
                </a:lnTo>
                <a:lnTo>
                  <a:pt x="474839" y="220265"/>
                </a:lnTo>
                <a:lnTo>
                  <a:pt x="516510" y="220265"/>
                </a:lnTo>
                <a:lnTo>
                  <a:pt x="510102" y="225939"/>
                </a:lnTo>
                <a:lnTo>
                  <a:pt x="496828" y="233287"/>
                </a:lnTo>
                <a:lnTo>
                  <a:pt x="481899" y="237696"/>
                </a:lnTo>
                <a:lnTo>
                  <a:pt x="465314" y="239166"/>
                </a:lnTo>
                <a:close/>
              </a:path>
              <a:path w="853440" h="239394">
                <a:moveTo>
                  <a:pt x="516510" y="220265"/>
                </a:moveTo>
                <a:lnTo>
                  <a:pt x="474839" y="220265"/>
                </a:lnTo>
                <a:lnTo>
                  <a:pt x="489545" y="218935"/>
                </a:lnTo>
                <a:lnTo>
                  <a:pt x="502261" y="214944"/>
                </a:lnTo>
                <a:lnTo>
                  <a:pt x="512986" y="208293"/>
                </a:lnTo>
                <a:lnTo>
                  <a:pt x="521720" y="198982"/>
                </a:lnTo>
                <a:lnTo>
                  <a:pt x="521720" y="166985"/>
                </a:lnTo>
                <a:lnTo>
                  <a:pt x="512986" y="157739"/>
                </a:lnTo>
                <a:lnTo>
                  <a:pt x="502261" y="151134"/>
                </a:lnTo>
                <a:lnTo>
                  <a:pt x="489545" y="147172"/>
                </a:lnTo>
                <a:lnTo>
                  <a:pt x="474839" y="145851"/>
                </a:lnTo>
                <a:lnTo>
                  <a:pt x="517228" y="145851"/>
                </a:lnTo>
                <a:lnTo>
                  <a:pt x="521720" y="150018"/>
                </a:lnTo>
                <a:lnTo>
                  <a:pt x="548062" y="150018"/>
                </a:lnTo>
                <a:lnTo>
                  <a:pt x="548062" y="215651"/>
                </a:lnTo>
                <a:lnTo>
                  <a:pt x="521720" y="215651"/>
                </a:lnTo>
                <a:lnTo>
                  <a:pt x="516510" y="220265"/>
                </a:lnTo>
                <a:close/>
              </a:path>
              <a:path w="853440" h="239394">
                <a:moveTo>
                  <a:pt x="548062" y="234999"/>
                </a:moveTo>
                <a:lnTo>
                  <a:pt x="521720" y="234999"/>
                </a:lnTo>
                <a:lnTo>
                  <a:pt x="521720" y="215651"/>
                </a:lnTo>
                <a:lnTo>
                  <a:pt x="548062" y="215651"/>
                </a:lnTo>
                <a:lnTo>
                  <a:pt x="548062" y="234999"/>
                </a:lnTo>
                <a:close/>
              </a:path>
              <a:path w="853440" h="239394">
                <a:moveTo>
                  <a:pt x="677692" y="239166"/>
                </a:moveTo>
                <a:lnTo>
                  <a:pt x="629277" y="224934"/>
                </a:lnTo>
                <a:lnTo>
                  <a:pt x="598665" y="185104"/>
                </a:lnTo>
                <a:lnTo>
                  <a:pt x="592711" y="149721"/>
                </a:lnTo>
                <a:lnTo>
                  <a:pt x="594200" y="131340"/>
                </a:lnTo>
                <a:lnTo>
                  <a:pt x="616524" y="86022"/>
                </a:lnTo>
                <a:lnTo>
                  <a:pt x="659861" y="62163"/>
                </a:lnTo>
                <a:lnTo>
                  <a:pt x="677692" y="60573"/>
                </a:lnTo>
                <a:lnTo>
                  <a:pt x="696379" y="62424"/>
                </a:lnTo>
                <a:lnTo>
                  <a:pt x="713002" y="67977"/>
                </a:lnTo>
                <a:lnTo>
                  <a:pt x="727559" y="77232"/>
                </a:lnTo>
                <a:lnTo>
                  <a:pt x="734168" y="84087"/>
                </a:lnTo>
                <a:lnTo>
                  <a:pt x="679032" y="84087"/>
                </a:lnTo>
                <a:lnTo>
                  <a:pt x="666614" y="85222"/>
                </a:lnTo>
                <a:lnTo>
                  <a:pt x="629454" y="112020"/>
                </a:lnTo>
                <a:lnTo>
                  <a:pt x="620245" y="149721"/>
                </a:lnTo>
                <a:lnTo>
                  <a:pt x="621259" y="163813"/>
                </a:lnTo>
                <a:lnTo>
                  <a:pt x="645211" y="205438"/>
                </a:lnTo>
                <a:lnTo>
                  <a:pt x="679032" y="215651"/>
                </a:lnTo>
                <a:lnTo>
                  <a:pt x="734283" y="215651"/>
                </a:lnTo>
                <a:lnTo>
                  <a:pt x="727559" y="222590"/>
                </a:lnTo>
                <a:lnTo>
                  <a:pt x="713002" y="231799"/>
                </a:lnTo>
                <a:lnTo>
                  <a:pt x="696379" y="237324"/>
                </a:lnTo>
                <a:lnTo>
                  <a:pt x="677692" y="239166"/>
                </a:lnTo>
                <a:close/>
              </a:path>
              <a:path w="853440" h="239394">
                <a:moveTo>
                  <a:pt x="722489" y="106412"/>
                </a:moveTo>
                <a:lnTo>
                  <a:pt x="713690" y="96645"/>
                </a:lnTo>
                <a:lnTo>
                  <a:pt x="703514" y="89668"/>
                </a:lnTo>
                <a:lnTo>
                  <a:pt x="691961" y="85482"/>
                </a:lnTo>
                <a:lnTo>
                  <a:pt x="679032" y="84087"/>
                </a:lnTo>
                <a:lnTo>
                  <a:pt x="734168" y="84087"/>
                </a:lnTo>
                <a:lnTo>
                  <a:pt x="740051" y="90190"/>
                </a:lnTo>
                <a:lnTo>
                  <a:pt x="722489" y="106412"/>
                </a:lnTo>
                <a:close/>
              </a:path>
              <a:path w="853440" h="239394">
                <a:moveTo>
                  <a:pt x="734283" y="215651"/>
                </a:moveTo>
                <a:lnTo>
                  <a:pt x="679032" y="215651"/>
                </a:lnTo>
                <a:lnTo>
                  <a:pt x="691794" y="214265"/>
                </a:lnTo>
                <a:lnTo>
                  <a:pt x="703291" y="210107"/>
                </a:lnTo>
                <a:lnTo>
                  <a:pt x="713523" y="203177"/>
                </a:lnTo>
                <a:lnTo>
                  <a:pt x="722489" y="193476"/>
                </a:lnTo>
                <a:lnTo>
                  <a:pt x="740051" y="209698"/>
                </a:lnTo>
                <a:lnTo>
                  <a:pt x="734283" y="215651"/>
                </a:lnTo>
                <a:close/>
              </a:path>
              <a:path w="853440" h="239394">
                <a:moveTo>
                  <a:pt x="810381" y="64740"/>
                </a:moveTo>
                <a:lnTo>
                  <a:pt x="783890" y="64740"/>
                </a:lnTo>
                <a:lnTo>
                  <a:pt x="783890" y="18306"/>
                </a:lnTo>
                <a:lnTo>
                  <a:pt x="810381" y="18306"/>
                </a:lnTo>
                <a:lnTo>
                  <a:pt x="810381" y="64740"/>
                </a:lnTo>
                <a:close/>
              </a:path>
              <a:path w="853440" h="239394">
                <a:moveTo>
                  <a:pt x="844907" y="88106"/>
                </a:moveTo>
                <a:lnTo>
                  <a:pt x="755761" y="88106"/>
                </a:lnTo>
                <a:lnTo>
                  <a:pt x="755761" y="64740"/>
                </a:lnTo>
                <a:lnTo>
                  <a:pt x="844907" y="64740"/>
                </a:lnTo>
                <a:lnTo>
                  <a:pt x="844907" y="88106"/>
                </a:lnTo>
                <a:close/>
              </a:path>
              <a:path w="853440" h="239394">
                <a:moveTo>
                  <a:pt x="821543" y="239166"/>
                </a:moveTo>
                <a:lnTo>
                  <a:pt x="786244" y="216814"/>
                </a:lnTo>
                <a:lnTo>
                  <a:pt x="783890" y="88106"/>
                </a:lnTo>
                <a:lnTo>
                  <a:pt x="810381" y="88106"/>
                </a:lnTo>
                <a:lnTo>
                  <a:pt x="810381" y="200123"/>
                </a:lnTo>
                <a:lnTo>
                  <a:pt x="811771" y="205382"/>
                </a:lnTo>
                <a:lnTo>
                  <a:pt x="814548" y="209549"/>
                </a:lnTo>
                <a:lnTo>
                  <a:pt x="817426" y="213617"/>
                </a:lnTo>
                <a:lnTo>
                  <a:pt x="821791" y="215651"/>
                </a:lnTo>
                <a:lnTo>
                  <a:pt x="848445" y="215651"/>
                </a:lnTo>
                <a:lnTo>
                  <a:pt x="853394" y="228302"/>
                </a:lnTo>
                <a:lnTo>
                  <a:pt x="847273" y="233055"/>
                </a:lnTo>
                <a:lnTo>
                  <a:pt x="839924" y="236450"/>
                </a:lnTo>
                <a:lnTo>
                  <a:pt x="831347" y="238487"/>
                </a:lnTo>
                <a:lnTo>
                  <a:pt x="821543" y="239166"/>
                </a:lnTo>
                <a:close/>
              </a:path>
              <a:path w="853440" h="239394">
                <a:moveTo>
                  <a:pt x="848445" y="215651"/>
                </a:moveTo>
                <a:lnTo>
                  <a:pt x="834888" y="215651"/>
                </a:lnTo>
                <a:lnTo>
                  <a:pt x="840888" y="213270"/>
                </a:lnTo>
                <a:lnTo>
                  <a:pt x="845650" y="208507"/>
                </a:lnTo>
                <a:lnTo>
                  <a:pt x="848445" y="215651"/>
                </a:lnTo>
                <a:close/>
              </a:path>
            </a:pathLst>
          </a:custGeom>
          <a:solidFill>
            <a:srgbClr val="1F2628"/>
          </a:solidFill>
        </p:spPr>
        <p:txBody>
          <a:bodyPr wrap="square" lIns="0" tIns="0" rIns="0" bIns="0" rtlCol="0"/>
          <a:lstStyle/>
          <a:p>
            <a:endParaRPr sz="2400">
              <a:solidFill>
                <a:prstClr val="black"/>
              </a:solidFill>
            </a:endParaRPr>
          </a:p>
        </p:txBody>
      </p:sp>
      <p:sp>
        <p:nvSpPr>
          <p:cNvPr id="4" name="object 4"/>
          <p:cNvSpPr/>
          <p:nvPr/>
        </p:nvSpPr>
        <p:spPr>
          <a:xfrm>
            <a:off x="523151" y="1737166"/>
            <a:ext cx="5970400" cy="26610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>
              <a:solidFill>
                <a:prstClr val="black"/>
              </a:solidFill>
            </a:endParaRPr>
          </a:p>
        </p:txBody>
      </p:sp>
      <p:sp>
        <p:nvSpPr>
          <p:cNvPr id="5" name="object 5"/>
          <p:cNvSpPr/>
          <p:nvPr/>
        </p:nvSpPr>
        <p:spPr>
          <a:xfrm>
            <a:off x="553711" y="2425942"/>
            <a:ext cx="625687" cy="207433"/>
          </a:xfrm>
          <a:custGeom>
            <a:avLst/>
            <a:gdLst/>
            <a:ahLst/>
            <a:cxnLst/>
            <a:rect l="l" t="t" r="r" b="b"/>
            <a:pathLst>
              <a:path w="469265" h="155575">
                <a:moveTo>
                  <a:pt x="69502" y="152548"/>
                </a:moveTo>
                <a:lnTo>
                  <a:pt x="0" y="152548"/>
                </a:lnTo>
                <a:lnTo>
                  <a:pt x="0" y="0"/>
                </a:lnTo>
                <a:lnTo>
                  <a:pt x="67865" y="0"/>
                </a:lnTo>
                <a:lnTo>
                  <a:pt x="77120" y="669"/>
                </a:lnTo>
                <a:lnTo>
                  <a:pt x="104334" y="16965"/>
                </a:lnTo>
                <a:lnTo>
                  <a:pt x="18901" y="16965"/>
                </a:lnTo>
                <a:lnTo>
                  <a:pt x="18901" y="66079"/>
                </a:lnTo>
                <a:lnTo>
                  <a:pt x="99712" y="66079"/>
                </a:lnTo>
                <a:lnTo>
                  <a:pt x="98176" y="68014"/>
                </a:lnTo>
                <a:lnTo>
                  <a:pt x="91777" y="72082"/>
                </a:lnTo>
                <a:lnTo>
                  <a:pt x="83938" y="73967"/>
                </a:lnTo>
                <a:lnTo>
                  <a:pt x="91976" y="75157"/>
                </a:lnTo>
                <a:lnTo>
                  <a:pt x="98920" y="79424"/>
                </a:lnTo>
                <a:lnTo>
                  <a:pt x="101808" y="83045"/>
                </a:lnTo>
                <a:lnTo>
                  <a:pt x="18901" y="83045"/>
                </a:lnTo>
                <a:lnTo>
                  <a:pt x="18901" y="135581"/>
                </a:lnTo>
                <a:lnTo>
                  <a:pt x="106684" y="135581"/>
                </a:lnTo>
                <a:lnTo>
                  <a:pt x="101798" y="141385"/>
                </a:lnTo>
                <a:lnTo>
                  <a:pt x="95370" y="146269"/>
                </a:lnTo>
                <a:lnTo>
                  <a:pt x="87845" y="149757"/>
                </a:lnTo>
                <a:lnTo>
                  <a:pt x="79223" y="151850"/>
                </a:lnTo>
                <a:lnTo>
                  <a:pt x="69502" y="152548"/>
                </a:lnTo>
                <a:close/>
              </a:path>
              <a:path w="469265" h="155575">
                <a:moveTo>
                  <a:pt x="99712" y="66079"/>
                </a:moveTo>
                <a:lnTo>
                  <a:pt x="73322" y="66079"/>
                </a:lnTo>
                <a:lnTo>
                  <a:pt x="79870" y="63797"/>
                </a:lnTo>
                <a:lnTo>
                  <a:pt x="88701" y="54569"/>
                </a:lnTo>
                <a:lnTo>
                  <a:pt x="90934" y="48716"/>
                </a:lnTo>
                <a:lnTo>
                  <a:pt x="90934" y="34825"/>
                </a:lnTo>
                <a:lnTo>
                  <a:pt x="88701" y="29021"/>
                </a:lnTo>
                <a:lnTo>
                  <a:pt x="84237" y="24259"/>
                </a:lnTo>
                <a:lnTo>
                  <a:pt x="79870" y="19396"/>
                </a:lnTo>
                <a:lnTo>
                  <a:pt x="73322" y="16965"/>
                </a:lnTo>
                <a:lnTo>
                  <a:pt x="104334" y="16965"/>
                </a:lnTo>
                <a:lnTo>
                  <a:pt x="107676" y="23068"/>
                </a:lnTo>
                <a:lnTo>
                  <a:pt x="109853" y="30583"/>
                </a:lnTo>
                <a:lnTo>
                  <a:pt x="110579" y="38992"/>
                </a:lnTo>
                <a:lnTo>
                  <a:pt x="110579" y="47922"/>
                </a:lnTo>
                <a:lnTo>
                  <a:pt x="108099" y="55512"/>
                </a:lnTo>
                <a:lnTo>
                  <a:pt x="99712" y="66079"/>
                </a:lnTo>
                <a:close/>
              </a:path>
              <a:path w="469265" h="155575">
                <a:moveTo>
                  <a:pt x="106684" y="135581"/>
                </a:moveTo>
                <a:lnTo>
                  <a:pt x="74562" y="135581"/>
                </a:lnTo>
                <a:lnTo>
                  <a:pt x="81508" y="133300"/>
                </a:lnTo>
                <a:lnTo>
                  <a:pt x="86468" y="128735"/>
                </a:lnTo>
                <a:lnTo>
                  <a:pt x="91430" y="124072"/>
                </a:lnTo>
                <a:lnTo>
                  <a:pt x="93910" y="117623"/>
                </a:lnTo>
                <a:lnTo>
                  <a:pt x="93910" y="101549"/>
                </a:lnTo>
                <a:lnTo>
                  <a:pt x="91330" y="95200"/>
                </a:lnTo>
                <a:lnTo>
                  <a:pt x="81011" y="85476"/>
                </a:lnTo>
                <a:lnTo>
                  <a:pt x="74166" y="83045"/>
                </a:lnTo>
                <a:lnTo>
                  <a:pt x="101808" y="83045"/>
                </a:lnTo>
                <a:lnTo>
                  <a:pt x="113555" y="111471"/>
                </a:lnTo>
                <a:lnTo>
                  <a:pt x="112820" y="120317"/>
                </a:lnTo>
                <a:lnTo>
                  <a:pt x="110616" y="128252"/>
                </a:lnTo>
                <a:lnTo>
                  <a:pt x="106942" y="135275"/>
                </a:lnTo>
                <a:lnTo>
                  <a:pt x="106684" y="135581"/>
                </a:lnTo>
                <a:close/>
              </a:path>
              <a:path w="469265" h="155575">
                <a:moveTo>
                  <a:pt x="186551" y="155227"/>
                </a:moveTo>
                <a:lnTo>
                  <a:pt x="178317" y="155227"/>
                </a:lnTo>
                <a:lnTo>
                  <a:pt x="162885" y="153032"/>
                </a:lnTo>
                <a:lnTo>
                  <a:pt x="151862" y="146446"/>
                </a:lnTo>
                <a:lnTo>
                  <a:pt x="145248" y="135470"/>
                </a:lnTo>
                <a:lnTo>
                  <a:pt x="143044" y="120103"/>
                </a:lnTo>
                <a:lnTo>
                  <a:pt x="143044" y="42118"/>
                </a:lnTo>
                <a:lnTo>
                  <a:pt x="160159" y="42118"/>
                </a:lnTo>
                <a:lnTo>
                  <a:pt x="160159" y="123526"/>
                </a:lnTo>
                <a:lnTo>
                  <a:pt x="162143" y="129876"/>
                </a:lnTo>
                <a:lnTo>
                  <a:pt x="170081" y="138013"/>
                </a:lnTo>
                <a:lnTo>
                  <a:pt x="176332" y="140046"/>
                </a:lnTo>
                <a:lnTo>
                  <a:pt x="214995" y="140046"/>
                </a:lnTo>
                <a:lnTo>
                  <a:pt x="213340" y="141931"/>
                </a:lnTo>
                <a:lnTo>
                  <a:pt x="207784" y="146197"/>
                </a:lnTo>
                <a:lnTo>
                  <a:pt x="200939" y="149868"/>
                </a:lnTo>
                <a:lnTo>
                  <a:pt x="194092" y="153440"/>
                </a:lnTo>
                <a:lnTo>
                  <a:pt x="186551" y="155227"/>
                </a:lnTo>
                <a:close/>
              </a:path>
              <a:path w="469265" h="155575">
                <a:moveTo>
                  <a:pt x="214995" y="140046"/>
                </a:moveTo>
                <a:lnTo>
                  <a:pt x="191612" y="140046"/>
                </a:lnTo>
                <a:lnTo>
                  <a:pt x="197962" y="138359"/>
                </a:lnTo>
                <a:lnTo>
                  <a:pt x="209868" y="131613"/>
                </a:lnTo>
                <a:lnTo>
                  <a:pt x="214432" y="127693"/>
                </a:lnTo>
                <a:lnTo>
                  <a:pt x="217607" y="123229"/>
                </a:lnTo>
                <a:lnTo>
                  <a:pt x="217607" y="42118"/>
                </a:lnTo>
                <a:lnTo>
                  <a:pt x="234722" y="42118"/>
                </a:lnTo>
                <a:lnTo>
                  <a:pt x="234722" y="137070"/>
                </a:lnTo>
                <a:lnTo>
                  <a:pt x="217607" y="137070"/>
                </a:lnTo>
                <a:lnTo>
                  <a:pt x="214995" y="140046"/>
                </a:lnTo>
                <a:close/>
              </a:path>
              <a:path w="469265" h="155575">
                <a:moveTo>
                  <a:pt x="234722" y="152548"/>
                </a:moveTo>
                <a:lnTo>
                  <a:pt x="217607" y="152548"/>
                </a:lnTo>
                <a:lnTo>
                  <a:pt x="217607" y="137070"/>
                </a:lnTo>
                <a:lnTo>
                  <a:pt x="234722" y="137070"/>
                </a:lnTo>
                <a:lnTo>
                  <a:pt x="234722" y="152548"/>
                </a:lnTo>
                <a:close/>
              </a:path>
              <a:path w="469265" h="155575">
                <a:moveTo>
                  <a:pt x="280661" y="26342"/>
                </a:moveTo>
                <a:lnTo>
                  <a:pt x="274409" y="26342"/>
                </a:lnTo>
                <a:lnTo>
                  <a:pt x="271731" y="25250"/>
                </a:lnTo>
                <a:lnTo>
                  <a:pt x="267167" y="20885"/>
                </a:lnTo>
                <a:lnTo>
                  <a:pt x="266026" y="18156"/>
                </a:lnTo>
                <a:lnTo>
                  <a:pt x="266026" y="11707"/>
                </a:lnTo>
                <a:lnTo>
                  <a:pt x="267167" y="8979"/>
                </a:lnTo>
                <a:lnTo>
                  <a:pt x="271731" y="4414"/>
                </a:lnTo>
                <a:lnTo>
                  <a:pt x="274409" y="3273"/>
                </a:lnTo>
                <a:lnTo>
                  <a:pt x="280661" y="3273"/>
                </a:lnTo>
                <a:lnTo>
                  <a:pt x="283389" y="4414"/>
                </a:lnTo>
                <a:lnTo>
                  <a:pt x="287953" y="8979"/>
                </a:lnTo>
                <a:lnTo>
                  <a:pt x="289094" y="11707"/>
                </a:lnTo>
                <a:lnTo>
                  <a:pt x="289094" y="18156"/>
                </a:lnTo>
                <a:lnTo>
                  <a:pt x="287953" y="20885"/>
                </a:lnTo>
                <a:lnTo>
                  <a:pt x="283389" y="25250"/>
                </a:lnTo>
                <a:lnTo>
                  <a:pt x="280661" y="26342"/>
                </a:lnTo>
                <a:close/>
              </a:path>
              <a:path w="469265" h="155575">
                <a:moveTo>
                  <a:pt x="286118" y="152548"/>
                </a:moveTo>
                <a:lnTo>
                  <a:pt x="269002" y="152548"/>
                </a:lnTo>
                <a:lnTo>
                  <a:pt x="269002" y="42118"/>
                </a:lnTo>
                <a:lnTo>
                  <a:pt x="286118" y="42118"/>
                </a:lnTo>
                <a:lnTo>
                  <a:pt x="286118" y="152548"/>
                </a:lnTo>
                <a:close/>
              </a:path>
              <a:path w="469265" h="155575">
                <a:moveTo>
                  <a:pt x="337552" y="152548"/>
                </a:moveTo>
                <a:lnTo>
                  <a:pt x="320437" y="152548"/>
                </a:lnTo>
                <a:lnTo>
                  <a:pt x="320437" y="0"/>
                </a:lnTo>
                <a:lnTo>
                  <a:pt x="337552" y="0"/>
                </a:lnTo>
                <a:lnTo>
                  <a:pt x="337552" y="152548"/>
                </a:lnTo>
                <a:close/>
              </a:path>
              <a:path w="469265" h="155575">
                <a:moveTo>
                  <a:pt x="469056" y="58787"/>
                </a:moveTo>
                <a:lnTo>
                  <a:pt x="451941" y="58787"/>
                </a:lnTo>
                <a:lnTo>
                  <a:pt x="451941" y="0"/>
                </a:lnTo>
                <a:lnTo>
                  <a:pt x="469056" y="0"/>
                </a:lnTo>
                <a:lnTo>
                  <a:pt x="469056" y="58787"/>
                </a:lnTo>
                <a:close/>
              </a:path>
              <a:path w="469265" h="155575">
                <a:moveTo>
                  <a:pt x="422424" y="155227"/>
                </a:moveTo>
                <a:lnTo>
                  <a:pt x="414585" y="155227"/>
                </a:lnTo>
                <a:lnTo>
                  <a:pt x="404037" y="154241"/>
                </a:lnTo>
                <a:lnTo>
                  <a:pt x="373006" y="130912"/>
                </a:lnTo>
                <a:lnTo>
                  <a:pt x="365472" y="97481"/>
                </a:lnTo>
                <a:lnTo>
                  <a:pt x="366318" y="84905"/>
                </a:lnTo>
                <a:lnTo>
                  <a:pt x="386373" y="48313"/>
                </a:lnTo>
                <a:lnTo>
                  <a:pt x="414585" y="39439"/>
                </a:lnTo>
                <a:lnTo>
                  <a:pt x="422126" y="39439"/>
                </a:lnTo>
                <a:lnTo>
                  <a:pt x="429121" y="41175"/>
                </a:lnTo>
                <a:lnTo>
                  <a:pt x="435570" y="44648"/>
                </a:lnTo>
                <a:lnTo>
                  <a:pt x="442019" y="48021"/>
                </a:lnTo>
                <a:lnTo>
                  <a:pt x="447476" y="52734"/>
                </a:lnTo>
                <a:lnTo>
                  <a:pt x="448977" y="54768"/>
                </a:lnTo>
                <a:lnTo>
                  <a:pt x="418752" y="54768"/>
                </a:lnTo>
                <a:lnTo>
                  <a:pt x="411171" y="55494"/>
                </a:lnTo>
                <a:lnTo>
                  <a:pt x="383936" y="88226"/>
                </a:lnTo>
                <a:lnTo>
                  <a:pt x="383331" y="97481"/>
                </a:lnTo>
                <a:lnTo>
                  <a:pt x="383927" y="106495"/>
                </a:lnTo>
                <a:lnTo>
                  <a:pt x="411050" y="139311"/>
                </a:lnTo>
                <a:lnTo>
                  <a:pt x="418752" y="140046"/>
                </a:lnTo>
                <a:lnTo>
                  <a:pt x="448980" y="140046"/>
                </a:lnTo>
                <a:lnTo>
                  <a:pt x="447774" y="141684"/>
                </a:lnTo>
                <a:lnTo>
                  <a:pt x="442465" y="146297"/>
                </a:lnTo>
                <a:lnTo>
                  <a:pt x="429568" y="153440"/>
                </a:lnTo>
                <a:lnTo>
                  <a:pt x="422424" y="155227"/>
                </a:lnTo>
                <a:close/>
              </a:path>
              <a:path w="469265" h="155575">
                <a:moveTo>
                  <a:pt x="448980" y="140046"/>
                </a:moveTo>
                <a:lnTo>
                  <a:pt x="425599" y="140046"/>
                </a:lnTo>
                <a:lnTo>
                  <a:pt x="432048" y="138359"/>
                </a:lnTo>
                <a:lnTo>
                  <a:pt x="444251" y="131613"/>
                </a:lnTo>
                <a:lnTo>
                  <a:pt x="448865" y="127495"/>
                </a:lnTo>
                <a:lnTo>
                  <a:pt x="451941" y="122634"/>
                </a:lnTo>
                <a:lnTo>
                  <a:pt x="451941" y="72478"/>
                </a:lnTo>
                <a:lnTo>
                  <a:pt x="448865" y="67616"/>
                </a:lnTo>
                <a:lnTo>
                  <a:pt x="444251" y="63449"/>
                </a:lnTo>
                <a:lnTo>
                  <a:pt x="432048" y="56505"/>
                </a:lnTo>
                <a:lnTo>
                  <a:pt x="425599" y="54768"/>
                </a:lnTo>
                <a:lnTo>
                  <a:pt x="448977" y="54768"/>
                </a:lnTo>
                <a:lnTo>
                  <a:pt x="451941" y="58787"/>
                </a:lnTo>
                <a:lnTo>
                  <a:pt x="469056" y="58787"/>
                </a:lnTo>
                <a:lnTo>
                  <a:pt x="469056" y="136028"/>
                </a:lnTo>
                <a:lnTo>
                  <a:pt x="451941" y="136028"/>
                </a:lnTo>
                <a:lnTo>
                  <a:pt x="448980" y="140046"/>
                </a:lnTo>
                <a:close/>
              </a:path>
              <a:path w="469265" h="155575">
                <a:moveTo>
                  <a:pt x="469056" y="152548"/>
                </a:moveTo>
                <a:lnTo>
                  <a:pt x="451941" y="152548"/>
                </a:lnTo>
                <a:lnTo>
                  <a:pt x="451941" y="136028"/>
                </a:lnTo>
                <a:lnTo>
                  <a:pt x="469056" y="136028"/>
                </a:lnTo>
                <a:lnTo>
                  <a:pt x="469056" y="152548"/>
                </a:lnTo>
                <a:close/>
              </a:path>
            </a:pathLst>
          </a:custGeom>
          <a:solidFill>
            <a:srgbClr val="606060"/>
          </a:solidFill>
        </p:spPr>
        <p:txBody>
          <a:bodyPr wrap="square" lIns="0" tIns="0" rIns="0" bIns="0" rtlCol="0"/>
          <a:lstStyle/>
          <a:p>
            <a:endParaRPr sz="2400">
              <a:solidFill>
                <a:prstClr val="black"/>
              </a:solidFill>
            </a:endParaRPr>
          </a:p>
        </p:txBody>
      </p:sp>
      <p:sp>
        <p:nvSpPr>
          <p:cNvPr id="6" name="object 6"/>
          <p:cNvSpPr/>
          <p:nvPr/>
        </p:nvSpPr>
        <p:spPr>
          <a:xfrm>
            <a:off x="1299866" y="2425941"/>
            <a:ext cx="2948559" cy="2595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>
              <a:solidFill>
                <a:prstClr val="black"/>
              </a:solidFill>
            </a:endParaRPr>
          </a:p>
        </p:txBody>
      </p:sp>
      <p:sp>
        <p:nvSpPr>
          <p:cNvPr id="7" name="object 7"/>
          <p:cNvSpPr/>
          <p:nvPr/>
        </p:nvSpPr>
        <p:spPr>
          <a:xfrm>
            <a:off x="4339498" y="2420583"/>
            <a:ext cx="4732023" cy="26947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>
              <a:solidFill>
                <a:prstClr val="black"/>
              </a:solidFill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060124" y="2426139"/>
            <a:ext cx="1039707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933"/>
            <a:r>
              <a:rPr sz="1600" dirty="0">
                <a:solidFill>
                  <a:srgbClr val="000087"/>
                </a:solidFill>
                <a:latin typeface="Consolas"/>
                <a:cs typeface="Consolas"/>
              </a:rPr>
              <a:t>&lt;Todo</a:t>
            </a:r>
            <a:r>
              <a:rPr sz="1600" spc="-140" dirty="0">
                <a:solidFill>
                  <a:srgbClr val="000087"/>
                </a:solidFill>
                <a:latin typeface="Consolas"/>
                <a:cs typeface="Consolas"/>
              </a:rPr>
              <a:t> </a:t>
            </a:r>
            <a:r>
              <a:rPr sz="1600" dirty="0">
                <a:solidFill>
                  <a:prstClr val="black"/>
                </a:solidFill>
                <a:latin typeface="Consolas"/>
                <a:cs typeface="Consolas"/>
              </a:rPr>
              <a:t>/&gt;)</a:t>
            </a:r>
            <a:endParaRPr sz="1600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53711" y="3111736"/>
            <a:ext cx="719667" cy="207433"/>
          </a:xfrm>
          <a:custGeom>
            <a:avLst/>
            <a:gdLst/>
            <a:ahLst/>
            <a:cxnLst/>
            <a:rect l="l" t="t" r="r" b="b"/>
            <a:pathLst>
              <a:path w="539750" h="155575">
                <a:moveTo>
                  <a:pt x="62210" y="155228"/>
                </a:moveTo>
                <a:lnTo>
                  <a:pt x="16221" y="139159"/>
                </a:lnTo>
                <a:lnTo>
                  <a:pt x="0" y="93316"/>
                </a:lnTo>
                <a:lnTo>
                  <a:pt x="0" y="0"/>
                </a:lnTo>
                <a:lnTo>
                  <a:pt x="18901" y="0"/>
                </a:lnTo>
                <a:lnTo>
                  <a:pt x="18932" y="93316"/>
                </a:lnTo>
                <a:lnTo>
                  <a:pt x="19589" y="102823"/>
                </a:lnTo>
                <a:lnTo>
                  <a:pt x="43495" y="135365"/>
                </a:lnTo>
                <a:lnTo>
                  <a:pt x="62210" y="138417"/>
                </a:lnTo>
                <a:lnTo>
                  <a:pt x="108662" y="138417"/>
                </a:lnTo>
                <a:lnTo>
                  <a:pt x="108198" y="139007"/>
                </a:lnTo>
                <a:lnTo>
                  <a:pt x="99351" y="146106"/>
                </a:lnTo>
                <a:lnTo>
                  <a:pt x="88738" y="151175"/>
                </a:lnTo>
                <a:lnTo>
                  <a:pt x="76358" y="154215"/>
                </a:lnTo>
                <a:lnTo>
                  <a:pt x="62210" y="155228"/>
                </a:lnTo>
                <a:close/>
              </a:path>
              <a:path w="539750" h="155575">
                <a:moveTo>
                  <a:pt x="108662" y="138417"/>
                </a:moveTo>
                <a:lnTo>
                  <a:pt x="62210" y="138417"/>
                </a:lnTo>
                <a:lnTo>
                  <a:pt x="72144" y="137654"/>
                </a:lnTo>
                <a:lnTo>
                  <a:pt x="80813" y="135365"/>
                </a:lnTo>
                <a:lnTo>
                  <a:pt x="104681" y="102823"/>
                </a:lnTo>
                <a:lnTo>
                  <a:pt x="105370" y="0"/>
                </a:lnTo>
                <a:lnTo>
                  <a:pt x="124271" y="0"/>
                </a:lnTo>
                <a:lnTo>
                  <a:pt x="124261" y="93316"/>
                </a:lnTo>
                <a:lnTo>
                  <a:pt x="123266" y="107144"/>
                </a:lnTo>
                <a:lnTo>
                  <a:pt x="120253" y="119440"/>
                </a:lnTo>
                <a:lnTo>
                  <a:pt x="115230" y="130061"/>
                </a:lnTo>
                <a:lnTo>
                  <a:pt x="108662" y="138417"/>
                </a:lnTo>
                <a:close/>
              </a:path>
              <a:path w="539750" h="155575">
                <a:moveTo>
                  <a:pt x="230990" y="141388"/>
                </a:moveTo>
                <a:lnTo>
                  <a:pt x="203526" y="141388"/>
                </a:lnTo>
                <a:lnTo>
                  <a:pt x="209975" y="139607"/>
                </a:lnTo>
                <a:lnTo>
                  <a:pt x="214341" y="136035"/>
                </a:lnTo>
                <a:lnTo>
                  <a:pt x="218805" y="132463"/>
                </a:lnTo>
                <a:lnTo>
                  <a:pt x="221038" y="127891"/>
                </a:lnTo>
                <a:lnTo>
                  <a:pt x="221038" y="117481"/>
                </a:lnTo>
                <a:lnTo>
                  <a:pt x="179115" y="100137"/>
                </a:lnTo>
                <a:lnTo>
                  <a:pt x="172260" y="97672"/>
                </a:lnTo>
                <a:lnTo>
                  <a:pt x="166390" y="94705"/>
                </a:lnTo>
                <a:lnTo>
                  <a:pt x="161507" y="91239"/>
                </a:lnTo>
                <a:lnTo>
                  <a:pt x="155653" y="86277"/>
                </a:lnTo>
                <a:lnTo>
                  <a:pt x="152726" y="79581"/>
                </a:lnTo>
                <a:lnTo>
                  <a:pt x="152773" y="61721"/>
                </a:lnTo>
                <a:lnTo>
                  <a:pt x="184901" y="40001"/>
                </a:lnTo>
                <a:lnTo>
                  <a:pt x="193802" y="39442"/>
                </a:lnTo>
                <a:lnTo>
                  <a:pt x="205737" y="40437"/>
                </a:lnTo>
                <a:lnTo>
                  <a:pt x="216536" y="43423"/>
                </a:lnTo>
                <a:lnTo>
                  <a:pt x="226200" y="48399"/>
                </a:lnTo>
                <a:lnTo>
                  <a:pt x="232177" y="53282"/>
                </a:lnTo>
                <a:lnTo>
                  <a:pt x="186162" y="53282"/>
                </a:lnTo>
                <a:lnTo>
                  <a:pt x="180160" y="54968"/>
                </a:lnTo>
                <a:lnTo>
                  <a:pt x="175794" y="58340"/>
                </a:lnTo>
                <a:lnTo>
                  <a:pt x="171528" y="61721"/>
                </a:lnTo>
                <a:lnTo>
                  <a:pt x="169395" y="65836"/>
                </a:lnTo>
                <a:lnTo>
                  <a:pt x="169395" y="75161"/>
                </a:lnTo>
                <a:lnTo>
                  <a:pt x="203625" y="89296"/>
                </a:lnTo>
                <a:lnTo>
                  <a:pt x="211457" y="91484"/>
                </a:lnTo>
                <a:lnTo>
                  <a:pt x="237707" y="113261"/>
                </a:lnTo>
                <a:lnTo>
                  <a:pt x="237707" y="121891"/>
                </a:lnTo>
                <a:lnTo>
                  <a:pt x="236963" y="129165"/>
                </a:lnTo>
                <a:lnTo>
                  <a:pt x="234730" y="135658"/>
                </a:lnTo>
                <a:lnTo>
                  <a:pt x="230990" y="141388"/>
                </a:lnTo>
                <a:close/>
              </a:path>
              <a:path w="539750" h="155575">
                <a:moveTo>
                  <a:pt x="226694" y="67274"/>
                </a:moveTo>
                <a:lnTo>
                  <a:pt x="223419" y="63303"/>
                </a:lnTo>
                <a:lnTo>
                  <a:pt x="218905" y="59978"/>
                </a:lnTo>
                <a:lnTo>
                  <a:pt x="207395" y="54625"/>
                </a:lnTo>
                <a:lnTo>
                  <a:pt x="200946" y="53282"/>
                </a:lnTo>
                <a:lnTo>
                  <a:pt x="232177" y="53282"/>
                </a:lnTo>
                <a:lnTo>
                  <a:pt x="234730" y="55368"/>
                </a:lnTo>
                <a:lnTo>
                  <a:pt x="226694" y="67274"/>
                </a:lnTo>
                <a:close/>
              </a:path>
              <a:path w="539750" h="155575">
                <a:moveTo>
                  <a:pt x="194249" y="155228"/>
                </a:moveTo>
                <a:lnTo>
                  <a:pt x="180920" y="154149"/>
                </a:lnTo>
                <a:lnTo>
                  <a:pt x="169060" y="150913"/>
                </a:lnTo>
                <a:lnTo>
                  <a:pt x="158670" y="145520"/>
                </a:lnTo>
                <a:lnTo>
                  <a:pt x="149749" y="137969"/>
                </a:lnTo>
                <a:lnTo>
                  <a:pt x="158679" y="125615"/>
                </a:lnTo>
                <a:lnTo>
                  <a:pt x="162251" y="129882"/>
                </a:lnTo>
                <a:lnTo>
                  <a:pt x="167262" y="133597"/>
                </a:lnTo>
                <a:lnTo>
                  <a:pt x="173711" y="136778"/>
                </a:lnTo>
                <a:lnTo>
                  <a:pt x="180260" y="139855"/>
                </a:lnTo>
                <a:lnTo>
                  <a:pt x="187353" y="141388"/>
                </a:lnTo>
                <a:lnTo>
                  <a:pt x="230990" y="141388"/>
                </a:lnTo>
                <a:lnTo>
                  <a:pt x="225801" y="146303"/>
                </a:lnTo>
                <a:lnTo>
                  <a:pt x="219364" y="150209"/>
                </a:lnTo>
                <a:lnTo>
                  <a:pt x="211960" y="152998"/>
                </a:lnTo>
                <a:lnTo>
                  <a:pt x="203588" y="154671"/>
                </a:lnTo>
                <a:lnTo>
                  <a:pt x="194249" y="155228"/>
                </a:lnTo>
                <a:close/>
              </a:path>
              <a:path w="539750" h="155575">
                <a:moveTo>
                  <a:pt x="315431" y="155228"/>
                </a:moveTo>
                <a:lnTo>
                  <a:pt x="274801" y="139007"/>
                </a:lnTo>
                <a:lnTo>
                  <a:pt x="259173" y="97183"/>
                </a:lnTo>
                <a:lnTo>
                  <a:pt x="260141" y="85465"/>
                </a:lnTo>
                <a:lnTo>
                  <a:pt x="282949" y="48817"/>
                </a:lnTo>
                <a:lnTo>
                  <a:pt x="313645" y="39442"/>
                </a:lnTo>
                <a:lnTo>
                  <a:pt x="325004" y="40484"/>
                </a:lnTo>
                <a:lnTo>
                  <a:pt x="335150" y="43572"/>
                </a:lnTo>
                <a:lnTo>
                  <a:pt x="344173" y="48733"/>
                </a:lnTo>
                <a:lnTo>
                  <a:pt x="349449" y="53578"/>
                </a:lnTo>
                <a:lnTo>
                  <a:pt x="313347" y="53578"/>
                </a:lnTo>
                <a:lnTo>
                  <a:pt x="306008" y="54247"/>
                </a:lnTo>
                <a:lnTo>
                  <a:pt x="278158" y="82966"/>
                </a:lnTo>
                <a:lnTo>
                  <a:pt x="277331" y="90344"/>
                </a:lnTo>
                <a:lnTo>
                  <a:pt x="366022" y="90344"/>
                </a:lnTo>
                <a:lnTo>
                  <a:pt x="366627" y="98678"/>
                </a:lnTo>
                <a:lnTo>
                  <a:pt x="366627" y="102993"/>
                </a:lnTo>
                <a:lnTo>
                  <a:pt x="277331" y="102993"/>
                </a:lnTo>
                <a:lnTo>
                  <a:pt x="278428" y="111019"/>
                </a:lnTo>
                <a:lnTo>
                  <a:pt x="309263" y="140432"/>
                </a:lnTo>
                <a:lnTo>
                  <a:pt x="317068" y="141093"/>
                </a:lnTo>
                <a:lnTo>
                  <a:pt x="356022" y="141093"/>
                </a:lnTo>
                <a:lnTo>
                  <a:pt x="350229" y="145773"/>
                </a:lnTo>
                <a:lnTo>
                  <a:pt x="339876" y="151026"/>
                </a:lnTo>
                <a:lnTo>
                  <a:pt x="328276" y="154178"/>
                </a:lnTo>
                <a:lnTo>
                  <a:pt x="315431" y="155228"/>
                </a:lnTo>
                <a:close/>
              </a:path>
              <a:path w="539750" h="155575">
                <a:moveTo>
                  <a:pt x="366022" y="90344"/>
                </a:moveTo>
                <a:lnTo>
                  <a:pt x="349661" y="90344"/>
                </a:lnTo>
                <a:lnTo>
                  <a:pt x="349028" y="82966"/>
                </a:lnTo>
                <a:lnTo>
                  <a:pt x="347131" y="76165"/>
                </a:lnTo>
                <a:lnTo>
                  <a:pt x="313347" y="53578"/>
                </a:lnTo>
                <a:lnTo>
                  <a:pt x="349449" y="53578"/>
                </a:lnTo>
                <a:lnTo>
                  <a:pt x="352042" y="55959"/>
                </a:lnTo>
                <a:lnTo>
                  <a:pt x="358423" y="64769"/>
                </a:lnTo>
                <a:lnTo>
                  <a:pt x="362981" y="74825"/>
                </a:lnTo>
                <a:lnTo>
                  <a:pt x="365716" y="86129"/>
                </a:lnTo>
                <a:lnTo>
                  <a:pt x="366022" y="90344"/>
                </a:lnTo>
                <a:close/>
              </a:path>
              <a:path w="539750" h="155575">
                <a:moveTo>
                  <a:pt x="356022" y="141093"/>
                </a:moveTo>
                <a:lnTo>
                  <a:pt x="317068" y="141093"/>
                </a:lnTo>
                <a:lnTo>
                  <a:pt x="326732" y="140229"/>
                </a:lnTo>
                <a:lnTo>
                  <a:pt x="335634" y="137634"/>
                </a:lnTo>
                <a:lnTo>
                  <a:pt x="343773" y="133309"/>
                </a:lnTo>
                <a:lnTo>
                  <a:pt x="351149" y="127253"/>
                </a:lnTo>
                <a:lnTo>
                  <a:pt x="359335" y="138417"/>
                </a:lnTo>
                <a:lnTo>
                  <a:pt x="356022" y="141093"/>
                </a:lnTo>
                <a:close/>
              </a:path>
              <a:path w="539750" h="155575">
                <a:moveTo>
                  <a:pt x="460546" y="69503"/>
                </a:moveTo>
                <a:lnTo>
                  <a:pt x="496711" y="39442"/>
                </a:lnTo>
                <a:lnTo>
                  <a:pt x="506329" y="40057"/>
                </a:lnTo>
                <a:lnTo>
                  <a:pt x="514793" y="41899"/>
                </a:lnTo>
                <a:lnTo>
                  <a:pt x="522105" y="44968"/>
                </a:lnTo>
                <a:lnTo>
                  <a:pt x="528263" y="49263"/>
                </a:lnTo>
                <a:lnTo>
                  <a:pt x="532839" y="54320"/>
                </a:lnTo>
                <a:lnTo>
                  <a:pt x="494478" y="54320"/>
                </a:lnTo>
                <a:lnTo>
                  <a:pt x="485046" y="55270"/>
                </a:lnTo>
                <a:lnTo>
                  <a:pt x="476247" y="58119"/>
                </a:lnTo>
                <a:lnTo>
                  <a:pt x="468080" y="62863"/>
                </a:lnTo>
                <a:lnTo>
                  <a:pt x="460546" y="69503"/>
                </a:lnTo>
                <a:close/>
              </a:path>
              <a:path w="539750" h="155575">
                <a:moveTo>
                  <a:pt x="539424" y="97488"/>
                </a:moveTo>
                <a:lnTo>
                  <a:pt x="522309" y="97488"/>
                </a:lnTo>
                <a:lnTo>
                  <a:pt x="522309" y="70103"/>
                </a:lnTo>
                <a:lnTo>
                  <a:pt x="519680" y="64398"/>
                </a:lnTo>
                <a:lnTo>
                  <a:pt x="514421" y="60426"/>
                </a:lnTo>
                <a:lnTo>
                  <a:pt x="509162" y="56359"/>
                </a:lnTo>
                <a:lnTo>
                  <a:pt x="502515" y="54320"/>
                </a:lnTo>
                <a:lnTo>
                  <a:pt x="532839" y="54320"/>
                </a:lnTo>
                <a:lnTo>
                  <a:pt x="533146" y="54660"/>
                </a:lnTo>
                <a:lnTo>
                  <a:pt x="536634" y="61022"/>
                </a:lnTo>
                <a:lnTo>
                  <a:pt x="538726" y="68351"/>
                </a:lnTo>
                <a:lnTo>
                  <a:pt x="539424" y="76647"/>
                </a:lnTo>
                <a:lnTo>
                  <a:pt x="539424" y="97488"/>
                </a:lnTo>
                <a:close/>
              </a:path>
              <a:path w="539750" h="155575">
                <a:moveTo>
                  <a:pt x="485697" y="155228"/>
                </a:moveTo>
                <a:lnTo>
                  <a:pt x="449867" y="133016"/>
                </a:lnTo>
                <a:lnTo>
                  <a:pt x="447151" y="118766"/>
                </a:lnTo>
                <a:lnTo>
                  <a:pt x="447830" y="111101"/>
                </a:lnTo>
                <a:lnTo>
                  <a:pt x="477661" y="82946"/>
                </a:lnTo>
                <a:lnTo>
                  <a:pt x="485697" y="82305"/>
                </a:lnTo>
                <a:lnTo>
                  <a:pt x="496915" y="83253"/>
                </a:lnTo>
                <a:lnTo>
                  <a:pt x="506757" y="86099"/>
                </a:lnTo>
                <a:lnTo>
                  <a:pt x="515221" y="90844"/>
                </a:lnTo>
                <a:lnTo>
                  <a:pt x="519291" y="94659"/>
                </a:lnTo>
                <a:lnTo>
                  <a:pt x="483812" y="94659"/>
                </a:lnTo>
                <a:lnTo>
                  <a:pt x="477214" y="96935"/>
                </a:lnTo>
                <a:lnTo>
                  <a:pt x="467193" y="105965"/>
                </a:lnTo>
                <a:lnTo>
                  <a:pt x="464713" y="111775"/>
                </a:lnTo>
                <a:lnTo>
                  <a:pt x="464713" y="125958"/>
                </a:lnTo>
                <a:lnTo>
                  <a:pt x="467193" y="131720"/>
                </a:lnTo>
                <a:lnTo>
                  <a:pt x="472154" y="136178"/>
                </a:lnTo>
                <a:lnTo>
                  <a:pt x="477214" y="140645"/>
                </a:lnTo>
                <a:lnTo>
                  <a:pt x="483812" y="142874"/>
                </a:lnTo>
                <a:lnTo>
                  <a:pt x="519101" y="142874"/>
                </a:lnTo>
                <a:lnTo>
                  <a:pt x="514775" y="146689"/>
                </a:lnTo>
                <a:lnTo>
                  <a:pt x="506161" y="151434"/>
                </a:lnTo>
                <a:lnTo>
                  <a:pt x="496469" y="154280"/>
                </a:lnTo>
                <a:lnTo>
                  <a:pt x="485697" y="155228"/>
                </a:lnTo>
                <a:close/>
              </a:path>
              <a:path w="539750" h="155575">
                <a:moveTo>
                  <a:pt x="519101" y="142874"/>
                </a:moveTo>
                <a:lnTo>
                  <a:pt x="491949" y="142874"/>
                </a:lnTo>
                <a:lnTo>
                  <a:pt x="501436" y="142019"/>
                </a:lnTo>
                <a:lnTo>
                  <a:pt x="509659" y="139452"/>
                </a:lnTo>
                <a:lnTo>
                  <a:pt x="516616" y="135175"/>
                </a:lnTo>
                <a:lnTo>
                  <a:pt x="522309" y="129187"/>
                </a:lnTo>
                <a:lnTo>
                  <a:pt x="522309" y="108499"/>
                </a:lnTo>
                <a:lnTo>
                  <a:pt x="516616" y="102442"/>
                </a:lnTo>
                <a:lnTo>
                  <a:pt x="509659" y="98118"/>
                </a:lnTo>
                <a:lnTo>
                  <a:pt x="501436" y="95523"/>
                </a:lnTo>
                <a:lnTo>
                  <a:pt x="491949" y="94659"/>
                </a:lnTo>
                <a:lnTo>
                  <a:pt x="519291" y="94659"/>
                </a:lnTo>
                <a:lnTo>
                  <a:pt x="522309" y="97488"/>
                </a:lnTo>
                <a:lnTo>
                  <a:pt x="539424" y="97488"/>
                </a:lnTo>
                <a:lnTo>
                  <a:pt x="539424" y="140045"/>
                </a:lnTo>
                <a:lnTo>
                  <a:pt x="522309" y="140045"/>
                </a:lnTo>
                <a:lnTo>
                  <a:pt x="519101" y="142874"/>
                </a:lnTo>
                <a:close/>
              </a:path>
              <a:path w="539750" h="155575">
                <a:moveTo>
                  <a:pt x="539424" y="152552"/>
                </a:moveTo>
                <a:lnTo>
                  <a:pt x="522309" y="152552"/>
                </a:lnTo>
                <a:lnTo>
                  <a:pt x="522309" y="140045"/>
                </a:lnTo>
                <a:lnTo>
                  <a:pt x="539424" y="140045"/>
                </a:lnTo>
                <a:lnTo>
                  <a:pt x="539424" y="152552"/>
                </a:lnTo>
                <a:close/>
              </a:path>
            </a:pathLst>
          </a:custGeom>
          <a:solidFill>
            <a:srgbClr val="606060"/>
          </a:solidFill>
        </p:spPr>
        <p:txBody>
          <a:bodyPr wrap="square" lIns="0" tIns="0" rIns="0" bIns="0" rtlCol="0"/>
          <a:lstStyle/>
          <a:p>
            <a:endParaRPr sz="2400">
              <a:solidFill>
                <a:prstClr val="black"/>
              </a:solidFill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384219" y="3105982"/>
            <a:ext cx="9998328" cy="26987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>
              <a:solidFill>
                <a:prstClr val="black"/>
              </a:solidFill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53711" y="3794562"/>
            <a:ext cx="3061645" cy="26610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>
              <a:solidFill>
                <a:prstClr val="black"/>
              </a:solidFill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714379" y="3813408"/>
            <a:ext cx="670560" cy="191347"/>
          </a:xfrm>
          <a:custGeom>
            <a:avLst/>
            <a:gdLst/>
            <a:ahLst/>
            <a:cxnLst/>
            <a:rect l="l" t="t" r="r" b="b"/>
            <a:pathLst>
              <a:path w="502920" h="143510">
                <a:moveTo>
                  <a:pt x="94406" y="120995"/>
                </a:moveTo>
                <a:lnTo>
                  <a:pt x="63160" y="120995"/>
                </a:lnTo>
                <a:lnTo>
                  <a:pt x="69360" y="117033"/>
                </a:lnTo>
                <a:lnTo>
                  <a:pt x="69319" y="105965"/>
                </a:lnTo>
                <a:lnTo>
                  <a:pt x="36614" y="95106"/>
                </a:lnTo>
                <a:lnTo>
                  <a:pt x="22224" y="90426"/>
                </a:lnTo>
                <a:lnTo>
                  <a:pt x="11946" y="83384"/>
                </a:lnTo>
                <a:lnTo>
                  <a:pt x="5779" y="73981"/>
                </a:lnTo>
                <a:lnTo>
                  <a:pt x="3724" y="62217"/>
                </a:lnTo>
                <a:lnTo>
                  <a:pt x="4515" y="54905"/>
                </a:lnTo>
                <a:lnTo>
                  <a:pt x="39450" y="28142"/>
                </a:lnTo>
                <a:lnTo>
                  <a:pt x="48967" y="27536"/>
                </a:lnTo>
                <a:lnTo>
                  <a:pt x="61458" y="28476"/>
                </a:lnTo>
                <a:lnTo>
                  <a:pt x="73039" y="31294"/>
                </a:lnTo>
                <a:lnTo>
                  <a:pt x="83710" y="35991"/>
                </a:lnTo>
                <a:lnTo>
                  <a:pt x="93468" y="42567"/>
                </a:lnTo>
                <a:lnTo>
                  <a:pt x="89309" y="49710"/>
                </a:lnTo>
                <a:lnTo>
                  <a:pt x="43853" y="49710"/>
                </a:lnTo>
                <a:lnTo>
                  <a:pt x="39642" y="50806"/>
                </a:lnTo>
                <a:lnTo>
                  <a:pt x="33394" y="55073"/>
                </a:lnTo>
                <a:lnTo>
                  <a:pt x="31851" y="57597"/>
                </a:lnTo>
                <a:lnTo>
                  <a:pt x="31851" y="63350"/>
                </a:lnTo>
                <a:lnTo>
                  <a:pt x="33442" y="65436"/>
                </a:lnTo>
                <a:lnTo>
                  <a:pt x="39785" y="68217"/>
                </a:lnTo>
                <a:lnTo>
                  <a:pt x="43805" y="69408"/>
                </a:lnTo>
                <a:lnTo>
                  <a:pt x="53635" y="71389"/>
                </a:lnTo>
                <a:lnTo>
                  <a:pt x="58892" y="72532"/>
                </a:lnTo>
                <a:lnTo>
                  <a:pt x="70103" y="75114"/>
                </a:lnTo>
                <a:lnTo>
                  <a:pt x="75361" y="77047"/>
                </a:lnTo>
                <a:lnTo>
                  <a:pt x="80219" y="79628"/>
                </a:lnTo>
                <a:lnTo>
                  <a:pt x="85181" y="82210"/>
                </a:lnTo>
                <a:lnTo>
                  <a:pt x="89249" y="85724"/>
                </a:lnTo>
                <a:lnTo>
                  <a:pt x="92420" y="90192"/>
                </a:lnTo>
                <a:lnTo>
                  <a:pt x="95602" y="94554"/>
                </a:lnTo>
                <a:lnTo>
                  <a:pt x="97183" y="100459"/>
                </a:lnTo>
                <a:lnTo>
                  <a:pt x="97183" y="107898"/>
                </a:lnTo>
                <a:lnTo>
                  <a:pt x="96365" y="115537"/>
                </a:lnTo>
                <a:lnTo>
                  <a:pt x="94406" y="120995"/>
                </a:lnTo>
                <a:close/>
              </a:path>
              <a:path w="502920" h="143510">
                <a:moveTo>
                  <a:pt x="81857" y="62512"/>
                </a:moveTo>
                <a:lnTo>
                  <a:pt x="78485" y="58940"/>
                </a:lnTo>
                <a:lnTo>
                  <a:pt x="73923" y="55911"/>
                </a:lnTo>
                <a:lnTo>
                  <a:pt x="62407" y="50949"/>
                </a:lnTo>
                <a:lnTo>
                  <a:pt x="56064" y="49710"/>
                </a:lnTo>
                <a:lnTo>
                  <a:pt x="89309" y="49710"/>
                </a:lnTo>
                <a:lnTo>
                  <a:pt x="81857" y="62512"/>
                </a:lnTo>
                <a:close/>
              </a:path>
              <a:path w="502920" h="143510">
                <a:moveTo>
                  <a:pt x="49415" y="143322"/>
                </a:moveTo>
                <a:lnTo>
                  <a:pt x="5857" y="131568"/>
                </a:lnTo>
                <a:lnTo>
                  <a:pt x="0" y="126205"/>
                </a:lnTo>
                <a:lnTo>
                  <a:pt x="12649" y="105965"/>
                </a:lnTo>
                <a:lnTo>
                  <a:pt x="17021" y="110032"/>
                </a:lnTo>
                <a:lnTo>
                  <a:pt x="22869" y="113556"/>
                </a:lnTo>
                <a:lnTo>
                  <a:pt x="37557" y="119509"/>
                </a:lnTo>
                <a:lnTo>
                  <a:pt x="44405" y="120995"/>
                </a:lnTo>
                <a:lnTo>
                  <a:pt x="94406" y="120995"/>
                </a:lnTo>
                <a:lnTo>
                  <a:pt x="93910" y="122376"/>
                </a:lnTo>
                <a:lnTo>
                  <a:pt x="59731" y="142718"/>
                </a:lnTo>
                <a:lnTo>
                  <a:pt x="49415" y="143322"/>
                </a:lnTo>
                <a:close/>
              </a:path>
              <a:path w="502920" h="143510">
                <a:moveTo>
                  <a:pt x="153695" y="30213"/>
                </a:moveTo>
                <a:lnTo>
                  <a:pt x="124377" y="30213"/>
                </a:lnTo>
                <a:lnTo>
                  <a:pt x="124377" y="0"/>
                </a:lnTo>
                <a:lnTo>
                  <a:pt x="153695" y="0"/>
                </a:lnTo>
                <a:lnTo>
                  <a:pt x="153695" y="30213"/>
                </a:lnTo>
                <a:close/>
              </a:path>
              <a:path w="502920" h="143510">
                <a:moveTo>
                  <a:pt x="176021" y="55663"/>
                </a:moveTo>
                <a:lnTo>
                  <a:pt x="106070" y="55663"/>
                </a:lnTo>
                <a:lnTo>
                  <a:pt x="106070" y="30213"/>
                </a:lnTo>
                <a:lnTo>
                  <a:pt x="176021" y="30213"/>
                </a:lnTo>
                <a:lnTo>
                  <a:pt x="176021" y="55663"/>
                </a:lnTo>
                <a:close/>
              </a:path>
              <a:path w="502920" h="143510">
                <a:moveTo>
                  <a:pt x="166887" y="143322"/>
                </a:moveTo>
                <a:lnTo>
                  <a:pt x="155781" y="143322"/>
                </a:lnTo>
                <a:lnTo>
                  <a:pt x="142041" y="141443"/>
                </a:lnTo>
                <a:lnTo>
                  <a:pt x="132228" y="135807"/>
                </a:lnTo>
                <a:lnTo>
                  <a:pt x="126339" y="126413"/>
                </a:lnTo>
                <a:lnTo>
                  <a:pt x="124377" y="113261"/>
                </a:lnTo>
                <a:lnTo>
                  <a:pt x="124377" y="55663"/>
                </a:lnTo>
                <a:lnTo>
                  <a:pt x="153695" y="55663"/>
                </a:lnTo>
                <a:lnTo>
                  <a:pt x="153695" y="108946"/>
                </a:lnTo>
                <a:lnTo>
                  <a:pt x="154533" y="111870"/>
                </a:lnTo>
                <a:lnTo>
                  <a:pt x="156219" y="114156"/>
                </a:lnTo>
                <a:lnTo>
                  <a:pt x="158009" y="116433"/>
                </a:lnTo>
                <a:lnTo>
                  <a:pt x="160486" y="117576"/>
                </a:lnTo>
                <a:lnTo>
                  <a:pt x="174691" y="117576"/>
                </a:lnTo>
                <a:lnTo>
                  <a:pt x="179888" y="136331"/>
                </a:lnTo>
                <a:lnTo>
                  <a:pt x="174926" y="140988"/>
                </a:lnTo>
                <a:lnTo>
                  <a:pt x="166887" y="143322"/>
                </a:lnTo>
                <a:close/>
              </a:path>
              <a:path w="502920" h="143510">
                <a:moveTo>
                  <a:pt x="174691" y="117576"/>
                </a:moveTo>
                <a:lnTo>
                  <a:pt x="168230" y="117576"/>
                </a:lnTo>
                <a:lnTo>
                  <a:pt x="171602" y="116490"/>
                </a:lnTo>
                <a:lnTo>
                  <a:pt x="173783" y="114299"/>
                </a:lnTo>
                <a:lnTo>
                  <a:pt x="174691" y="117576"/>
                </a:lnTo>
                <a:close/>
              </a:path>
              <a:path w="502920" h="143510">
                <a:moveTo>
                  <a:pt x="205806" y="64293"/>
                </a:moveTo>
                <a:lnTo>
                  <a:pt x="194795" y="44795"/>
                </a:lnTo>
                <a:lnTo>
                  <a:pt x="205342" y="37245"/>
                </a:lnTo>
                <a:lnTo>
                  <a:pt x="216895" y="31851"/>
                </a:lnTo>
                <a:lnTo>
                  <a:pt x="229452" y="28615"/>
                </a:lnTo>
                <a:lnTo>
                  <a:pt x="243010" y="27536"/>
                </a:lnTo>
                <a:lnTo>
                  <a:pt x="254008" y="28215"/>
                </a:lnTo>
                <a:lnTo>
                  <a:pt x="287903" y="51196"/>
                </a:lnTo>
                <a:lnTo>
                  <a:pt x="237953" y="51196"/>
                </a:lnTo>
                <a:lnTo>
                  <a:pt x="229134" y="52016"/>
                </a:lnTo>
                <a:lnTo>
                  <a:pt x="220836" y="54473"/>
                </a:lnTo>
                <a:lnTo>
                  <a:pt x="213060" y="58566"/>
                </a:lnTo>
                <a:lnTo>
                  <a:pt x="205806" y="64293"/>
                </a:lnTo>
                <a:close/>
              </a:path>
              <a:path w="502920" h="143510">
                <a:moveTo>
                  <a:pt x="291235" y="84686"/>
                </a:moveTo>
                <a:lnTo>
                  <a:pt x="262213" y="84686"/>
                </a:lnTo>
                <a:lnTo>
                  <a:pt x="262213" y="64150"/>
                </a:lnTo>
                <a:lnTo>
                  <a:pt x="259984" y="59635"/>
                </a:lnTo>
                <a:lnTo>
                  <a:pt x="255517" y="56264"/>
                </a:lnTo>
                <a:lnTo>
                  <a:pt x="251154" y="52882"/>
                </a:lnTo>
                <a:lnTo>
                  <a:pt x="245296" y="51196"/>
                </a:lnTo>
                <a:lnTo>
                  <a:pt x="287903" y="51196"/>
                </a:lnTo>
                <a:lnTo>
                  <a:pt x="288108" y="51571"/>
                </a:lnTo>
                <a:lnTo>
                  <a:pt x="290453" y="59888"/>
                </a:lnTo>
                <a:lnTo>
                  <a:pt x="291235" y="69360"/>
                </a:lnTo>
                <a:lnTo>
                  <a:pt x="291235" y="84686"/>
                </a:lnTo>
                <a:close/>
              </a:path>
              <a:path w="502920" h="143510">
                <a:moveTo>
                  <a:pt x="227237" y="143322"/>
                </a:moveTo>
                <a:lnTo>
                  <a:pt x="191630" y="121558"/>
                </a:lnTo>
                <a:lnTo>
                  <a:pt x="188842" y="106860"/>
                </a:lnTo>
                <a:lnTo>
                  <a:pt x="189502" y="99160"/>
                </a:lnTo>
                <a:lnTo>
                  <a:pt x="219079" y="71756"/>
                </a:lnTo>
                <a:lnTo>
                  <a:pt x="227237" y="71142"/>
                </a:lnTo>
                <a:lnTo>
                  <a:pt x="238354" y="71988"/>
                </a:lnTo>
                <a:lnTo>
                  <a:pt x="247890" y="74528"/>
                </a:lnTo>
                <a:lnTo>
                  <a:pt x="255842" y="78760"/>
                </a:lnTo>
                <a:lnTo>
                  <a:pt x="262213" y="84686"/>
                </a:lnTo>
                <a:lnTo>
                  <a:pt x="291235" y="84686"/>
                </a:lnTo>
                <a:lnTo>
                  <a:pt x="291235" y="90792"/>
                </a:lnTo>
                <a:lnTo>
                  <a:pt x="233142" y="90792"/>
                </a:lnTo>
                <a:lnTo>
                  <a:pt x="228180" y="92278"/>
                </a:lnTo>
                <a:lnTo>
                  <a:pt x="220141" y="98126"/>
                </a:lnTo>
                <a:lnTo>
                  <a:pt x="218160" y="102203"/>
                </a:lnTo>
                <a:lnTo>
                  <a:pt x="218160" y="112718"/>
                </a:lnTo>
                <a:lnTo>
                  <a:pt x="220141" y="116738"/>
                </a:lnTo>
                <a:lnTo>
                  <a:pt x="224113" y="119509"/>
                </a:lnTo>
                <a:lnTo>
                  <a:pt x="228180" y="122291"/>
                </a:lnTo>
                <a:lnTo>
                  <a:pt x="233142" y="123681"/>
                </a:lnTo>
                <a:lnTo>
                  <a:pt x="291235" y="123681"/>
                </a:lnTo>
                <a:lnTo>
                  <a:pt x="291235" y="129187"/>
                </a:lnTo>
                <a:lnTo>
                  <a:pt x="262213" y="129187"/>
                </a:lnTo>
                <a:lnTo>
                  <a:pt x="255505" y="135370"/>
                </a:lnTo>
                <a:lnTo>
                  <a:pt x="247439" y="139787"/>
                </a:lnTo>
                <a:lnTo>
                  <a:pt x="238017" y="142438"/>
                </a:lnTo>
                <a:lnTo>
                  <a:pt x="227237" y="143322"/>
                </a:lnTo>
                <a:close/>
              </a:path>
              <a:path w="502920" h="143510">
                <a:moveTo>
                  <a:pt x="291235" y="123681"/>
                </a:moveTo>
                <a:lnTo>
                  <a:pt x="249611" y="123681"/>
                </a:lnTo>
                <a:lnTo>
                  <a:pt x="257355" y="120500"/>
                </a:lnTo>
                <a:lnTo>
                  <a:pt x="262213" y="114156"/>
                </a:lnTo>
                <a:lnTo>
                  <a:pt x="262213" y="100459"/>
                </a:lnTo>
                <a:lnTo>
                  <a:pt x="257355" y="94011"/>
                </a:lnTo>
                <a:lnTo>
                  <a:pt x="249611" y="90792"/>
                </a:lnTo>
                <a:lnTo>
                  <a:pt x="291235" y="90792"/>
                </a:lnTo>
                <a:lnTo>
                  <a:pt x="291235" y="123681"/>
                </a:lnTo>
                <a:close/>
              </a:path>
              <a:path w="502920" h="143510">
                <a:moveTo>
                  <a:pt x="291235" y="140645"/>
                </a:moveTo>
                <a:lnTo>
                  <a:pt x="262213" y="140645"/>
                </a:lnTo>
                <a:lnTo>
                  <a:pt x="262213" y="129187"/>
                </a:lnTo>
                <a:lnTo>
                  <a:pt x="291235" y="129187"/>
                </a:lnTo>
                <a:lnTo>
                  <a:pt x="291235" y="140645"/>
                </a:lnTo>
                <a:close/>
              </a:path>
              <a:path w="502920" h="143510">
                <a:moveTo>
                  <a:pt x="355091" y="30213"/>
                </a:moveTo>
                <a:lnTo>
                  <a:pt x="325773" y="30213"/>
                </a:lnTo>
                <a:lnTo>
                  <a:pt x="325773" y="0"/>
                </a:lnTo>
                <a:lnTo>
                  <a:pt x="355091" y="0"/>
                </a:lnTo>
                <a:lnTo>
                  <a:pt x="355091" y="30213"/>
                </a:lnTo>
                <a:close/>
              </a:path>
              <a:path w="502920" h="143510">
                <a:moveTo>
                  <a:pt x="377408" y="55663"/>
                </a:moveTo>
                <a:lnTo>
                  <a:pt x="307466" y="55663"/>
                </a:lnTo>
                <a:lnTo>
                  <a:pt x="307466" y="30213"/>
                </a:lnTo>
                <a:lnTo>
                  <a:pt x="377408" y="30213"/>
                </a:lnTo>
                <a:lnTo>
                  <a:pt x="377408" y="55663"/>
                </a:lnTo>
                <a:close/>
              </a:path>
              <a:path w="502920" h="143510">
                <a:moveTo>
                  <a:pt x="368283" y="143322"/>
                </a:moveTo>
                <a:lnTo>
                  <a:pt x="357167" y="143322"/>
                </a:lnTo>
                <a:lnTo>
                  <a:pt x="343434" y="141443"/>
                </a:lnTo>
                <a:lnTo>
                  <a:pt x="333623" y="135807"/>
                </a:lnTo>
                <a:lnTo>
                  <a:pt x="327735" y="126413"/>
                </a:lnTo>
                <a:lnTo>
                  <a:pt x="325773" y="113261"/>
                </a:lnTo>
                <a:lnTo>
                  <a:pt x="325773" y="55663"/>
                </a:lnTo>
                <a:lnTo>
                  <a:pt x="355091" y="55663"/>
                </a:lnTo>
                <a:lnTo>
                  <a:pt x="355091" y="108946"/>
                </a:lnTo>
                <a:lnTo>
                  <a:pt x="355929" y="111870"/>
                </a:lnTo>
                <a:lnTo>
                  <a:pt x="357615" y="114156"/>
                </a:lnTo>
                <a:lnTo>
                  <a:pt x="359406" y="116433"/>
                </a:lnTo>
                <a:lnTo>
                  <a:pt x="361882" y="117576"/>
                </a:lnTo>
                <a:lnTo>
                  <a:pt x="376087" y="117576"/>
                </a:lnTo>
                <a:lnTo>
                  <a:pt x="381284" y="136331"/>
                </a:lnTo>
                <a:lnTo>
                  <a:pt x="376322" y="140988"/>
                </a:lnTo>
                <a:lnTo>
                  <a:pt x="368283" y="143322"/>
                </a:lnTo>
                <a:close/>
              </a:path>
              <a:path w="502920" h="143510">
                <a:moveTo>
                  <a:pt x="376087" y="117576"/>
                </a:moveTo>
                <a:lnTo>
                  <a:pt x="369626" y="117576"/>
                </a:lnTo>
                <a:lnTo>
                  <a:pt x="372998" y="116490"/>
                </a:lnTo>
                <a:lnTo>
                  <a:pt x="375179" y="114299"/>
                </a:lnTo>
                <a:lnTo>
                  <a:pt x="376087" y="117576"/>
                </a:lnTo>
                <a:close/>
              </a:path>
              <a:path w="502920" h="143510">
                <a:moveTo>
                  <a:pt x="449169" y="143322"/>
                </a:moveTo>
                <a:lnTo>
                  <a:pt x="406611" y="127253"/>
                </a:lnTo>
                <a:lnTo>
                  <a:pt x="390238" y="85277"/>
                </a:lnTo>
                <a:lnTo>
                  <a:pt x="391261" y="73437"/>
                </a:lnTo>
                <a:lnTo>
                  <a:pt x="415295" y="36827"/>
                </a:lnTo>
                <a:lnTo>
                  <a:pt x="447388" y="27536"/>
                </a:lnTo>
                <a:lnTo>
                  <a:pt x="459090" y="28588"/>
                </a:lnTo>
                <a:lnTo>
                  <a:pt x="469636" y="31743"/>
                </a:lnTo>
                <a:lnTo>
                  <a:pt x="479028" y="36999"/>
                </a:lnTo>
                <a:lnTo>
                  <a:pt x="487269" y="44357"/>
                </a:lnTo>
                <a:lnTo>
                  <a:pt x="491976" y="50606"/>
                </a:lnTo>
                <a:lnTo>
                  <a:pt x="439749" y="50606"/>
                </a:lnTo>
                <a:lnTo>
                  <a:pt x="433491" y="52939"/>
                </a:lnTo>
                <a:lnTo>
                  <a:pt x="423775" y="62264"/>
                </a:lnTo>
                <a:lnTo>
                  <a:pt x="420947" y="68065"/>
                </a:lnTo>
                <a:lnTo>
                  <a:pt x="420146" y="75009"/>
                </a:lnTo>
                <a:lnTo>
                  <a:pt x="501708" y="75009"/>
                </a:lnTo>
                <a:lnTo>
                  <a:pt x="501781" y="75301"/>
                </a:lnTo>
                <a:lnTo>
                  <a:pt x="502747" y="88258"/>
                </a:lnTo>
                <a:lnTo>
                  <a:pt x="502747" y="94659"/>
                </a:lnTo>
                <a:lnTo>
                  <a:pt x="420594" y="94659"/>
                </a:lnTo>
                <a:lnTo>
                  <a:pt x="421585" y="101698"/>
                </a:lnTo>
                <a:lnTo>
                  <a:pt x="424766" y="107756"/>
                </a:lnTo>
                <a:lnTo>
                  <a:pt x="430171" y="112861"/>
                </a:lnTo>
                <a:lnTo>
                  <a:pt x="435577" y="117776"/>
                </a:lnTo>
                <a:lnTo>
                  <a:pt x="443016" y="120252"/>
                </a:lnTo>
                <a:lnTo>
                  <a:pt x="489331" y="120252"/>
                </a:lnTo>
                <a:lnTo>
                  <a:pt x="494717" y="128139"/>
                </a:lnTo>
                <a:lnTo>
                  <a:pt x="455654" y="143081"/>
                </a:lnTo>
                <a:lnTo>
                  <a:pt x="449169" y="143322"/>
                </a:lnTo>
                <a:close/>
              </a:path>
              <a:path w="502920" h="143510">
                <a:moveTo>
                  <a:pt x="501708" y="75009"/>
                </a:moveTo>
                <a:lnTo>
                  <a:pt x="474620" y="75009"/>
                </a:lnTo>
                <a:lnTo>
                  <a:pt x="474124" y="67674"/>
                </a:lnTo>
                <a:lnTo>
                  <a:pt x="471343" y="61769"/>
                </a:lnTo>
                <a:lnTo>
                  <a:pt x="466285" y="57302"/>
                </a:lnTo>
                <a:lnTo>
                  <a:pt x="461302" y="52827"/>
                </a:lnTo>
                <a:lnTo>
                  <a:pt x="455027" y="50606"/>
                </a:lnTo>
                <a:lnTo>
                  <a:pt x="491976" y="50606"/>
                </a:lnTo>
                <a:lnTo>
                  <a:pt x="494043" y="53349"/>
                </a:lnTo>
                <a:lnTo>
                  <a:pt x="498880" y="63664"/>
                </a:lnTo>
                <a:lnTo>
                  <a:pt x="501708" y="75009"/>
                </a:lnTo>
                <a:close/>
              </a:path>
              <a:path w="502920" h="143510">
                <a:moveTo>
                  <a:pt x="489331" y="120252"/>
                </a:moveTo>
                <a:lnTo>
                  <a:pt x="457008" y="120252"/>
                </a:lnTo>
                <a:lnTo>
                  <a:pt x="462123" y="119309"/>
                </a:lnTo>
                <a:lnTo>
                  <a:pt x="473429" y="115547"/>
                </a:lnTo>
                <a:lnTo>
                  <a:pt x="478144" y="112861"/>
                </a:lnTo>
                <a:lnTo>
                  <a:pt x="481916" y="109394"/>
                </a:lnTo>
                <a:lnTo>
                  <a:pt x="489331" y="120252"/>
                </a:lnTo>
                <a:close/>
              </a:path>
            </a:pathLst>
          </a:custGeom>
          <a:solidFill>
            <a:srgbClr val="606060"/>
          </a:solidFill>
        </p:spPr>
        <p:txBody>
          <a:bodyPr wrap="square" lIns="0" tIns="0" rIns="0" bIns="0" rtlCol="0"/>
          <a:lstStyle/>
          <a:p>
            <a:endParaRPr sz="2400">
              <a:solidFill>
                <a:prstClr val="black"/>
              </a:solidFill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4486448" y="3794562"/>
            <a:ext cx="2431397" cy="26610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>
              <a:solidFill>
                <a:prstClr val="black"/>
              </a:solidFill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553711" y="4477972"/>
            <a:ext cx="8793068" cy="26948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>
              <a:solidFill>
                <a:prstClr val="black"/>
              </a:solidFill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9467556" y="4535924"/>
            <a:ext cx="756920" cy="207433"/>
          </a:xfrm>
          <a:custGeom>
            <a:avLst/>
            <a:gdLst/>
            <a:ahLst/>
            <a:cxnLst/>
            <a:rect l="l" t="t" r="r" b="b"/>
            <a:pathLst>
              <a:path w="567690" h="155575">
                <a:moveTo>
                  <a:pt x="99214" y="16668"/>
                </a:moveTo>
                <a:lnTo>
                  <a:pt x="29022" y="16668"/>
                </a:lnTo>
                <a:lnTo>
                  <a:pt x="36118" y="9374"/>
                </a:lnTo>
                <a:lnTo>
                  <a:pt x="44162" y="4165"/>
                </a:lnTo>
                <a:lnTo>
                  <a:pt x="53156" y="1041"/>
                </a:lnTo>
                <a:lnTo>
                  <a:pt x="63102" y="0"/>
                </a:lnTo>
                <a:lnTo>
                  <a:pt x="73509" y="967"/>
                </a:lnTo>
                <a:lnTo>
                  <a:pt x="82856" y="3870"/>
                </a:lnTo>
                <a:lnTo>
                  <a:pt x="91144" y="8707"/>
                </a:lnTo>
                <a:lnTo>
                  <a:pt x="98374" y="15478"/>
                </a:lnTo>
                <a:lnTo>
                  <a:pt x="99214" y="16668"/>
                </a:lnTo>
                <a:close/>
              </a:path>
              <a:path w="567690" h="155575">
                <a:moveTo>
                  <a:pt x="29022" y="155228"/>
                </a:moveTo>
                <a:lnTo>
                  <a:pt x="0" y="155228"/>
                </a:lnTo>
                <a:lnTo>
                  <a:pt x="0" y="2676"/>
                </a:lnTo>
                <a:lnTo>
                  <a:pt x="29022" y="2676"/>
                </a:lnTo>
                <a:lnTo>
                  <a:pt x="29022" y="16668"/>
                </a:lnTo>
                <a:lnTo>
                  <a:pt x="99214" y="16668"/>
                </a:lnTo>
                <a:lnTo>
                  <a:pt x="104299" y="23868"/>
                </a:lnTo>
                <a:lnTo>
                  <a:pt x="105107" y="25746"/>
                </a:lnTo>
                <a:lnTo>
                  <a:pt x="49206" y="25746"/>
                </a:lnTo>
                <a:lnTo>
                  <a:pt x="44500" y="26984"/>
                </a:lnTo>
                <a:lnTo>
                  <a:pt x="39738" y="29470"/>
                </a:lnTo>
                <a:lnTo>
                  <a:pt x="34975" y="31851"/>
                </a:lnTo>
                <a:lnTo>
                  <a:pt x="31403" y="34823"/>
                </a:lnTo>
                <a:lnTo>
                  <a:pt x="29022" y="38395"/>
                </a:lnTo>
                <a:lnTo>
                  <a:pt x="29022" y="77390"/>
                </a:lnTo>
                <a:lnTo>
                  <a:pt x="49206" y="90039"/>
                </a:lnTo>
                <a:lnTo>
                  <a:pt x="104979" y="90039"/>
                </a:lnTo>
                <a:lnTo>
                  <a:pt x="104380" y="91455"/>
                </a:lnTo>
                <a:lnTo>
                  <a:pt x="99228" y="98974"/>
                </a:lnTo>
                <a:lnTo>
                  <a:pt x="29022" y="98974"/>
                </a:lnTo>
                <a:lnTo>
                  <a:pt x="29022" y="155228"/>
                </a:lnTo>
                <a:close/>
              </a:path>
              <a:path w="567690" h="155575">
                <a:moveTo>
                  <a:pt x="104979" y="90039"/>
                </a:moveTo>
                <a:lnTo>
                  <a:pt x="62302" y="90039"/>
                </a:lnTo>
                <a:lnTo>
                  <a:pt x="69056" y="87067"/>
                </a:lnTo>
                <a:lnTo>
                  <a:pt x="74113" y="81114"/>
                </a:lnTo>
                <a:lnTo>
                  <a:pt x="79276" y="75161"/>
                </a:lnTo>
                <a:lnTo>
                  <a:pt x="81848" y="67370"/>
                </a:lnTo>
                <a:lnTo>
                  <a:pt x="81848" y="48215"/>
                </a:lnTo>
                <a:lnTo>
                  <a:pt x="79276" y="40528"/>
                </a:lnTo>
                <a:lnTo>
                  <a:pt x="74113" y="34680"/>
                </a:lnTo>
                <a:lnTo>
                  <a:pt x="69056" y="28727"/>
                </a:lnTo>
                <a:lnTo>
                  <a:pt x="62302" y="25746"/>
                </a:lnTo>
                <a:lnTo>
                  <a:pt x="105107" y="25746"/>
                </a:lnTo>
                <a:lnTo>
                  <a:pt x="108532" y="33708"/>
                </a:lnTo>
                <a:lnTo>
                  <a:pt x="111071" y="44999"/>
                </a:lnTo>
                <a:lnTo>
                  <a:pt x="111918" y="57740"/>
                </a:lnTo>
                <a:lnTo>
                  <a:pt x="111080" y="70320"/>
                </a:lnTo>
                <a:lnTo>
                  <a:pt x="108568" y="81558"/>
                </a:lnTo>
                <a:lnTo>
                  <a:pt x="104979" y="90039"/>
                </a:lnTo>
                <a:close/>
              </a:path>
              <a:path w="567690" h="155575">
                <a:moveTo>
                  <a:pt x="63102" y="115785"/>
                </a:moveTo>
                <a:lnTo>
                  <a:pt x="52989" y="114735"/>
                </a:lnTo>
                <a:lnTo>
                  <a:pt x="43937" y="111583"/>
                </a:lnTo>
                <a:lnTo>
                  <a:pt x="35948" y="106330"/>
                </a:lnTo>
                <a:lnTo>
                  <a:pt x="29022" y="98974"/>
                </a:lnTo>
                <a:lnTo>
                  <a:pt x="99228" y="98974"/>
                </a:lnTo>
                <a:lnTo>
                  <a:pt x="63102" y="115785"/>
                </a:lnTo>
                <a:close/>
              </a:path>
              <a:path w="567690" h="155575">
                <a:moveTo>
                  <a:pt x="197414" y="17706"/>
                </a:moveTo>
                <a:lnTo>
                  <a:pt x="162296" y="17706"/>
                </a:lnTo>
                <a:lnTo>
                  <a:pt x="166258" y="12849"/>
                </a:lnTo>
                <a:lnTo>
                  <a:pt x="171373" y="8677"/>
                </a:lnTo>
                <a:lnTo>
                  <a:pt x="183975" y="1733"/>
                </a:lnTo>
                <a:lnTo>
                  <a:pt x="190566" y="0"/>
                </a:lnTo>
                <a:lnTo>
                  <a:pt x="197414" y="0"/>
                </a:lnTo>
                <a:lnTo>
                  <a:pt x="197414" y="17706"/>
                </a:lnTo>
                <a:close/>
              </a:path>
              <a:path w="567690" h="155575">
                <a:moveTo>
                  <a:pt x="162296" y="113109"/>
                </a:moveTo>
                <a:lnTo>
                  <a:pt x="133273" y="113109"/>
                </a:lnTo>
                <a:lnTo>
                  <a:pt x="133273" y="2676"/>
                </a:lnTo>
                <a:lnTo>
                  <a:pt x="162296" y="2676"/>
                </a:lnTo>
                <a:lnTo>
                  <a:pt x="162296" y="17706"/>
                </a:lnTo>
                <a:lnTo>
                  <a:pt x="197414" y="17706"/>
                </a:lnTo>
                <a:lnTo>
                  <a:pt x="197414" y="27679"/>
                </a:lnTo>
                <a:lnTo>
                  <a:pt x="184270" y="27679"/>
                </a:lnTo>
                <a:lnTo>
                  <a:pt x="179012" y="28917"/>
                </a:lnTo>
                <a:lnTo>
                  <a:pt x="173754" y="31403"/>
                </a:lnTo>
                <a:lnTo>
                  <a:pt x="168496" y="33785"/>
                </a:lnTo>
                <a:lnTo>
                  <a:pt x="164667" y="36709"/>
                </a:lnTo>
                <a:lnTo>
                  <a:pt x="162296" y="40185"/>
                </a:lnTo>
                <a:lnTo>
                  <a:pt x="162296" y="113109"/>
                </a:lnTo>
                <a:close/>
              </a:path>
              <a:path w="567690" h="155575">
                <a:moveTo>
                  <a:pt x="197414" y="28279"/>
                </a:moveTo>
                <a:lnTo>
                  <a:pt x="189528" y="27679"/>
                </a:lnTo>
                <a:lnTo>
                  <a:pt x="197414" y="27679"/>
                </a:lnTo>
                <a:lnTo>
                  <a:pt x="197414" y="28279"/>
                </a:lnTo>
                <a:close/>
              </a:path>
              <a:path w="567690" h="155575">
                <a:moveTo>
                  <a:pt x="266766" y="115785"/>
                </a:moveTo>
                <a:lnTo>
                  <a:pt x="224789" y="99412"/>
                </a:lnTo>
                <a:lnTo>
                  <a:pt x="208425" y="57740"/>
                </a:lnTo>
                <a:lnTo>
                  <a:pt x="209448" y="45724"/>
                </a:lnTo>
                <a:lnTo>
                  <a:pt x="233553" y="9210"/>
                </a:lnTo>
                <a:lnTo>
                  <a:pt x="266766" y="0"/>
                </a:lnTo>
                <a:lnTo>
                  <a:pt x="278985" y="1023"/>
                </a:lnTo>
                <a:lnTo>
                  <a:pt x="315959" y="25040"/>
                </a:lnTo>
                <a:lnTo>
                  <a:pt x="316331" y="25746"/>
                </a:lnTo>
                <a:lnTo>
                  <a:pt x="258622" y="25746"/>
                </a:lnTo>
                <a:lnTo>
                  <a:pt x="251878" y="28727"/>
                </a:lnTo>
                <a:lnTo>
                  <a:pt x="241267" y="40528"/>
                </a:lnTo>
                <a:lnTo>
                  <a:pt x="238629" y="48215"/>
                </a:lnTo>
                <a:lnTo>
                  <a:pt x="238629" y="67570"/>
                </a:lnTo>
                <a:lnTo>
                  <a:pt x="241267" y="75409"/>
                </a:lnTo>
                <a:lnTo>
                  <a:pt x="246525" y="81257"/>
                </a:lnTo>
                <a:lnTo>
                  <a:pt x="251878" y="87115"/>
                </a:lnTo>
                <a:lnTo>
                  <a:pt x="258622" y="90039"/>
                </a:lnTo>
                <a:lnTo>
                  <a:pt x="316362" y="90039"/>
                </a:lnTo>
                <a:lnTo>
                  <a:pt x="315959" y="90811"/>
                </a:lnTo>
                <a:lnTo>
                  <a:pt x="308733" y="99564"/>
                </a:lnTo>
                <a:lnTo>
                  <a:pt x="299969" y="106664"/>
                </a:lnTo>
                <a:lnTo>
                  <a:pt x="290053" y="111732"/>
                </a:lnTo>
                <a:lnTo>
                  <a:pt x="278985" y="114772"/>
                </a:lnTo>
                <a:lnTo>
                  <a:pt x="266766" y="115785"/>
                </a:lnTo>
                <a:close/>
              </a:path>
              <a:path w="567690" h="155575">
                <a:moveTo>
                  <a:pt x="316362" y="90039"/>
                </a:moveTo>
                <a:lnTo>
                  <a:pt x="275100" y="90039"/>
                </a:lnTo>
                <a:lnTo>
                  <a:pt x="281891" y="87067"/>
                </a:lnTo>
                <a:lnTo>
                  <a:pt x="287149" y="81114"/>
                </a:lnTo>
                <a:lnTo>
                  <a:pt x="292407" y="75056"/>
                </a:lnTo>
                <a:lnTo>
                  <a:pt x="295036" y="67265"/>
                </a:lnTo>
                <a:lnTo>
                  <a:pt x="295036" y="48615"/>
                </a:lnTo>
                <a:lnTo>
                  <a:pt x="292407" y="41024"/>
                </a:lnTo>
                <a:lnTo>
                  <a:pt x="287149" y="34975"/>
                </a:lnTo>
                <a:lnTo>
                  <a:pt x="281891" y="28822"/>
                </a:lnTo>
                <a:lnTo>
                  <a:pt x="275100" y="25746"/>
                </a:lnTo>
                <a:lnTo>
                  <a:pt x="316331" y="25746"/>
                </a:lnTo>
                <a:lnTo>
                  <a:pt x="321120" y="34824"/>
                </a:lnTo>
                <a:lnTo>
                  <a:pt x="324217" y="45724"/>
                </a:lnTo>
                <a:lnTo>
                  <a:pt x="325249" y="57740"/>
                </a:lnTo>
                <a:lnTo>
                  <a:pt x="324217" y="69901"/>
                </a:lnTo>
                <a:lnTo>
                  <a:pt x="321120" y="80924"/>
                </a:lnTo>
                <a:lnTo>
                  <a:pt x="316362" y="90039"/>
                </a:lnTo>
                <a:close/>
              </a:path>
              <a:path w="567690" h="155575">
                <a:moveTo>
                  <a:pt x="446000" y="16668"/>
                </a:moveTo>
                <a:lnTo>
                  <a:pt x="375798" y="16668"/>
                </a:lnTo>
                <a:lnTo>
                  <a:pt x="382895" y="9374"/>
                </a:lnTo>
                <a:lnTo>
                  <a:pt x="390943" y="4165"/>
                </a:lnTo>
                <a:lnTo>
                  <a:pt x="399940" y="1041"/>
                </a:lnTo>
                <a:lnTo>
                  <a:pt x="409888" y="0"/>
                </a:lnTo>
                <a:lnTo>
                  <a:pt x="420295" y="967"/>
                </a:lnTo>
                <a:lnTo>
                  <a:pt x="429642" y="3870"/>
                </a:lnTo>
                <a:lnTo>
                  <a:pt x="437929" y="8707"/>
                </a:lnTo>
                <a:lnTo>
                  <a:pt x="445159" y="15478"/>
                </a:lnTo>
                <a:lnTo>
                  <a:pt x="446000" y="16668"/>
                </a:lnTo>
                <a:close/>
              </a:path>
              <a:path w="567690" h="155575">
                <a:moveTo>
                  <a:pt x="375798" y="155228"/>
                </a:moveTo>
                <a:lnTo>
                  <a:pt x="346785" y="155228"/>
                </a:lnTo>
                <a:lnTo>
                  <a:pt x="346785" y="2676"/>
                </a:lnTo>
                <a:lnTo>
                  <a:pt x="375798" y="2676"/>
                </a:lnTo>
                <a:lnTo>
                  <a:pt x="375798" y="16668"/>
                </a:lnTo>
                <a:lnTo>
                  <a:pt x="446000" y="16668"/>
                </a:lnTo>
                <a:lnTo>
                  <a:pt x="451085" y="23868"/>
                </a:lnTo>
                <a:lnTo>
                  <a:pt x="451892" y="25746"/>
                </a:lnTo>
                <a:lnTo>
                  <a:pt x="395991" y="25746"/>
                </a:lnTo>
                <a:lnTo>
                  <a:pt x="391276" y="26984"/>
                </a:lnTo>
                <a:lnTo>
                  <a:pt x="386514" y="29470"/>
                </a:lnTo>
                <a:lnTo>
                  <a:pt x="381751" y="31851"/>
                </a:lnTo>
                <a:lnTo>
                  <a:pt x="378179" y="34823"/>
                </a:lnTo>
                <a:lnTo>
                  <a:pt x="375798" y="38395"/>
                </a:lnTo>
                <a:lnTo>
                  <a:pt x="375798" y="77390"/>
                </a:lnTo>
                <a:lnTo>
                  <a:pt x="395991" y="90039"/>
                </a:lnTo>
                <a:lnTo>
                  <a:pt x="451764" y="90039"/>
                </a:lnTo>
                <a:lnTo>
                  <a:pt x="451165" y="91455"/>
                </a:lnTo>
                <a:lnTo>
                  <a:pt x="446013" y="98974"/>
                </a:lnTo>
                <a:lnTo>
                  <a:pt x="375798" y="98974"/>
                </a:lnTo>
                <a:lnTo>
                  <a:pt x="375798" y="155228"/>
                </a:lnTo>
                <a:close/>
              </a:path>
              <a:path w="567690" h="155575">
                <a:moveTo>
                  <a:pt x="451764" y="90039"/>
                </a:moveTo>
                <a:lnTo>
                  <a:pt x="409088" y="90039"/>
                </a:lnTo>
                <a:lnTo>
                  <a:pt x="415841" y="87067"/>
                </a:lnTo>
                <a:lnTo>
                  <a:pt x="420899" y="81114"/>
                </a:lnTo>
                <a:lnTo>
                  <a:pt x="426052" y="75161"/>
                </a:lnTo>
                <a:lnTo>
                  <a:pt x="428633" y="67370"/>
                </a:lnTo>
                <a:lnTo>
                  <a:pt x="428633" y="48215"/>
                </a:lnTo>
                <a:lnTo>
                  <a:pt x="426052" y="40528"/>
                </a:lnTo>
                <a:lnTo>
                  <a:pt x="420899" y="34680"/>
                </a:lnTo>
                <a:lnTo>
                  <a:pt x="415841" y="28727"/>
                </a:lnTo>
                <a:lnTo>
                  <a:pt x="409088" y="25746"/>
                </a:lnTo>
                <a:lnTo>
                  <a:pt x="451892" y="25746"/>
                </a:lnTo>
                <a:lnTo>
                  <a:pt x="455317" y="33708"/>
                </a:lnTo>
                <a:lnTo>
                  <a:pt x="457857" y="44999"/>
                </a:lnTo>
                <a:lnTo>
                  <a:pt x="458704" y="57740"/>
                </a:lnTo>
                <a:lnTo>
                  <a:pt x="457866" y="70320"/>
                </a:lnTo>
                <a:lnTo>
                  <a:pt x="455353" y="81558"/>
                </a:lnTo>
                <a:lnTo>
                  <a:pt x="451764" y="90039"/>
                </a:lnTo>
                <a:close/>
              </a:path>
              <a:path w="567690" h="155575">
                <a:moveTo>
                  <a:pt x="409888" y="115785"/>
                </a:moveTo>
                <a:lnTo>
                  <a:pt x="399774" y="114735"/>
                </a:lnTo>
                <a:lnTo>
                  <a:pt x="390721" y="111583"/>
                </a:lnTo>
                <a:lnTo>
                  <a:pt x="382729" y="106330"/>
                </a:lnTo>
                <a:lnTo>
                  <a:pt x="375798" y="98974"/>
                </a:lnTo>
                <a:lnTo>
                  <a:pt x="446013" y="98974"/>
                </a:lnTo>
                <a:lnTo>
                  <a:pt x="409888" y="115785"/>
                </a:lnTo>
                <a:close/>
              </a:path>
              <a:path w="567690" h="155575">
                <a:moveTo>
                  <a:pt x="564787" y="93459"/>
                </a:moveTo>
                <a:lnTo>
                  <a:pt x="533532" y="93459"/>
                </a:lnTo>
                <a:lnTo>
                  <a:pt x="539733" y="89496"/>
                </a:lnTo>
                <a:lnTo>
                  <a:pt x="539692" y="78428"/>
                </a:lnTo>
                <a:lnTo>
                  <a:pt x="506995" y="67570"/>
                </a:lnTo>
                <a:lnTo>
                  <a:pt x="492604" y="62889"/>
                </a:lnTo>
                <a:lnTo>
                  <a:pt x="482323" y="55847"/>
                </a:lnTo>
                <a:lnTo>
                  <a:pt x="476153" y="46444"/>
                </a:lnTo>
                <a:lnTo>
                  <a:pt x="474096" y="34680"/>
                </a:lnTo>
                <a:lnTo>
                  <a:pt x="474887" y="27368"/>
                </a:lnTo>
                <a:lnTo>
                  <a:pt x="509832" y="605"/>
                </a:lnTo>
                <a:lnTo>
                  <a:pt x="519349" y="0"/>
                </a:lnTo>
                <a:lnTo>
                  <a:pt x="531838" y="939"/>
                </a:lnTo>
                <a:lnTo>
                  <a:pt x="543416" y="3757"/>
                </a:lnTo>
                <a:lnTo>
                  <a:pt x="554084" y="8454"/>
                </a:lnTo>
                <a:lnTo>
                  <a:pt x="563840" y="15030"/>
                </a:lnTo>
                <a:lnTo>
                  <a:pt x="559685" y="22174"/>
                </a:lnTo>
                <a:lnTo>
                  <a:pt x="514234" y="22174"/>
                </a:lnTo>
                <a:lnTo>
                  <a:pt x="510015" y="23269"/>
                </a:lnTo>
                <a:lnTo>
                  <a:pt x="503766" y="27536"/>
                </a:lnTo>
                <a:lnTo>
                  <a:pt x="502233" y="30060"/>
                </a:lnTo>
                <a:lnTo>
                  <a:pt x="502233" y="35813"/>
                </a:lnTo>
                <a:lnTo>
                  <a:pt x="503814" y="37899"/>
                </a:lnTo>
                <a:lnTo>
                  <a:pt x="510167" y="40681"/>
                </a:lnTo>
                <a:lnTo>
                  <a:pt x="514187" y="41871"/>
                </a:lnTo>
                <a:lnTo>
                  <a:pt x="524007" y="43853"/>
                </a:lnTo>
                <a:lnTo>
                  <a:pt x="529265" y="44996"/>
                </a:lnTo>
                <a:lnTo>
                  <a:pt x="540476" y="47577"/>
                </a:lnTo>
                <a:lnTo>
                  <a:pt x="545733" y="49510"/>
                </a:lnTo>
                <a:lnTo>
                  <a:pt x="550601" y="52092"/>
                </a:lnTo>
                <a:lnTo>
                  <a:pt x="555563" y="54673"/>
                </a:lnTo>
                <a:lnTo>
                  <a:pt x="559630" y="58188"/>
                </a:lnTo>
                <a:lnTo>
                  <a:pt x="562802" y="62655"/>
                </a:lnTo>
                <a:lnTo>
                  <a:pt x="565974" y="67017"/>
                </a:lnTo>
                <a:lnTo>
                  <a:pt x="567565" y="72923"/>
                </a:lnTo>
                <a:lnTo>
                  <a:pt x="567565" y="80362"/>
                </a:lnTo>
                <a:lnTo>
                  <a:pt x="566746" y="88000"/>
                </a:lnTo>
                <a:lnTo>
                  <a:pt x="564787" y="93459"/>
                </a:lnTo>
                <a:close/>
              </a:path>
              <a:path w="567690" h="155575">
                <a:moveTo>
                  <a:pt x="552239" y="34975"/>
                </a:moveTo>
                <a:lnTo>
                  <a:pt x="548857" y="31403"/>
                </a:lnTo>
                <a:lnTo>
                  <a:pt x="544295" y="28374"/>
                </a:lnTo>
                <a:lnTo>
                  <a:pt x="532789" y="23412"/>
                </a:lnTo>
                <a:lnTo>
                  <a:pt x="526436" y="22174"/>
                </a:lnTo>
                <a:lnTo>
                  <a:pt x="559685" y="22174"/>
                </a:lnTo>
                <a:lnTo>
                  <a:pt x="552239" y="34975"/>
                </a:lnTo>
                <a:close/>
              </a:path>
              <a:path w="567690" h="155575">
                <a:moveTo>
                  <a:pt x="519787" y="115785"/>
                </a:moveTo>
                <a:lnTo>
                  <a:pt x="476230" y="104031"/>
                </a:lnTo>
                <a:lnTo>
                  <a:pt x="470381" y="98669"/>
                </a:lnTo>
                <a:lnTo>
                  <a:pt x="483030" y="78428"/>
                </a:lnTo>
                <a:lnTo>
                  <a:pt x="487393" y="82495"/>
                </a:lnTo>
                <a:lnTo>
                  <a:pt x="493251" y="86020"/>
                </a:lnTo>
                <a:lnTo>
                  <a:pt x="507938" y="91973"/>
                </a:lnTo>
                <a:lnTo>
                  <a:pt x="514777" y="93459"/>
                </a:lnTo>
                <a:lnTo>
                  <a:pt x="564787" y="93459"/>
                </a:lnTo>
                <a:lnTo>
                  <a:pt x="564292" y="94840"/>
                </a:lnTo>
                <a:lnTo>
                  <a:pt x="530104" y="115181"/>
                </a:lnTo>
                <a:lnTo>
                  <a:pt x="519787" y="115785"/>
                </a:lnTo>
                <a:close/>
              </a:path>
            </a:pathLst>
          </a:custGeom>
          <a:solidFill>
            <a:srgbClr val="606060"/>
          </a:solidFill>
        </p:spPr>
        <p:txBody>
          <a:bodyPr wrap="square" lIns="0" tIns="0" rIns="0" bIns="0" rtlCol="0"/>
          <a:lstStyle/>
          <a:p>
            <a:endParaRPr sz="2400">
              <a:solidFill>
                <a:prstClr val="black"/>
              </a:solidFill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0322126" y="4483333"/>
            <a:ext cx="999913" cy="263313"/>
          </a:xfrm>
          <a:custGeom>
            <a:avLst/>
            <a:gdLst/>
            <a:ahLst/>
            <a:cxnLst/>
            <a:rect l="l" t="t" r="r" b="b"/>
            <a:pathLst>
              <a:path w="749934" h="197485">
                <a:moveTo>
                  <a:pt x="58492" y="155228"/>
                </a:moveTo>
                <a:lnTo>
                  <a:pt x="16230" y="138855"/>
                </a:lnTo>
                <a:lnTo>
                  <a:pt x="0" y="97183"/>
                </a:lnTo>
                <a:lnTo>
                  <a:pt x="1014" y="85289"/>
                </a:lnTo>
                <a:lnTo>
                  <a:pt x="24953" y="48733"/>
                </a:lnTo>
                <a:lnTo>
                  <a:pt x="58492" y="39442"/>
                </a:lnTo>
                <a:lnTo>
                  <a:pt x="66578" y="39833"/>
                </a:lnTo>
                <a:lnTo>
                  <a:pt x="102250" y="59235"/>
                </a:lnTo>
                <a:lnTo>
                  <a:pt x="95900" y="65188"/>
                </a:lnTo>
                <a:lnTo>
                  <a:pt x="51053" y="65188"/>
                </a:lnTo>
                <a:lnTo>
                  <a:pt x="43805" y="68170"/>
                </a:lnTo>
                <a:lnTo>
                  <a:pt x="38252" y="74123"/>
                </a:lnTo>
                <a:lnTo>
                  <a:pt x="32699" y="79971"/>
                </a:lnTo>
                <a:lnTo>
                  <a:pt x="29917" y="87658"/>
                </a:lnTo>
                <a:lnTo>
                  <a:pt x="29917" y="106813"/>
                </a:lnTo>
                <a:lnTo>
                  <a:pt x="32699" y="114604"/>
                </a:lnTo>
                <a:lnTo>
                  <a:pt x="43805" y="126510"/>
                </a:lnTo>
                <a:lnTo>
                  <a:pt x="51053" y="129482"/>
                </a:lnTo>
                <a:lnTo>
                  <a:pt x="96114" y="129482"/>
                </a:lnTo>
                <a:lnTo>
                  <a:pt x="102250" y="135140"/>
                </a:lnTo>
                <a:lnTo>
                  <a:pt x="66578" y="154848"/>
                </a:lnTo>
                <a:lnTo>
                  <a:pt x="58492" y="155228"/>
                </a:lnTo>
                <a:close/>
              </a:path>
              <a:path w="749934" h="197485">
                <a:moveTo>
                  <a:pt x="83200" y="77095"/>
                </a:moveTo>
                <a:lnTo>
                  <a:pt x="78733" y="71887"/>
                </a:lnTo>
                <a:lnTo>
                  <a:pt x="73375" y="68166"/>
                </a:lnTo>
                <a:lnTo>
                  <a:pt x="67124" y="65933"/>
                </a:lnTo>
                <a:lnTo>
                  <a:pt x="59978" y="65188"/>
                </a:lnTo>
                <a:lnTo>
                  <a:pt x="95900" y="65188"/>
                </a:lnTo>
                <a:lnTo>
                  <a:pt x="83200" y="77095"/>
                </a:lnTo>
                <a:close/>
              </a:path>
              <a:path w="749934" h="197485">
                <a:moveTo>
                  <a:pt x="96114" y="129482"/>
                </a:moveTo>
                <a:lnTo>
                  <a:pt x="59978" y="129482"/>
                </a:lnTo>
                <a:lnTo>
                  <a:pt x="66958" y="128738"/>
                </a:lnTo>
                <a:lnTo>
                  <a:pt x="73154" y="126504"/>
                </a:lnTo>
                <a:lnTo>
                  <a:pt x="78567" y="122784"/>
                </a:lnTo>
                <a:lnTo>
                  <a:pt x="83200" y="117576"/>
                </a:lnTo>
                <a:lnTo>
                  <a:pt x="96114" y="129482"/>
                </a:lnTo>
                <a:close/>
              </a:path>
              <a:path w="749934" h="197485">
                <a:moveTo>
                  <a:pt x="150237" y="152552"/>
                </a:moveTo>
                <a:lnTo>
                  <a:pt x="121214" y="152552"/>
                </a:lnTo>
                <a:lnTo>
                  <a:pt x="121214" y="0"/>
                </a:lnTo>
                <a:lnTo>
                  <a:pt x="150237" y="0"/>
                </a:lnTo>
                <a:lnTo>
                  <a:pt x="150237" y="56559"/>
                </a:lnTo>
                <a:lnTo>
                  <a:pt x="221326" y="56559"/>
                </a:lnTo>
                <a:lnTo>
                  <a:pt x="222757" y="59647"/>
                </a:lnTo>
                <a:lnTo>
                  <a:pt x="224098" y="65188"/>
                </a:lnTo>
                <a:lnTo>
                  <a:pt x="175393" y="65188"/>
                </a:lnTo>
                <a:lnTo>
                  <a:pt x="168125" y="66007"/>
                </a:lnTo>
                <a:lnTo>
                  <a:pt x="161511" y="68461"/>
                </a:lnTo>
                <a:lnTo>
                  <a:pt x="155549" y="72554"/>
                </a:lnTo>
                <a:lnTo>
                  <a:pt x="150237" y="78285"/>
                </a:lnTo>
                <a:lnTo>
                  <a:pt x="150237" y="152552"/>
                </a:lnTo>
                <a:close/>
              </a:path>
              <a:path w="749934" h="197485">
                <a:moveTo>
                  <a:pt x="221326" y="56559"/>
                </a:moveTo>
                <a:lnTo>
                  <a:pt x="150237" y="56559"/>
                </a:lnTo>
                <a:lnTo>
                  <a:pt x="153714" y="52292"/>
                </a:lnTo>
                <a:lnTo>
                  <a:pt x="158771" y="48367"/>
                </a:lnTo>
                <a:lnTo>
                  <a:pt x="172068" y="41224"/>
                </a:lnTo>
                <a:lnTo>
                  <a:pt x="179955" y="39442"/>
                </a:lnTo>
                <a:lnTo>
                  <a:pt x="189080" y="39442"/>
                </a:lnTo>
                <a:lnTo>
                  <a:pt x="221326" y="56559"/>
                </a:lnTo>
                <a:close/>
              </a:path>
              <a:path w="749934" h="197485">
                <a:moveTo>
                  <a:pt x="224951" y="152552"/>
                </a:moveTo>
                <a:lnTo>
                  <a:pt x="195928" y="152552"/>
                </a:lnTo>
                <a:lnTo>
                  <a:pt x="195928" y="85277"/>
                </a:lnTo>
                <a:lnTo>
                  <a:pt x="194644" y="76488"/>
                </a:lnTo>
                <a:lnTo>
                  <a:pt x="190793" y="70211"/>
                </a:lnTo>
                <a:lnTo>
                  <a:pt x="184376" y="66444"/>
                </a:lnTo>
                <a:lnTo>
                  <a:pt x="175393" y="65188"/>
                </a:lnTo>
                <a:lnTo>
                  <a:pt x="224098" y="65188"/>
                </a:lnTo>
                <a:lnTo>
                  <a:pt x="224403" y="66447"/>
                </a:lnTo>
                <a:lnTo>
                  <a:pt x="224951" y="74123"/>
                </a:lnTo>
                <a:lnTo>
                  <a:pt x="224951" y="152552"/>
                </a:lnTo>
                <a:close/>
              </a:path>
              <a:path w="749934" h="197485">
                <a:moveTo>
                  <a:pt x="263632" y="76199"/>
                </a:moveTo>
                <a:lnTo>
                  <a:pt x="252612" y="56702"/>
                </a:lnTo>
                <a:lnTo>
                  <a:pt x="263163" y="49151"/>
                </a:lnTo>
                <a:lnTo>
                  <a:pt x="274717" y="43757"/>
                </a:lnTo>
                <a:lnTo>
                  <a:pt x="287274" y="40521"/>
                </a:lnTo>
                <a:lnTo>
                  <a:pt x="300837" y="39442"/>
                </a:lnTo>
                <a:lnTo>
                  <a:pt x="311829" y="40121"/>
                </a:lnTo>
                <a:lnTo>
                  <a:pt x="345724" y="63102"/>
                </a:lnTo>
                <a:lnTo>
                  <a:pt x="295779" y="63102"/>
                </a:lnTo>
                <a:lnTo>
                  <a:pt x="286960" y="63922"/>
                </a:lnTo>
                <a:lnTo>
                  <a:pt x="278662" y="66379"/>
                </a:lnTo>
                <a:lnTo>
                  <a:pt x="270886" y="70472"/>
                </a:lnTo>
                <a:lnTo>
                  <a:pt x="263632" y="76199"/>
                </a:lnTo>
                <a:close/>
              </a:path>
              <a:path w="749934" h="197485">
                <a:moveTo>
                  <a:pt x="349052" y="96592"/>
                </a:moveTo>
                <a:lnTo>
                  <a:pt x="320029" y="96592"/>
                </a:lnTo>
                <a:lnTo>
                  <a:pt x="320029" y="76056"/>
                </a:lnTo>
                <a:lnTo>
                  <a:pt x="317800" y="71542"/>
                </a:lnTo>
                <a:lnTo>
                  <a:pt x="313333" y="68170"/>
                </a:lnTo>
                <a:lnTo>
                  <a:pt x="308971" y="64788"/>
                </a:lnTo>
                <a:lnTo>
                  <a:pt x="303113" y="63102"/>
                </a:lnTo>
                <a:lnTo>
                  <a:pt x="345724" y="63102"/>
                </a:lnTo>
                <a:lnTo>
                  <a:pt x="345929" y="63478"/>
                </a:lnTo>
                <a:lnTo>
                  <a:pt x="348271" y="71794"/>
                </a:lnTo>
                <a:lnTo>
                  <a:pt x="349052" y="81267"/>
                </a:lnTo>
                <a:lnTo>
                  <a:pt x="349052" y="96592"/>
                </a:lnTo>
                <a:close/>
              </a:path>
              <a:path w="749934" h="197485">
                <a:moveTo>
                  <a:pt x="285063" y="155228"/>
                </a:moveTo>
                <a:lnTo>
                  <a:pt x="249450" y="133465"/>
                </a:lnTo>
                <a:lnTo>
                  <a:pt x="246658" y="118766"/>
                </a:lnTo>
                <a:lnTo>
                  <a:pt x="247319" y="111066"/>
                </a:lnTo>
                <a:lnTo>
                  <a:pt x="276905" y="83662"/>
                </a:lnTo>
                <a:lnTo>
                  <a:pt x="285063" y="83048"/>
                </a:lnTo>
                <a:lnTo>
                  <a:pt x="296175" y="83894"/>
                </a:lnTo>
                <a:lnTo>
                  <a:pt x="305707" y="86434"/>
                </a:lnTo>
                <a:lnTo>
                  <a:pt x="313659" y="90667"/>
                </a:lnTo>
                <a:lnTo>
                  <a:pt x="320029" y="96592"/>
                </a:lnTo>
                <a:lnTo>
                  <a:pt x="349052" y="96592"/>
                </a:lnTo>
                <a:lnTo>
                  <a:pt x="349052" y="102698"/>
                </a:lnTo>
                <a:lnTo>
                  <a:pt x="290959" y="102698"/>
                </a:lnTo>
                <a:lnTo>
                  <a:pt x="286006" y="104184"/>
                </a:lnTo>
                <a:lnTo>
                  <a:pt x="277967" y="110032"/>
                </a:lnTo>
                <a:lnTo>
                  <a:pt x="275976" y="114099"/>
                </a:lnTo>
                <a:lnTo>
                  <a:pt x="275976" y="124624"/>
                </a:lnTo>
                <a:lnTo>
                  <a:pt x="277967" y="128644"/>
                </a:lnTo>
                <a:lnTo>
                  <a:pt x="281929" y="131416"/>
                </a:lnTo>
                <a:lnTo>
                  <a:pt x="286006" y="134197"/>
                </a:lnTo>
                <a:lnTo>
                  <a:pt x="290959" y="135588"/>
                </a:lnTo>
                <a:lnTo>
                  <a:pt x="349052" y="135588"/>
                </a:lnTo>
                <a:lnTo>
                  <a:pt x="349052" y="141093"/>
                </a:lnTo>
                <a:lnTo>
                  <a:pt x="320029" y="141093"/>
                </a:lnTo>
                <a:lnTo>
                  <a:pt x="313327" y="147276"/>
                </a:lnTo>
                <a:lnTo>
                  <a:pt x="305264" y="151693"/>
                </a:lnTo>
                <a:lnTo>
                  <a:pt x="295843" y="154344"/>
                </a:lnTo>
                <a:lnTo>
                  <a:pt x="285063" y="155228"/>
                </a:lnTo>
                <a:close/>
              </a:path>
              <a:path w="749934" h="197485">
                <a:moveTo>
                  <a:pt x="349052" y="135588"/>
                </a:moveTo>
                <a:lnTo>
                  <a:pt x="307437" y="135588"/>
                </a:lnTo>
                <a:lnTo>
                  <a:pt x="315172" y="132406"/>
                </a:lnTo>
                <a:lnTo>
                  <a:pt x="320029" y="126063"/>
                </a:lnTo>
                <a:lnTo>
                  <a:pt x="320029" y="112366"/>
                </a:lnTo>
                <a:lnTo>
                  <a:pt x="315172" y="105917"/>
                </a:lnTo>
                <a:lnTo>
                  <a:pt x="307437" y="102698"/>
                </a:lnTo>
                <a:lnTo>
                  <a:pt x="349052" y="102698"/>
                </a:lnTo>
                <a:lnTo>
                  <a:pt x="349052" y="135588"/>
                </a:lnTo>
                <a:close/>
              </a:path>
              <a:path w="749934" h="197485">
                <a:moveTo>
                  <a:pt x="349052" y="152552"/>
                </a:moveTo>
                <a:lnTo>
                  <a:pt x="320029" y="152552"/>
                </a:lnTo>
                <a:lnTo>
                  <a:pt x="320029" y="141093"/>
                </a:lnTo>
                <a:lnTo>
                  <a:pt x="349052" y="141093"/>
                </a:lnTo>
                <a:lnTo>
                  <a:pt x="349052" y="152552"/>
                </a:lnTo>
                <a:close/>
              </a:path>
              <a:path w="749934" h="197485">
                <a:moveTo>
                  <a:pt x="477654" y="56559"/>
                </a:moveTo>
                <a:lnTo>
                  <a:pt x="406954" y="56559"/>
                </a:lnTo>
                <a:lnTo>
                  <a:pt x="410431" y="52292"/>
                </a:lnTo>
                <a:lnTo>
                  <a:pt x="415441" y="48367"/>
                </a:lnTo>
                <a:lnTo>
                  <a:pt x="428538" y="41224"/>
                </a:lnTo>
                <a:lnTo>
                  <a:pt x="436377" y="39442"/>
                </a:lnTo>
                <a:lnTo>
                  <a:pt x="445502" y="39442"/>
                </a:lnTo>
                <a:lnTo>
                  <a:pt x="477654" y="56559"/>
                </a:lnTo>
                <a:close/>
              </a:path>
              <a:path w="749934" h="197485">
                <a:moveTo>
                  <a:pt x="406954" y="152552"/>
                </a:moveTo>
                <a:lnTo>
                  <a:pt x="377932" y="152552"/>
                </a:lnTo>
                <a:lnTo>
                  <a:pt x="377932" y="42119"/>
                </a:lnTo>
                <a:lnTo>
                  <a:pt x="406954" y="42119"/>
                </a:lnTo>
                <a:lnTo>
                  <a:pt x="406954" y="56559"/>
                </a:lnTo>
                <a:lnTo>
                  <a:pt x="477654" y="56559"/>
                </a:lnTo>
                <a:lnTo>
                  <a:pt x="479286" y="60053"/>
                </a:lnTo>
                <a:lnTo>
                  <a:pt x="480544" y="65188"/>
                </a:lnTo>
                <a:lnTo>
                  <a:pt x="432110" y="65188"/>
                </a:lnTo>
                <a:lnTo>
                  <a:pt x="424622" y="66007"/>
                </a:lnTo>
                <a:lnTo>
                  <a:pt x="417932" y="68461"/>
                </a:lnTo>
                <a:lnTo>
                  <a:pt x="412042" y="72554"/>
                </a:lnTo>
                <a:lnTo>
                  <a:pt x="406954" y="78285"/>
                </a:lnTo>
                <a:lnTo>
                  <a:pt x="406954" y="152552"/>
                </a:lnTo>
                <a:close/>
              </a:path>
              <a:path w="749934" h="197485">
                <a:moveTo>
                  <a:pt x="481516" y="152552"/>
                </a:moveTo>
                <a:lnTo>
                  <a:pt x="452493" y="152552"/>
                </a:lnTo>
                <a:lnTo>
                  <a:pt x="452493" y="85724"/>
                </a:lnTo>
                <a:lnTo>
                  <a:pt x="451220" y="76741"/>
                </a:lnTo>
                <a:lnTo>
                  <a:pt x="447399" y="70324"/>
                </a:lnTo>
                <a:lnTo>
                  <a:pt x="441029" y="66472"/>
                </a:lnTo>
                <a:lnTo>
                  <a:pt x="432110" y="65188"/>
                </a:lnTo>
                <a:lnTo>
                  <a:pt x="480544" y="65188"/>
                </a:lnTo>
                <a:lnTo>
                  <a:pt x="480959" y="66880"/>
                </a:lnTo>
                <a:lnTo>
                  <a:pt x="481516" y="74561"/>
                </a:lnTo>
                <a:lnTo>
                  <a:pt x="481516" y="152552"/>
                </a:lnTo>
                <a:close/>
              </a:path>
              <a:path w="749934" h="197485">
                <a:moveTo>
                  <a:pt x="551820" y="151809"/>
                </a:moveTo>
                <a:lnTo>
                  <a:pt x="516396" y="136626"/>
                </a:lnTo>
                <a:lnTo>
                  <a:pt x="503147" y="95697"/>
                </a:lnTo>
                <a:lnTo>
                  <a:pt x="503967" y="83542"/>
                </a:lnTo>
                <a:lnTo>
                  <a:pt x="523434" y="48062"/>
                </a:lnTo>
                <a:lnTo>
                  <a:pt x="551820" y="39442"/>
                </a:lnTo>
                <a:lnTo>
                  <a:pt x="561762" y="40494"/>
                </a:lnTo>
                <a:lnTo>
                  <a:pt x="570757" y="43649"/>
                </a:lnTo>
                <a:lnTo>
                  <a:pt x="578803" y="48906"/>
                </a:lnTo>
                <a:lnTo>
                  <a:pt x="585900" y="56264"/>
                </a:lnTo>
                <a:lnTo>
                  <a:pt x="615218" y="56264"/>
                </a:lnTo>
                <a:lnTo>
                  <a:pt x="615218" y="65188"/>
                </a:lnTo>
                <a:lnTo>
                  <a:pt x="552810" y="65188"/>
                </a:lnTo>
                <a:lnTo>
                  <a:pt x="546067" y="67865"/>
                </a:lnTo>
                <a:lnTo>
                  <a:pt x="540799" y="73228"/>
                </a:lnTo>
                <a:lnTo>
                  <a:pt x="535646" y="78581"/>
                </a:lnTo>
                <a:lnTo>
                  <a:pt x="533065" y="86077"/>
                </a:lnTo>
                <a:lnTo>
                  <a:pt x="533065" y="105222"/>
                </a:lnTo>
                <a:lnTo>
                  <a:pt x="535646" y="112661"/>
                </a:lnTo>
                <a:lnTo>
                  <a:pt x="540799" y="118024"/>
                </a:lnTo>
                <a:lnTo>
                  <a:pt x="546067" y="123377"/>
                </a:lnTo>
                <a:lnTo>
                  <a:pt x="552810" y="126063"/>
                </a:lnTo>
                <a:lnTo>
                  <a:pt x="615218" y="126063"/>
                </a:lnTo>
                <a:lnTo>
                  <a:pt x="615218" y="134540"/>
                </a:lnTo>
                <a:lnTo>
                  <a:pt x="585900" y="134540"/>
                </a:lnTo>
                <a:lnTo>
                  <a:pt x="578524" y="142096"/>
                </a:lnTo>
                <a:lnTo>
                  <a:pt x="570385" y="147493"/>
                </a:lnTo>
                <a:lnTo>
                  <a:pt x="561483" y="150730"/>
                </a:lnTo>
                <a:lnTo>
                  <a:pt x="551820" y="151809"/>
                </a:lnTo>
                <a:close/>
              </a:path>
              <a:path w="749934" h="197485">
                <a:moveTo>
                  <a:pt x="615218" y="56264"/>
                </a:moveTo>
                <a:lnTo>
                  <a:pt x="585900" y="56264"/>
                </a:lnTo>
                <a:lnTo>
                  <a:pt x="585900" y="42119"/>
                </a:lnTo>
                <a:lnTo>
                  <a:pt x="615218" y="42119"/>
                </a:lnTo>
                <a:lnTo>
                  <a:pt x="615218" y="56264"/>
                </a:lnTo>
                <a:close/>
              </a:path>
              <a:path w="749934" h="197485">
                <a:moveTo>
                  <a:pt x="615218" y="126063"/>
                </a:moveTo>
                <a:lnTo>
                  <a:pt x="565907" y="126063"/>
                </a:lnTo>
                <a:lnTo>
                  <a:pt x="570670" y="124872"/>
                </a:lnTo>
                <a:lnTo>
                  <a:pt x="575327" y="122491"/>
                </a:lnTo>
                <a:lnTo>
                  <a:pt x="579995" y="120005"/>
                </a:lnTo>
                <a:lnTo>
                  <a:pt x="583519" y="116985"/>
                </a:lnTo>
                <a:lnTo>
                  <a:pt x="585900" y="113413"/>
                </a:lnTo>
                <a:lnTo>
                  <a:pt x="585900" y="77838"/>
                </a:lnTo>
                <a:lnTo>
                  <a:pt x="583519" y="74171"/>
                </a:lnTo>
                <a:lnTo>
                  <a:pt x="579995" y="71142"/>
                </a:lnTo>
                <a:lnTo>
                  <a:pt x="570670" y="66379"/>
                </a:lnTo>
                <a:lnTo>
                  <a:pt x="565907" y="65188"/>
                </a:lnTo>
                <a:lnTo>
                  <a:pt x="615218" y="65188"/>
                </a:lnTo>
                <a:lnTo>
                  <a:pt x="615218" y="126063"/>
                </a:lnTo>
                <a:close/>
              </a:path>
              <a:path w="749934" h="197485">
                <a:moveTo>
                  <a:pt x="607860" y="173535"/>
                </a:moveTo>
                <a:lnTo>
                  <a:pt x="565164" y="173535"/>
                </a:lnTo>
                <a:lnTo>
                  <a:pt x="572603" y="171106"/>
                </a:lnTo>
                <a:lnTo>
                  <a:pt x="577861" y="166239"/>
                </a:lnTo>
                <a:lnTo>
                  <a:pt x="583224" y="161381"/>
                </a:lnTo>
                <a:lnTo>
                  <a:pt x="585900" y="154533"/>
                </a:lnTo>
                <a:lnTo>
                  <a:pt x="585900" y="134540"/>
                </a:lnTo>
                <a:lnTo>
                  <a:pt x="615218" y="134540"/>
                </a:lnTo>
                <a:lnTo>
                  <a:pt x="615218" y="144960"/>
                </a:lnTo>
                <a:lnTo>
                  <a:pt x="614241" y="156814"/>
                </a:lnTo>
                <a:lnTo>
                  <a:pt x="611310" y="167214"/>
                </a:lnTo>
                <a:lnTo>
                  <a:pt x="607860" y="173535"/>
                </a:lnTo>
                <a:close/>
              </a:path>
              <a:path w="749934" h="197485">
                <a:moveTo>
                  <a:pt x="555534" y="197348"/>
                </a:moveTo>
                <a:lnTo>
                  <a:pt x="514958" y="186984"/>
                </a:lnTo>
                <a:lnTo>
                  <a:pt x="507910" y="180831"/>
                </a:lnTo>
                <a:lnTo>
                  <a:pt x="521006" y="159848"/>
                </a:lnTo>
                <a:lnTo>
                  <a:pt x="527798" y="165836"/>
                </a:lnTo>
                <a:lnTo>
                  <a:pt x="535817" y="170113"/>
                </a:lnTo>
                <a:lnTo>
                  <a:pt x="545062" y="172680"/>
                </a:lnTo>
                <a:lnTo>
                  <a:pt x="555534" y="173535"/>
                </a:lnTo>
                <a:lnTo>
                  <a:pt x="607860" y="173535"/>
                </a:lnTo>
                <a:lnTo>
                  <a:pt x="606426" y="176163"/>
                </a:lnTo>
                <a:lnTo>
                  <a:pt x="599588" y="183660"/>
                </a:lnTo>
                <a:lnTo>
                  <a:pt x="591031" y="189648"/>
                </a:lnTo>
                <a:lnTo>
                  <a:pt x="580836" y="193926"/>
                </a:lnTo>
                <a:lnTo>
                  <a:pt x="569004" y="196492"/>
                </a:lnTo>
                <a:lnTo>
                  <a:pt x="555534" y="197348"/>
                </a:lnTo>
                <a:close/>
              </a:path>
              <a:path w="749934" h="197485">
                <a:moveTo>
                  <a:pt x="695818" y="155228"/>
                </a:moveTo>
                <a:lnTo>
                  <a:pt x="653251" y="139159"/>
                </a:lnTo>
                <a:lnTo>
                  <a:pt x="636878" y="97183"/>
                </a:lnTo>
                <a:lnTo>
                  <a:pt x="637901" y="85344"/>
                </a:lnTo>
                <a:lnTo>
                  <a:pt x="661940" y="48733"/>
                </a:lnTo>
                <a:lnTo>
                  <a:pt x="694028" y="39442"/>
                </a:lnTo>
                <a:lnTo>
                  <a:pt x="705731" y="40494"/>
                </a:lnTo>
                <a:lnTo>
                  <a:pt x="716280" y="43649"/>
                </a:lnTo>
                <a:lnTo>
                  <a:pt x="725676" y="48906"/>
                </a:lnTo>
                <a:lnTo>
                  <a:pt x="733918" y="56264"/>
                </a:lnTo>
                <a:lnTo>
                  <a:pt x="738623" y="62512"/>
                </a:lnTo>
                <a:lnTo>
                  <a:pt x="686389" y="62512"/>
                </a:lnTo>
                <a:lnTo>
                  <a:pt x="680140" y="64846"/>
                </a:lnTo>
                <a:lnTo>
                  <a:pt x="670415" y="74171"/>
                </a:lnTo>
                <a:lnTo>
                  <a:pt x="667586" y="79971"/>
                </a:lnTo>
                <a:lnTo>
                  <a:pt x="666796" y="86915"/>
                </a:lnTo>
                <a:lnTo>
                  <a:pt x="748356" y="86915"/>
                </a:lnTo>
                <a:lnTo>
                  <a:pt x="748429" y="87208"/>
                </a:lnTo>
                <a:lnTo>
                  <a:pt x="749396" y="100164"/>
                </a:lnTo>
                <a:lnTo>
                  <a:pt x="749396" y="106565"/>
                </a:lnTo>
                <a:lnTo>
                  <a:pt x="667243" y="106565"/>
                </a:lnTo>
                <a:lnTo>
                  <a:pt x="668234" y="113604"/>
                </a:lnTo>
                <a:lnTo>
                  <a:pt x="671406" y="119662"/>
                </a:lnTo>
                <a:lnTo>
                  <a:pt x="676821" y="124767"/>
                </a:lnTo>
                <a:lnTo>
                  <a:pt x="682226" y="129682"/>
                </a:lnTo>
                <a:lnTo>
                  <a:pt x="689665" y="132159"/>
                </a:lnTo>
                <a:lnTo>
                  <a:pt x="735971" y="132159"/>
                </a:lnTo>
                <a:lnTo>
                  <a:pt x="741357" y="140045"/>
                </a:lnTo>
                <a:lnTo>
                  <a:pt x="702299" y="154987"/>
                </a:lnTo>
                <a:lnTo>
                  <a:pt x="695818" y="155228"/>
                </a:lnTo>
                <a:close/>
              </a:path>
              <a:path w="749934" h="197485">
                <a:moveTo>
                  <a:pt x="748356" y="86915"/>
                </a:moveTo>
                <a:lnTo>
                  <a:pt x="721269" y="86915"/>
                </a:lnTo>
                <a:lnTo>
                  <a:pt x="720774" y="79581"/>
                </a:lnTo>
                <a:lnTo>
                  <a:pt x="717993" y="73675"/>
                </a:lnTo>
                <a:lnTo>
                  <a:pt x="712935" y="69208"/>
                </a:lnTo>
                <a:lnTo>
                  <a:pt x="707951" y="64733"/>
                </a:lnTo>
                <a:lnTo>
                  <a:pt x="701667" y="62512"/>
                </a:lnTo>
                <a:lnTo>
                  <a:pt x="738623" y="62512"/>
                </a:lnTo>
                <a:lnTo>
                  <a:pt x="740689" y="65255"/>
                </a:lnTo>
                <a:lnTo>
                  <a:pt x="745526" y="75571"/>
                </a:lnTo>
                <a:lnTo>
                  <a:pt x="748356" y="86915"/>
                </a:lnTo>
                <a:close/>
              </a:path>
              <a:path w="749934" h="197485">
                <a:moveTo>
                  <a:pt x="735971" y="132159"/>
                </a:moveTo>
                <a:lnTo>
                  <a:pt x="703657" y="132159"/>
                </a:lnTo>
                <a:lnTo>
                  <a:pt x="708763" y="131216"/>
                </a:lnTo>
                <a:lnTo>
                  <a:pt x="720079" y="127453"/>
                </a:lnTo>
                <a:lnTo>
                  <a:pt x="724793" y="124767"/>
                </a:lnTo>
                <a:lnTo>
                  <a:pt x="728556" y="121300"/>
                </a:lnTo>
                <a:lnTo>
                  <a:pt x="735971" y="132159"/>
                </a:lnTo>
                <a:close/>
              </a:path>
            </a:pathLst>
          </a:custGeom>
          <a:solidFill>
            <a:srgbClr val="606060"/>
          </a:solidFill>
        </p:spPr>
        <p:txBody>
          <a:bodyPr wrap="square" lIns="0" tIns="0" rIns="0" bIns="0" rtlCol="0"/>
          <a:lstStyle/>
          <a:p>
            <a:endParaRPr sz="2400">
              <a:solidFill>
                <a:prstClr val="black"/>
              </a:solidFill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1335291" y="4477973"/>
            <a:ext cx="57573" cy="270087"/>
          </a:xfrm>
          <a:custGeom>
            <a:avLst/>
            <a:gdLst/>
            <a:ahLst/>
            <a:cxnLst/>
            <a:rect l="l" t="t" r="r" b="b"/>
            <a:pathLst>
              <a:path w="43179" h="202564">
                <a:moveTo>
                  <a:pt x="10267" y="202110"/>
                </a:moveTo>
                <a:lnTo>
                  <a:pt x="0" y="194071"/>
                </a:lnTo>
                <a:lnTo>
                  <a:pt x="6250" y="181134"/>
                </a:lnTo>
                <a:lnTo>
                  <a:pt x="11459" y="168811"/>
                </a:lnTo>
                <a:lnTo>
                  <a:pt x="22655" y="123905"/>
                </a:lnTo>
                <a:lnTo>
                  <a:pt x="23955" y="101060"/>
                </a:lnTo>
                <a:lnTo>
                  <a:pt x="23630" y="89513"/>
                </a:lnTo>
                <a:lnTo>
                  <a:pt x="15680" y="45583"/>
                </a:lnTo>
                <a:lnTo>
                  <a:pt x="0" y="7743"/>
                </a:lnTo>
                <a:lnTo>
                  <a:pt x="10267" y="0"/>
                </a:lnTo>
                <a:lnTo>
                  <a:pt x="29744" y="34746"/>
                </a:lnTo>
                <a:lnTo>
                  <a:pt x="40625" y="73820"/>
                </a:lnTo>
                <a:lnTo>
                  <a:pt x="42710" y="101060"/>
                </a:lnTo>
                <a:lnTo>
                  <a:pt x="42188" y="114797"/>
                </a:lnTo>
                <a:lnTo>
                  <a:pt x="34375" y="154780"/>
                </a:lnTo>
                <a:lnTo>
                  <a:pt x="17690" y="191173"/>
                </a:lnTo>
                <a:lnTo>
                  <a:pt x="10267" y="202110"/>
                </a:lnTo>
                <a:close/>
              </a:path>
            </a:pathLst>
          </a:custGeom>
          <a:solidFill>
            <a:srgbClr val="606060"/>
          </a:solidFill>
        </p:spPr>
        <p:txBody>
          <a:bodyPr wrap="square" lIns="0" tIns="0" rIns="0" bIns="0" rtlCol="0"/>
          <a:lstStyle/>
          <a:p>
            <a:endParaRPr sz="2400">
              <a:solidFill>
                <a:prstClr val="black"/>
              </a:solidFill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545377" y="5165956"/>
            <a:ext cx="2700247" cy="26630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>
              <a:solidFill>
                <a:prstClr val="black"/>
              </a:solidFill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3348937" y="5163187"/>
            <a:ext cx="1325880" cy="215900"/>
          </a:xfrm>
          <a:custGeom>
            <a:avLst/>
            <a:gdLst/>
            <a:ahLst/>
            <a:cxnLst/>
            <a:rect l="l" t="t" r="r" b="b"/>
            <a:pathLst>
              <a:path w="994410" h="161925">
                <a:moveTo>
                  <a:pt x="90320" y="130968"/>
                </a:moveTo>
                <a:lnTo>
                  <a:pt x="45738" y="130968"/>
                </a:lnTo>
                <a:lnTo>
                  <a:pt x="51539" y="128777"/>
                </a:lnTo>
                <a:lnTo>
                  <a:pt x="55806" y="124415"/>
                </a:lnTo>
                <a:lnTo>
                  <a:pt x="60074" y="119948"/>
                </a:lnTo>
                <a:lnTo>
                  <a:pt x="62207" y="113994"/>
                </a:lnTo>
                <a:lnTo>
                  <a:pt x="62207" y="4457"/>
                </a:lnTo>
                <a:lnTo>
                  <a:pt x="94659" y="4457"/>
                </a:lnTo>
                <a:lnTo>
                  <a:pt x="94659" y="107003"/>
                </a:lnTo>
                <a:lnTo>
                  <a:pt x="93775" y="118871"/>
                </a:lnTo>
                <a:lnTo>
                  <a:pt x="91123" y="129326"/>
                </a:lnTo>
                <a:lnTo>
                  <a:pt x="90320" y="130968"/>
                </a:lnTo>
                <a:close/>
              </a:path>
              <a:path w="994410" h="161925">
                <a:moveTo>
                  <a:pt x="40928" y="159686"/>
                </a:moveTo>
                <a:lnTo>
                  <a:pt x="28770" y="158766"/>
                </a:lnTo>
                <a:lnTo>
                  <a:pt x="17896" y="156004"/>
                </a:lnTo>
                <a:lnTo>
                  <a:pt x="8306" y="151400"/>
                </a:lnTo>
                <a:lnTo>
                  <a:pt x="0" y="144951"/>
                </a:lnTo>
                <a:lnTo>
                  <a:pt x="14135" y="119948"/>
                </a:lnTo>
                <a:lnTo>
                  <a:pt x="20060" y="124768"/>
                </a:lnTo>
                <a:lnTo>
                  <a:pt x="26079" y="128212"/>
                </a:lnTo>
                <a:lnTo>
                  <a:pt x="32190" y="130279"/>
                </a:lnTo>
                <a:lnTo>
                  <a:pt x="38395" y="130968"/>
                </a:lnTo>
                <a:lnTo>
                  <a:pt x="90320" y="130968"/>
                </a:lnTo>
                <a:lnTo>
                  <a:pt x="86702" y="138369"/>
                </a:lnTo>
                <a:lnTo>
                  <a:pt x="80514" y="145998"/>
                </a:lnTo>
                <a:lnTo>
                  <a:pt x="72740" y="151987"/>
                </a:lnTo>
                <a:lnTo>
                  <a:pt x="63550" y="156264"/>
                </a:lnTo>
                <a:lnTo>
                  <a:pt x="52946" y="158830"/>
                </a:lnTo>
                <a:lnTo>
                  <a:pt x="40928" y="159686"/>
                </a:lnTo>
                <a:close/>
              </a:path>
              <a:path w="994410" h="161925">
                <a:moveTo>
                  <a:pt x="235862" y="131406"/>
                </a:moveTo>
                <a:lnTo>
                  <a:pt x="189632" y="131406"/>
                </a:lnTo>
                <a:lnTo>
                  <a:pt x="196281" y="129720"/>
                </a:lnTo>
                <a:lnTo>
                  <a:pt x="204910" y="122881"/>
                </a:lnTo>
                <a:lnTo>
                  <a:pt x="207092" y="118909"/>
                </a:lnTo>
                <a:lnTo>
                  <a:pt x="207092" y="109880"/>
                </a:lnTo>
                <a:lnTo>
                  <a:pt x="163191" y="93011"/>
                </a:lnTo>
                <a:lnTo>
                  <a:pt x="144046" y="86280"/>
                </a:lnTo>
                <a:lnTo>
                  <a:pt x="130371" y="76645"/>
                </a:lnTo>
                <a:lnTo>
                  <a:pt x="122168" y="64106"/>
                </a:lnTo>
                <a:lnTo>
                  <a:pt x="119433" y="48663"/>
                </a:lnTo>
                <a:lnTo>
                  <a:pt x="120419" y="39231"/>
                </a:lnTo>
                <a:lnTo>
                  <a:pt x="153665" y="5578"/>
                </a:lnTo>
                <a:lnTo>
                  <a:pt x="177174" y="2228"/>
                </a:lnTo>
                <a:lnTo>
                  <a:pt x="194505" y="3559"/>
                </a:lnTo>
                <a:lnTo>
                  <a:pt x="210179" y="7549"/>
                </a:lnTo>
                <a:lnTo>
                  <a:pt x="224198" y="14199"/>
                </a:lnTo>
                <a:lnTo>
                  <a:pt x="236562" y="23507"/>
                </a:lnTo>
                <a:lnTo>
                  <a:pt x="231158" y="30651"/>
                </a:lnTo>
                <a:lnTo>
                  <a:pt x="167153" y="30651"/>
                </a:lnTo>
                <a:lnTo>
                  <a:pt x="161753" y="32042"/>
                </a:lnTo>
                <a:lnTo>
                  <a:pt x="157981" y="34823"/>
                </a:lnTo>
                <a:lnTo>
                  <a:pt x="154304" y="37595"/>
                </a:lnTo>
                <a:lnTo>
                  <a:pt x="152475" y="41319"/>
                </a:lnTo>
                <a:lnTo>
                  <a:pt x="152475" y="49853"/>
                </a:lnTo>
                <a:lnTo>
                  <a:pt x="175393" y="60721"/>
                </a:lnTo>
                <a:lnTo>
                  <a:pt x="196376" y="66074"/>
                </a:lnTo>
                <a:lnTo>
                  <a:pt x="215521" y="73059"/>
                </a:lnTo>
                <a:lnTo>
                  <a:pt x="229196" y="82854"/>
                </a:lnTo>
                <a:lnTo>
                  <a:pt x="237399" y="95458"/>
                </a:lnTo>
                <a:lnTo>
                  <a:pt x="240134" y="110870"/>
                </a:lnTo>
                <a:lnTo>
                  <a:pt x="239110" y="121589"/>
                </a:lnTo>
                <a:lnTo>
                  <a:pt x="236040" y="131116"/>
                </a:lnTo>
                <a:lnTo>
                  <a:pt x="235862" y="131406"/>
                </a:lnTo>
                <a:close/>
              </a:path>
              <a:path w="994410" h="161925">
                <a:moveTo>
                  <a:pt x="218550" y="47320"/>
                </a:moveTo>
                <a:lnTo>
                  <a:pt x="209028" y="40030"/>
                </a:lnTo>
                <a:lnTo>
                  <a:pt x="198462" y="34820"/>
                </a:lnTo>
                <a:lnTo>
                  <a:pt x="186853" y="31694"/>
                </a:lnTo>
                <a:lnTo>
                  <a:pt x="174202" y="30651"/>
                </a:lnTo>
                <a:lnTo>
                  <a:pt x="231158" y="30651"/>
                </a:lnTo>
                <a:lnTo>
                  <a:pt x="218550" y="47320"/>
                </a:lnTo>
                <a:close/>
              </a:path>
              <a:path w="994410" h="161925">
                <a:moveTo>
                  <a:pt x="178964" y="159686"/>
                </a:moveTo>
                <a:lnTo>
                  <a:pt x="159699" y="158179"/>
                </a:lnTo>
                <a:lnTo>
                  <a:pt x="142537" y="153658"/>
                </a:lnTo>
                <a:lnTo>
                  <a:pt x="127477" y="146124"/>
                </a:lnTo>
                <a:lnTo>
                  <a:pt x="114518" y="135578"/>
                </a:lnTo>
                <a:lnTo>
                  <a:pt x="132235" y="110870"/>
                </a:lnTo>
                <a:lnTo>
                  <a:pt x="137493" y="116528"/>
                </a:lnTo>
                <a:lnTo>
                  <a:pt x="144236" y="121386"/>
                </a:lnTo>
                <a:lnTo>
                  <a:pt x="180603" y="131406"/>
                </a:lnTo>
                <a:lnTo>
                  <a:pt x="235862" y="131406"/>
                </a:lnTo>
                <a:lnTo>
                  <a:pt x="230924" y="139449"/>
                </a:lnTo>
                <a:lnTo>
                  <a:pt x="223760" y="146589"/>
                </a:lnTo>
                <a:lnTo>
                  <a:pt x="214879" y="152320"/>
                </a:lnTo>
                <a:lnTo>
                  <a:pt x="204452" y="156413"/>
                </a:lnTo>
                <a:lnTo>
                  <a:pt x="192480" y="158868"/>
                </a:lnTo>
                <a:lnTo>
                  <a:pt x="178964" y="159686"/>
                </a:lnTo>
                <a:close/>
              </a:path>
              <a:path w="994410" h="161925">
                <a:moveTo>
                  <a:pt x="284873" y="157009"/>
                </a:moveTo>
                <a:lnTo>
                  <a:pt x="246173" y="157009"/>
                </a:lnTo>
                <a:lnTo>
                  <a:pt x="301541" y="78876"/>
                </a:lnTo>
                <a:lnTo>
                  <a:pt x="249602" y="4457"/>
                </a:lnTo>
                <a:lnTo>
                  <a:pt x="288292" y="4457"/>
                </a:lnTo>
                <a:lnTo>
                  <a:pt x="323268" y="56702"/>
                </a:lnTo>
                <a:lnTo>
                  <a:pt x="360325" y="56702"/>
                </a:lnTo>
                <a:lnTo>
                  <a:pt x="344994" y="78581"/>
                </a:lnTo>
                <a:lnTo>
                  <a:pt x="360965" y="101202"/>
                </a:lnTo>
                <a:lnTo>
                  <a:pt x="323268" y="101202"/>
                </a:lnTo>
                <a:lnTo>
                  <a:pt x="284873" y="157009"/>
                </a:lnTo>
                <a:close/>
              </a:path>
              <a:path w="994410" h="161925">
                <a:moveTo>
                  <a:pt x="360325" y="56702"/>
                </a:moveTo>
                <a:lnTo>
                  <a:pt x="323268" y="56702"/>
                </a:lnTo>
                <a:lnTo>
                  <a:pt x="357796" y="4457"/>
                </a:lnTo>
                <a:lnTo>
                  <a:pt x="396934" y="4457"/>
                </a:lnTo>
                <a:lnTo>
                  <a:pt x="360325" y="56702"/>
                </a:lnTo>
                <a:close/>
              </a:path>
              <a:path w="994410" h="161925">
                <a:moveTo>
                  <a:pt x="400363" y="157009"/>
                </a:moveTo>
                <a:lnTo>
                  <a:pt x="361520" y="157009"/>
                </a:lnTo>
                <a:lnTo>
                  <a:pt x="323268" y="101202"/>
                </a:lnTo>
                <a:lnTo>
                  <a:pt x="360965" y="101202"/>
                </a:lnTo>
                <a:lnTo>
                  <a:pt x="400363" y="157009"/>
                </a:lnTo>
                <a:close/>
              </a:path>
              <a:path w="994410" h="161925">
                <a:moveTo>
                  <a:pt x="479125" y="161619"/>
                </a:moveTo>
                <a:lnTo>
                  <a:pt x="458142" y="161619"/>
                </a:lnTo>
                <a:lnTo>
                  <a:pt x="512320" y="0"/>
                </a:lnTo>
                <a:lnTo>
                  <a:pt x="533303" y="0"/>
                </a:lnTo>
                <a:lnTo>
                  <a:pt x="479125" y="161619"/>
                </a:lnTo>
                <a:close/>
              </a:path>
              <a:path w="994410" h="161925">
                <a:moveTo>
                  <a:pt x="714802" y="157009"/>
                </a:moveTo>
                <a:lnTo>
                  <a:pt x="606903" y="157009"/>
                </a:lnTo>
                <a:lnTo>
                  <a:pt x="606903" y="4457"/>
                </a:lnTo>
                <a:lnTo>
                  <a:pt x="714802" y="4457"/>
                </a:lnTo>
                <a:lnTo>
                  <a:pt x="714802" y="33032"/>
                </a:lnTo>
                <a:lnTo>
                  <a:pt x="639354" y="33032"/>
                </a:lnTo>
                <a:lnTo>
                  <a:pt x="639354" y="65331"/>
                </a:lnTo>
                <a:lnTo>
                  <a:pt x="713316" y="65331"/>
                </a:lnTo>
                <a:lnTo>
                  <a:pt x="713316" y="93906"/>
                </a:lnTo>
                <a:lnTo>
                  <a:pt x="639354" y="93906"/>
                </a:lnTo>
                <a:lnTo>
                  <a:pt x="639354" y="128434"/>
                </a:lnTo>
                <a:lnTo>
                  <a:pt x="714802" y="128434"/>
                </a:lnTo>
                <a:lnTo>
                  <a:pt x="714802" y="157009"/>
                </a:lnTo>
                <a:close/>
              </a:path>
              <a:path w="994410" h="161925">
                <a:moveTo>
                  <a:pt x="851252" y="131406"/>
                </a:moveTo>
                <a:lnTo>
                  <a:pt x="805022" y="131406"/>
                </a:lnTo>
                <a:lnTo>
                  <a:pt x="811661" y="129720"/>
                </a:lnTo>
                <a:lnTo>
                  <a:pt x="820300" y="122881"/>
                </a:lnTo>
                <a:lnTo>
                  <a:pt x="822482" y="118909"/>
                </a:lnTo>
                <a:lnTo>
                  <a:pt x="822482" y="109880"/>
                </a:lnTo>
                <a:lnTo>
                  <a:pt x="778581" y="93011"/>
                </a:lnTo>
                <a:lnTo>
                  <a:pt x="759436" y="86280"/>
                </a:lnTo>
                <a:lnTo>
                  <a:pt x="745761" y="76645"/>
                </a:lnTo>
                <a:lnTo>
                  <a:pt x="737558" y="64106"/>
                </a:lnTo>
                <a:lnTo>
                  <a:pt x="734823" y="48663"/>
                </a:lnTo>
                <a:lnTo>
                  <a:pt x="735809" y="39231"/>
                </a:lnTo>
                <a:lnTo>
                  <a:pt x="769051" y="5578"/>
                </a:lnTo>
                <a:lnTo>
                  <a:pt x="792564" y="2228"/>
                </a:lnTo>
                <a:lnTo>
                  <a:pt x="809895" y="3559"/>
                </a:lnTo>
                <a:lnTo>
                  <a:pt x="825569" y="7549"/>
                </a:lnTo>
                <a:lnTo>
                  <a:pt x="839588" y="14199"/>
                </a:lnTo>
                <a:lnTo>
                  <a:pt x="851952" y="23507"/>
                </a:lnTo>
                <a:lnTo>
                  <a:pt x="846548" y="30651"/>
                </a:lnTo>
                <a:lnTo>
                  <a:pt x="782543" y="30651"/>
                </a:lnTo>
                <a:lnTo>
                  <a:pt x="777133" y="32042"/>
                </a:lnTo>
                <a:lnTo>
                  <a:pt x="773371" y="34823"/>
                </a:lnTo>
                <a:lnTo>
                  <a:pt x="769694" y="37595"/>
                </a:lnTo>
                <a:lnTo>
                  <a:pt x="767865" y="41319"/>
                </a:lnTo>
                <a:lnTo>
                  <a:pt x="767865" y="49853"/>
                </a:lnTo>
                <a:lnTo>
                  <a:pt x="790782" y="60721"/>
                </a:lnTo>
                <a:lnTo>
                  <a:pt x="811766" y="66074"/>
                </a:lnTo>
                <a:lnTo>
                  <a:pt x="830907" y="73059"/>
                </a:lnTo>
                <a:lnTo>
                  <a:pt x="844582" y="82854"/>
                </a:lnTo>
                <a:lnTo>
                  <a:pt x="852788" y="95458"/>
                </a:lnTo>
                <a:lnTo>
                  <a:pt x="855524" y="110870"/>
                </a:lnTo>
                <a:lnTo>
                  <a:pt x="854500" y="121589"/>
                </a:lnTo>
                <a:lnTo>
                  <a:pt x="851430" y="131116"/>
                </a:lnTo>
                <a:lnTo>
                  <a:pt x="851252" y="131406"/>
                </a:lnTo>
                <a:close/>
              </a:path>
              <a:path w="994410" h="161925">
                <a:moveTo>
                  <a:pt x="833940" y="47320"/>
                </a:moveTo>
                <a:lnTo>
                  <a:pt x="824418" y="40030"/>
                </a:lnTo>
                <a:lnTo>
                  <a:pt x="813852" y="34820"/>
                </a:lnTo>
                <a:lnTo>
                  <a:pt x="802243" y="31694"/>
                </a:lnTo>
                <a:lnTo>
                  <a:pt x="789592" y="30651"/>
                </a:lnTo>
                <a:lnTo>
                  <a:pt x="846548" y="30651"/>
                </a:lnTo>
                <a:lnTo>
                  <a:pt x="833940" y="47320"/>
                </a:lnTo>
                <a:close/>
              </a:path>
              <a:path w="994410" h="161925">
                <a:moveTo>
                  <a:pt x="794354" y="159686"/>
                </a:moveTo>
                <a:lnTo>
                  <a:pt x="775089" y="158179"/>
                </a:lnTo>
                <a:lnTo>
                  <a:pt x="757927" y="153658"/>
                </a:lnTo>
                <a:lnTo>
                  <a:pt x="742867" y="146124"/>
                </a:lnTo>
                <a:lnTo>
                  <a:pt x="729908" y="135578"/>
                </a:lnTo>
                <a:lnTo>
                  <a:pt x="747625" y="110870"/>
                </a:lnTo>
                <a:lnTo>
                  <a:pt x="752883" y="116528"/>
                </a:lnTo>
                <a:lnTo>
                  <a:pt x="759626" y="121386"/>
                </a:lnTo>
                <a:lnTo>
                  <a:pt x="795993" y="131406"/>
                </a:lnTo>
                <a:lnTo>
                  <a:pt x="851252" y="131406"/>
                </a:lnTo>
                <a:lnTo>
                  <a:pt x="846314" y="139449"/>
                </a:lnTo>
                <a:lnTo>
                  <a:pt x="839150" y="146589"/>
                </a:lnTo>
                <a:lnTo>
                  <a:pt x="830269" y="152320"/>
                </a:lnTo>
                <a:lnTo>
                  <a:pt x="819842" y="156413"/>
                </a:lnTo>
                <a:lnTo>
                  <a:pt x="807870" y="158868"/>
                </a:lnTo>
                <a:lnTo>
                  <a:pt x="794354" y="159686"/>
                </a:lnTo>
                <a:close/>
              </a:path>
              <a:path w="994410" h="161925">
                <a:moveTo>
                  <a:pt x="935981" y="159686"/>
                </a:moveTo>
                <a:lnTo>
                  <a:pt x="897078" y="148049"/>
                </a:lnTo>
                <a:lnTo>
                  <a:pt x="874401" y="114109"/>
                </a:lnTo>
                <a:lnTo>
                  <a:pt x="870049" y="81105"/>
                </a:lnTo>
                <a:lnTo>
                  <a:pt x="871230" y="64251"/>
                </a:lnTo>
                <a:lnTo>
                  <a:pt x="888947" y="23955"/>
                </a:lnTo>
                <a:lnTo>
                  <a:pt x="925471" y="3586"/>
                </a:lnTo>
                <a:lnTo>
                  <a:pt x="941182" y="2228"/>
                </a:lnTo>
                <a:lnTo>
                  <a:pt x="954048" y="3214"/>
                </a:lnTo>
                <a:lnTo>
                  <a:pt x="965854" y="6172"/>
                </a:lnTo>
                <a:lnTo>
                  <a:pt x="976600" y="11101"/>
                </a:lnTo>
                <a:lnTo>
                  <a:pt x="986283" y="18002"/>
                </a:lnTo>
                <a:lnTo>
                  <a:pt x="978564" y="31099"/>
                </a:lnTo>
                <a:lnTo>
                  <a:pt x="941182" y="31099"/>
                </a:lnTo>
                <a:lnTo>
                  <a:pt x="933213" y="31881"/>
                </a:lnTo>
                <a:lnTo>
                  <a:pt x="903605" y="65523"/>
                </a:lnTo>
                <a:lnTo>
                  <a:pt x="902939" y="74256"/>
                </a:lnTo>
                <a:lnTo>
                  <a:pt x="903234" y="77390"/>
                </a:lnTo>
                <a:lnTo>
                  <a:pt x="984608" y="77390"/>
                </a:lnTo>
                <a:lnTo>
                  <a:pt x="985964" y="78959"/>
                </a:lnTo>
                <a:lnTo>
                  <a:pt x="989618" y="85724"/>
                </a:lnTo>
                <a:lnTo>
                  <a:pt x="933000" y="85724"/>
                </a:lnTo>
                <a:lnTo>
                  <a:pt x="924276" y="86626"/>
                </a:lnTo>
                <a:lnTo>
                  <a:pt x="916406" y="89332"/>
                </a:lnTo>
                <a:lnTo>
                  <a:pt x="909392" y="93841"/>
                </a:lnTo>
                <a:lnTo>
                  <a:pt x="903234" y="100155"/>
                </a:lnTo>
                <a:lnTo>
                  <a:pt x="904025" y="109289"/>
                </a:lnTo>
                <a:lnTo>
                  <a:pt x="907054" y="116728"/>
                </a:lnTo>
                <a:lnTo>
                  <a:pt x="912312" y="122481"/>
                </a:lnTo>
                <a:lnTo>
                  <a:pt x="917674" y="128139"/>
                </a:lnTo>
                <a:lnTo>
                  <a:pt x="924913" y="130968"/>
                </a:lnTo>
                <a:lnTo>
                  <a:pt x="988486" y="130968"/>
                </a:lnTo>
                <a:lnTo>
                  <a:pt x="984959" y="137083"/>
                </a:lnTo>
                <a:lnTo>
                  <a:pt x="977796" y="144951"/>
                </a:lnTo>
                <a:lnTo>
                  <a:pt x="969101" y="151400"/>
                </a:lnTo>
                <a:lnTo>
                  <a:pt x="959232" y="156004"/>
                </a:lnTo>
                <a:lnTo>
                  <a:pt x="948191" y="158766"/>
                </a:lnTo>
                <a:lnTo>
                  <a:pt x="935981" y="159686"/>
                </a:lnTo>
                <a:close/>
              </a:path>
              <a:path w="994410" h="161925">
                <a:moveTo>
                  <a:pt x="971548" y="43005"/>
                </a:moveTo>
                <a:lnTo>
                  <a:pt x="967480" y="39042"/>
                </a:lnTo>
                <a:lnTo>
                  <a:pt x="963108" y="36061"/>
                </a:lnTo>
                <a:lnTo>
                  <a:pt x="953783" y="32089"/>
                </a:lnTo>
                <a:lnTo>
                  <a:pt x="948030" y="31099"/>
                </a:lnTo>
                <a:lnTo>
                  <a:pt x="978564" y="31099"/>
                </a:lnTo>
                <a:lnTo>
                  <a:pt x="971548" y="43005"/>
                </a:lnTo>
                <a:close/>
              </a:path>
              <a:path w="994410" h="161925">
                <a:moveTo>
                  <a:pt x="984608" y="77390"/>
                </a:moveTo>
                <a:lnTo>
                  <a:pt x="903234" y="77390"/>
                </a:lnTo>
                <a:lnTo>
                  <a:pt x="907502" y="71532"/>
                </a:lnTo>
                <a:lnTo>
                  <a:pt x="913159" y="66817"/>
                </a:lnTo>
                <a:lnTo>
                  <a:pt x="927342" y="59578"/>
                </a:lnTo>
                <a:lnTo>
                  <a:pt x="934734" y="57740"/>
                </a:lnTo>
                <a:lnTo>
                  <a:pt x="942373" y="57740"/>
                </a:lnTo>
                <a:lnTo>
                  <a:pt x="979587" y="71580"/>
                </a:lnTo>
                <a:lnTo>
                  <a:pt x="984608" y="77390"/>
                </a:lnTo>
                <a:close/>
              </a:path>
              <a:path w="994410" h="161925">
                <a:moveTo>
                  <a:pt x="988486" y="130968"/>
                </a:moveTo>
                <a:lnTo>
                  <a:pt x="942182" y="130968"/>
                </a:lnTo>
                <a:lnTo>
                  <a:pt x="948726" y="128730"/>
                </a:lnTo>
                <a:lnTo>
                  <a:pt x="958746" y="119700"/>
                </a:lnTo>
                <a:lnTo>
                  <a:pt x="961280" y="114442"/>
                </a:lnTo>
                <a:lnTo>
                  <a:pt x="961280" y="101545"/>
                </a:lnTo>
                <a:lnTo>
                  <a:pt x="958698" y="96040"/>
                </a:lnTo>
                <a:lnTo>
                  <a:pt x="953536" y="91973"/>
                </a:lnTo>
                <a:lnTo>
                  <a:pt x="948383" y="87801"/>
                </a:lnTo>
                <a:lnTo>
                  <a:pt x="941534" y="85724"/>
                </a:lnTo>
                <a:lnTo>
                  <a:pt x="989618" y="85724"/>
                </a:lnTo>
                <a:lnTo>
                  <a:pt x="990521" y="87397"/>
                </a:lnTo>
                <a:lnTo>
                  <a:pt x="993257" y="96894"/>
                </a:lnTo>
                <a:lnTo>
                  <a:pt x="994169" y="107451"/>
                </a:lnTo>
                <a:lnTo>
                  <a:pt x="993146" y="118334"/>
                </a:lnTo>
                <a:lnTo>
                  <a:pt x="990076" y="128212"/>
                </a:lnTo>
                <a:lnTo>
                  <a:pt x="988486" y="130968"/>
                </a:lnTo>
                <a:close/>
              </a:path>
            </a:pathLst>
          </a:custGeom>
          <a:solidFill>
            <a:srgbClr val="606060"/>
          </a:solidFill>
        </p:spPr>
        <p:txBody>
          <a:bodyPr wrap="square" lIns="0" tIns="0" rIns="0" bIns="0" rtlCol="0"/>
          <a:lstStyle/>
          <a:p>
            <a:endParaRPr sz="2400">
              <a:solidFill>
                <a:prstClr val="black"/>
              </a:solidFill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553711" y="5854930"/>
            <a:ext cx="4815767" cy="259561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129167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157353"/>
            <a:ext cx="12192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3981" y="0"/>
                </a:lnTo>
              </a:path>
            </a:pathLst>
          </a:custGeom>
          <a:ln w="9524">
            <a:solidFill>
              <a:srgbClr val="4BA172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prstClr val="black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7366" y="379971"/>
            <a:ext cx="7407487" cy="53614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933"/>
            <a:r>
              <a:rPr sz="1600" dirty="0">
                <a:solidFill>
                  <a:srgbClr val="870000"/>
                </a:solidFill>
                <a:latin typeface="Consolas"/>
                <a:cs typeface="Consolas"/>
              </a:rPr>
              <a:t>// Input</a:t>
            </a:r>
            <a:r>
              <a:rPr sz="1600" spc="-147" dirty="0">
                <a:solidFill>
                  <a:srgbClr val="870000"/>
                </a:solidFill>
                <a:latin typeface="Consolas"/>
                <a:cs typeface="Consolas"/>
              </a:rPr>
              <a:t> </a:t>
            </a:r>
            <a:r>
              <a:rPr sz="1600" dirty="0">
                <a:solidFill>
                  <a:srgbClr val="870000"/>
                </a:solidFill>
                <a:latin typeface="Consolas"/>
                <a:cs typeface="Consolas"/>
              </a:rPr>
              <a:t>Component</a:t>
            </a:r>
            <a:endParaRPr sz="1600">
              <a:solidFill>
                <a:prstClr val="black"/>
              </a:solidFill>
              <a:latin typeface="Consolas"/>
              <a:cs typeface="Consolas"/>
            </a:endParaRPr>
          </a:p>
          <a:p>
            <a:pPr marL="463115" marR="2910767" indent="-447029">
              <a:lnSpc>
                <a:spcPct val="114599"/>
              </a:lnSpc>
            </a:pPr>
            <a:r>
              <a:rPr sz="1600" dirty="0">
                <a:solidFill>
                  <a:srgbClr val="000087"/>
                </a:solidFill>
                <a:latin typeface="Consolas"/>
                <a:cs typeface="Consolas"/>
              </a:rPr>
              <a:t>var </a:t>
            </a:r>
            <a:r>
              <a:rPr sz="1600" dirty="0">
                <a:solidFill>
                  <a:srgbClr val="660066"/>
                </a:solidFill>
                <a:latin typeface="Consolas"/>
                <a:cs typeface="Consolas"/>
              </a:rPr>
              <a:t>InputComponent </a:t>
            </a:r>
            <a:r>
              <a:rPr sz="1600" dirty="0">
                <a:solidFill>
                  <a:srgbClr val="666600"/>
                </a:solidFill>
                <a:latin typeface="Consolas"/>
                <a:cs typeface="Consolas"/>
              </a:rPr>
              <a:t>=</a:t>
            </a:r>
            <a:r>
              <a:rPr sz="1600" spc="-133" dirty="0">
                <a:solidFill>
                  <a:srgbClr val="666600"/>
                </a:solidFill>
                <a:latin typeface="Consolas"/>
                <a:cs typeface="Consolas"/>
              </a:rPr>
              <a:t> </a:t>
            </a:r>
            <a:r>
              <a:rPr sz="1600" dirty="0">
                <a:solidFill>
                  <a:srgbClr val="660066"/>
                </a:solidFill>
                <a:latin typeface="Consolas"/>
                <a:cs typeface="Consolas"/>
              </a:rPr>
              <a:t>React</a:t>
            </a:r>
            <a:r>
              <a:rPr sz="1600" dirty="0">
                <a:solidFill>
                  <a:srgbClr val="666600"/>
                </a:solidFill>
                <a:latin typeface="Consolas"/>
                <a:cs typeface="Consolas"/>
              </a:rPr>
              <a:t>.</a:t>
            </a:r>
            <a:r>
              <a:rPr sz="1600" dirty="0">
                <a:solidFill>
                  <a:prstClr val="black"/>
                </a:solidFill>
                <a:latin typeface="Consolas"/>
                <a:cs typeface="Consolas"/>
              </a:rPr>
              <a:t>createClass</a:t>
            </a:r>
            <a:r>
              <a:rPr sz="1600" dirty="0">
                <a:solidFill>
                  <a:srgbClr val="666600"/>
                </a:solidFill>
                <a:latin typeface="Consolas"/>
                <a:cs typeface="Consolas"/>
              </a:rPr>
              <a:t>({  </a:t>
            </a:r>
            <a:r>
              <a:rPr sz="1600" dirty="0">
                <a:solidFill>
                  <a:prstClr val="black"/>
                </a:solidFill>
                <a:latin typeface="Consolas"/>
                <a:cs typeface="Consolas"/>
              </a:rPr>
              <a:t>getInitialState</a:t>
            </a:r>
            <a:r>
              <a:rPr sz="1600" dirty="0">
                <a:solidFill>
                  <a:srgbClr val="666600"/>
                </a:solidFill>
                <a:latin typeface="Consolas"/>
                <a:cs typeface="Consolas"/>
              </a:rPr>
              <a:t>:</a:t>
            </a:r>
            <a:r>
              <a:rPr sz="1600" dirty="0">
                <a:solidFill>
                  <a:srgbClr val="000087"/>
                </a:solidFill>
                <a:latin typeface="Consolas"/>
                <a:cs typeface="Consolas"/>
              </a:rPr>
              <a:t>function</a:t>
            </a:r>
            <a:r>
              <a:rPr sz="1600" dirty="0">
                <a:solidFill>
                  <a:srgbClr val="666600"/>
                </a:solidFill>
                <a:latin typeface="Consolas"/>
                <a:cs typeface="Consolas"/>
              </a:rPr>
              <a:t>()</a:t>
            </a:r>
            <a:r>
              <a:rPr sz="1600" spc="-140" dirty="0">
                <a:solidFill>
                  <a:srgbClr val="666600"/>
                </a:solidFill>
                <a:latin typeface="Consolas"/>
                <a:cs typeface="Consolas"/>
              </a:rPr>
              <a:t> </a:t>
            </a:r>
            <a:r>
              <a:rPr sz="1600" dirty="0">
                <a:solidFill>
                  <a:prstClr val="black"/>
                </a:solidFill>
                <a:latin typeface="Consolas"/>
                <a:cs typeface="Consolas"/>
              </a:rPr>
              <a:t>{</a:t>
            </a:r>
            <a:endParaRPr sz="1600">
              <a:solidFill>
                <a:prstClr val="black"/>
              </a:solidFill>
              <a:latin typeface="Consolas"/>
              <a:cs typeface="Consolas"/>
            </a:endParaRPr>
          </a:p>
          <a:p>
            <a:pPr marL="910144">
              <a:spcBef>
                <a:spcPts val="279"/>
              </a:spcBef>
            </a:pPr>
            <a:r>
              <a:rPr sz="1600" dirty="0">
                <a:solidFill>
                  <a:srgbClr val="000087"/>
                </a:solidFill>
                <a:latin typeface="Consolas"/>
                <a:cs typeface="Consolas"/>
              </a:rPr>
              <a:t>return</a:t>
            </a:r>
            <a:r>
              <a:rPr sz="1600" spc="-133" dirty="0">
                <a:solidFill>
                  <a:srgbClr val="000087"/>
                </a:solidFill>
                <a:latin typeface="Consolas"/>
                <a:cs typeface="Consolas"/>
              </a:rPr>
              <a:t> </a:t>
            </a:r>
            <a:r>
              <a:rPr sz="1600" dirty="0">
                <a:solidFill>
                  <a:srgbClr val="666600"/>
                </a:solidFill>
                <a:latin typeface="Consolas"/>
                <a:cs typeface="Consolas"/>
              </a:rPr>
              <a:t>{</a:t>
            </a:r>
            <a:r>
              <a:rPr sz="1600" dirty="0">
                <a:solidFill>
                  <a:prstClr val="black"/>
                </a:solidFill>
                <a:latin typeface="Consolas"/>
                <a:cs typeface="Consolas"/>
              </a:rPr>
              <a:t>text</a:t>
            </a:r>
            <a:r>
              <a:rPr sz="1600" dirty="0">
                <a:solidFill>
                  <a:srgbClr val="666600"/>
                </a:solidFill>
                <a:latin typeface="Consolas"/>
                <a:cs typeface="Consolas"/>
              </a:rPr>
              <a:t>:</a:t>
            </a:r>
            <a:r>
              <a:rPr sz="1600" dirty="0">
                <a:solidFill>
                  <a:srgbClr val="008700"/>
                </a:solidFill>
                <a:latin typeface="Consolas"/>
                <a:cs typeface="Consolas"/>
              </a:rPr>
              <a:t>''</a:t>
            </a:r>
            <a:r>
              <a:rPr sz="1600" dirty="0">
                <a:solidFill>
                  <a:srgbClr val="666600"/>
                </a:solidFill>
                <a:latin typeface="Consolas"/>
                <a:cs typeface="Consolas"/>
              </a:rPr>
              <a:t>};</a:t>
            </a:r>
            <a:endParaRPr sz="1600">
              <a:solidFill>
                <a:prstClr val="black"/>
              </a:solidFill>
              <a:latin typeface="Consolas"/>
              <a:cs typeface="Consolas"/>
            </a:endParaRPr>
          </a:p>
          <a:p>
            <a:pPr marL="463115">
              <a:spcBef>
                <a:spcPts val="279"/>
              </a:spcBef>
            </a:pPr>
            <a:r>
              <a:rPr sz="1600" dirty="0">
                <a:solidFill>
                  <a:srgbClr val="666600"/>
                </a:solidFill>
                <a:latin typeface="Consolas"/>
                <a:cs typeface="Consolas"/>
              </a:rPr>
              <a:t>},</a:t>
            </a:r>
            <a:endParaRPr sz="1600">
              <a:solidFill>
                <a:prstClr val="black"/>
              </a:solidFill>
              <a:latin typeface="Consolas"/>
              <a:cs typeface="Consolas"/>
            </a:endParaRPr>
          </a:p>
          <a:p>
            <a:pPr marL="463115">
              <a:spcBef>
                <a:spcPts val="279"/>
              </a:spcBef>
            </a:pPr>
            <a:r>
              <a:rPr sz="1600" dirty="0">
                <a:solidFill>
                  <a:prstClr val="black"/>
                </a:solidFill>
                <a:latin typeface="Consolas"/>
                <a:cs typeface="Consolas"/>
              </a:rPr>
              <a:t>update</a:t>
            </a:r>
            <a:r>
              <a:rPr sz="1600" dirty="0">
                <a:solidFill>
                  <a:srgbClr val="666600"/>
                </a:solidFill>
                <a:latin typeface="Consolas"/>
                <a:cs typeface="Consolas"/>
              </a:rPr>
              <a:t>:</a:t>
            </a:r>
            <a:r>
              <a:rPr sz="1600" dirty="0">
                <a:solidFill>
                  <a:srgbClr val="000087"/>
                </a:solidFill>
                <a:latin typeface="Consolas"/>
                <a:cs typeface="Consolas"/>
              </a:rPr>
              <a:t>function</a:t>
            </a:r>
            <a:r>
              <a:rPr sz="1600" dirty="0">
                <a:solidFill>
                  <a:srgbClr val="666600"/>
                </a:solidFill>
                <a:latin typeface="Consolas"/>
                <a:cs typeface="Consolas"/>
              </a:rPr>
              <a:t>(</a:t>
            </a:r>
            <a:r>
              <a:rPr sz="1600" dirty="0">
                <a:solidFill>
                  <a:srgbClr val="000087"/>
                </a:solidFill>
                <a:latin typeface="Consolas"/>
                <a:cs typeface="Consolas"/>
              </a:rPr>
              <a:t>event</a:t>
            </a:r>
            <a:r>
              <a:rPr sz="1600" dirty="0">
                <a:solidFill>
                  <a:srgbClr val="666600"/>
                </a:solidFill>
                <a:latin typeface="Consolas"/>
                <a:cs typeface="Consolas"/>
              </a:rPr>
              <a:t>)</a:t>
            </a:r>
            <a:r>
              <a:rPr sz="1600" spc="-140" dirty="0">
                <a:solidFill>
                  <a:srgbClr val="666600"/>
                </a:solidFill>
                <a:latin typeface="Consolas"/>
                <a:cs typeface="Consolas"/>
              </a:rPr>
              <a:t> </a:t>
            </a:r>
            <a:r>
              <a:rPr sz="1600" dirty="0">
                <a:solidFill>
                  <a:prstClr val="black"/>
                </a:solidFill>
                <a:latin typeface="Consolas"/>
                <a:cs typeface="Consolas"/>
              </a:rPr>
              <a:t>{</a:t>
            </a:r>
            <a:endParaRPr sz="1600">
              <a:solidFill>
                <a:prstClr val="black"/>
              </a:solidFill>
              <a:latin typeface="Consolas"/>
              <a:cs typeface="Consolas"/>
            </a:endParaRPr>
          </a:p>
          <a:p>
            <a:pPr marL="910144" marR="3022524">
              <a:lnSpc>
                <a:spcPct val="114599"/>
              </a:lnSpc>
            </a:pPr>
            <a:r>
              <a:rPr sz="1600" dirty="0">
                <a:solidFill>
                  <a:srgbClr val="000087"/>
                </a:solidFill>
                <a:latin typeface="Consolas"/>
                <a:cs typeface="Consolas"/>
              </a:rPr>
              <a:t>var </a:t>
            </a:r>
            <a:r>
              <a:rPr sz="1600" dirty="0">
                <a:solidFill>
                  <a:prstClr val="black"/>
                </a:solidFill>
                <a:latin typeface="Consolas"/>
                <a:cs typeface="Consolas"/>
              </a:rPr>
              <a:t>value </a:t>
            </a:r>
            <a:r>
              <a:rPr sz="1600" dirty="0">
                <a:solidFill>
                  <a:srgbClr val="666600"/>
                </a:solidFill>
                <a:latin typeface="Consolas"/>
                <a:cs typeface="Consolas"/>
              </a:rPr>
              <a:t>=</a:t>
            </a:r>
            <a:r>
              <a:rPr sz="1600" spc="-140" dirty="0">
                <a:solidFill>
                  <a:srgbClr val="666600"/>
                </a:solidFill>
                <a:latin typeface="Consolas"/>
                <a:cs typeface="Consolas"/>
              </a:rPr>
              <a:t> </a:t>
            </a:r>
            <a:r>
              <a:rPr sz="1600" dirty="0">
                <a:solidFill>
                  <a:srgbClr val="000087"/>
                </a:solidFill>
                <a:latin typeface="Consolas"/>
                <a:cs typeface="Consolas"/>
              </a:rPr>
              <a:t>event</a:t>
            </a:r>
            <a:r>
              <a:rPr sz="1600" dirty="0">
                <a:solidFill>
                  <a:srgbClr val="666600"/>
                </a:solidFill>
                <a:latin typeface="Consolas"/>
                <a:cs typeface="Consolas"/>
              </a:rPr>
              <a:t>.</a:t>
            </a:r>
            <a:r>
              <a:rPr sz="1600" dirty="0">
                <a:solidFill>
                  <a:prstClr val="black"/>
                </a:solidFill>
                <a:latin typeface="Consolas"/>
                <a:cs typeface="Consolas"/>
              </a:rPr>
              <a:t>target</a:t>
            </a:r>
            <a:r>
              <a:rPr sz="1600" dirty="0">
                <a:solidFill>
                  <a:srgbClr val="666600"/>
                </a:solidFill>
                <a:latin typeface="Consolas"/>
                <a:cs typeface="Consolas"/>
              </a:rPr>
              <a:t>.</a:t>
            </a:r>
            <a:r>
              <a:rPr sz="1600" dirty="0">
                <a:solidFill>
                  <a:prstClr val="black"/>
                </a:solidFill>
                <a:latin typeface="Consolas"/>
                <a:cs typeface="Consolas"/>
              </a:rPr>
              <a:t>value;  </a:t>
            </a:r>
            <a:r>
              <a:rPr sz="1600" dirty="0">
                <a:solidFill>
                  <a:srgbClr val="000087"/>
                </a:solidFill>
                <a:latin typeface="Consolas"/>
                <a:cs typeface="Consolas"/>
              </a:rPr>
              <a:t>this</a:t>
            </a:r>
            <a:r>
              <a:rPr sz="1600" dirty="0">
                <a:solidFill>
                  <a:srgbClr val="666600"/>
                </a:solidFill>
                <a:latin typeface="Consolas"/>
                <a:cs typeface="Consolas"/>
              </a:rPr>
              <a:t>.</a:t>
            </a:r>
            <a:r>
              <a:rPr sz="1600" dirty="0">
                <a:solidFill>
                  <a:prstClr val="black"/>
                </a:solidFill>
                <a:latin typeface="Consolas"/>
                <a:cs typeface="Consolas"/>
              </a:rPr>
              <a:t>setState</a:t>
            </a:r>
            <a:r>
              <a:rPr sz="1600" dirty="0">
                <a:solidFill>
                  <a:srgbClr val="666600"/>
                </a:solidFill>
                <a:latin typeface="Consolas"/>
                <a:cs typeface="Consolas"/>
              </a:rPr>
              <a:t>({</a:t>
            </a:r>
            <a:r>
              <a:rPr sz="1600" dirty="0">
                <a:solidFill>
                  <a:prstClr val="black"/>
                </a:solidFill>
                <a:latin typeface="Consolas"/>
                <a:cs typeface="Consolas"/>
              </a:rPr>
              <a:t>text</a:t>
            </a:r>
            <a:r>
              <a:rPr sz="1600" dirty="0">
                <a:solidFill>
                  <a:srgbClr val="666600"/>
                </a:solidFill>
                <a:latin typeface="Consolas"/>
                <a:cs typeface="Consolas"/>
              </a:rPr>
              <a:t>:</a:t>
            </a:r>
            <a:r>
              <a:rPr sz="1600" dirty="0">
                <a:solidFill>
                  <a:prstClr val="black"/>
                </a:solidFill>
                <a:latin typeface="Consolas"/>
                <a:cs typeface="Consolas"/>
              </a:rPr>
              <a:t>value</a:t>
            </a:r>
            <a:r>
              <a:rPr sz="1600" dirty="0">
                <a:solidFill>
                  <a:srgbClr val="666600"/>
                </a:solidFill>
                <a:latin typeface="Consolas"/>
                <a:cs typeface="Consolas"/>
              </a:rPr>
              <a:t>});</a:t>
            </a:r>
            <a:endParaRPr sz="1600">
              <a:solidFill>
                <a:prstClr val="black"/>
              </a:solidFill>
              <a:latin typeface="Consolas"/>
              <a:cs typeface="Consolas"/>
            </a:endParaRPr>
          </a:p>
          <a:p>
            <a:pPr marL="463115">
              <a:spcBef>
                <a:spcPts val="279"/>
              </a:spcBef>
            </a:pPr>
            <a:r>
              <a:rPr sz="1600" dirty="0">
                <a:solidFill>
                  <a:srgbClr val="666600"/>
                </a:solidFill>
                <a:latin typeface="Consolas"/>
                <a:cs typeface="Consolas"/>
              </a:rPr>
              <a:t>},</a:t>
            </a:r>
            <a:endParaRPr sz="1600">
              <a:solidFill>
                <a:prstClr val="black"/>
              </a:solidFill>
              <a:latin typeface="Consolas"/>
              <a:cs typeface="Consolas"/>
            </a:endParaRPr>
          </a:p>
          <a:p>
            <a:pPr marL="910144" marR="4810640" indent="-447875">
              <a:lnSpc>
                <a:spcPct val="114599"/>
              </a:lnSpc>
            </a:pPr>
            <a:r>
              <a:rPr sz="1600" dirty="0">
                <a:solidFill>
                  <a:prstClr val="black"/>
                </a:solidFill>
                <a:latin typeface="Consolas"/>
                <a:cs typeface="Consolas"/>
              </a:rPr>
              <a:t>render</a:t>
            </a:r>
            <a:r>
              <a:rPr sz="1600" dirty="0">
                <a:solidFill>
                  <a:srgbClr val="666600"/>
                </a:solidFill>
                <a:latin typeface="Consolas"/>
                <a:cs typeface="Consolas"/>
              </a:rPr>
              <a:t>:</a:t>
            </a:r>
            <a:r>
              <a:rPr sz="1600" dirty="0">
                <a:solidFill>
                  <a:srgbClr val="000087"/>
                </a:solidFill>
                <a:latin typeface="Consolas"/>
                <a:cs typeface="Consolas"/>
              </a:rPr>
              <a:t>function</a:t>
            </a:r>
            <a:r>
              <a:rPr sz="1600" dirty="0">
                <a:solidFill>
                  <a:srgbClr val="666600"/>
                </a:solidFill>
                <a:latin typeface="Consolas"/>
                <a:cs typeface="Consolas"/>
              </a:rPr>
              <a:t>()</a:t>
            </a:r>
            <a:r>
              <a:rPr sz="1600" spc="-140" dirty="0">
                <a:solidFill>
                  <a:srgbClr val="666600"/>
                </a:solidFill>
                <a:latin typeface="Consolas"/>
                <a:cs typeface="Consolas"/>
              </a:rPr>
              <a:t> </a:t>
            </a:r>
            <a:r>
              <a:rPr sz="1600" dirty="0">
                <a:solidFill>
                  <a:prstClr val="black"/>
                </a:solidFill>
                <a:latin typeface="Consolas"/>
                <a:cs typeface="Consolas"/>
              </a:rPr>
              <a:t>{  </a:t>
            </a:r>
            <a:r>
              <a:rPr sz="1600" dirty="0">
                <a:solidFill>
                  <a:srgbClr val="000087"/>
                </a:solidFill>
                <a:latin typeface="Consolas"/>
                <a:cs typeface="Consolas"/>
              </a:rPr>
              <a:t>return</a:t>
            </a:r>
            <a:r>
              <a:rPr sz="1600" spc="-140" dirty="0">
                <a:solidFill>
                  <a:srgbClr val="000087"/>
                </a:solidFill>
                <a:latin typeface="Consolas"/>
                <a:cs typeface="Consolas"/>
              </a:rPr>
              <a:t> </a:t>
            </a:r>
            <a:r>
              <a:rPr sz="1600" dirty="0">
                <a:solidFill>
                  <a:prstClr val="black"/>
                </a:solidFill>
                <a:latin typeface="Consolas"/>
                <a:cs typeface="Consolas"/>
              </a:rPr>
              <a:t>(</a:t>
            </a:r>
            <a:endParaRPr sz="1600">
              <a:solidFill>
                <a:prstClr val="black"/>
              </a:solidFill>
              <a:latin typeface="Consolas"/>
              <a:cs typeface="Consolas"/>
            </a:endParaRPr>
          </a:p>
          <a:p>
            <a:pPr marL="1357173">
              <a:spcBef>
                <a:spcPts val="279"/>
              </a:spcBef>
            </a:pPr>
            <a:r>
              <a:rPr sz="1600" dirty="0">
                <a:solidFill>
                  <a:srgbClr val="000087"/>
                </a:solidFill>
                <a:latin typeface="Consolas"/>
                <a:cs typeface="Consolas"/>
              </a:rPr>
              <a:t>&lt;div&gt;</a:t>
            </a:r>
            <a:endParaRPr sz="1600">
              <a:solidFill>
                <a:prstClr val="black"/>
              </a:solidFill>
              <a:latin typeface="Consolas"/>
              <a:cs typeface="Consolas"/>
            </a:endParaRPr>
          </a:p>
          <a:p>
            <a:pPr marL="1804202">
              <a:spcBef>
                <a:spcPts val="279"/>
              </a:spcBef>
            </a:pPr>
            <a:r>
              <a:rPr sz="1600" dirty="0">
                <a:solidFill>
                  <a:srgbClr val="000087"/>
                </a:solidFill>
                <a:latin typeface="Consolas"/>
                <a:cs typeface="Consolas"/>
              </a:rPr>
              <a:t>&lt;input </a:t>
            </a:r>
            <a:r>
              <a:rPr sz="1600" dirty="0">
                <a:solidFill>
                  <a:srgbClr val="660066"/>
                </a:solidFill>
                <a:latin typeface="Consolas"/>
                <a:cs typeface="Consolas"/>
              </a:rPr>
              <a:t>onChange</a:t>
            </a:r>
            <a:r>
              <a:rPr sz="1600" dirty="0">
                <a:solidFill>
                  <a:srgbClr val="666600"/>
                </a:solidFill>
                <a:latin typeface="Consolas"/>
                <a:cs typeface="Consolas"/>
              </a:rPr>
              <a:t>={</a:t>
            </a:r>
            <a:r>
              <a:rPr sz="1600" dirty="0">
                <a:solidFill>
                  <a:srgbClr val="000087"/>
                </a:solidFill>
                <a:latin typeface="Consolas"/>
                <a:cs typeface="Consolas"/>
              </a:rPr>
              <a:t>this</a:t>
            </a:r>
            <a:r>
              <a:rPr sz="1600" dirty="0">
                <a:solidFill>
                  <a:srgbClr val="666600"/>
                </a:solidFill>
                <a:latin typeface="Consolas"/>
                <a:cs typeface="Consolas"/>
              </a:rPr>
              <a:t>.</a:t>
            </a:r>
            <a:r>
              <a:rPr sz="1600" dirty="0">
                <a:solidFill>
                  <a:prstClr val="black"/>
                </a:solidFill>
                <a:latin typeface="Consolas"/>
                <a:cs typeface="Consolas"/>
              </a:rPr>
              <a:t>update</a:t>
            </a:r>
            <a:r>
              <a:rPr sz="1600" dirty="0">
                <a:solidFill>
                  <a:srgbClr val="666600"/>
                </a:solidFill>
                <a:latin typeface="Consolas"/>
                <a:cs typeface="Consolas"/>
              </a:rPr>
              <a:t>}</a:t>
            </a:r>
            <a:r>
              <a:rPr sz="1600" spc="-133" dirty="0">
                <a:solidFill>
                  <a:srgbClr val="666600"/>
                </a:solidFill>
                <a:latin typeface="Consolas"/>
                <a:cs typeface="Consolas"/>
              </a:rPr>
              <a:t> </a:t>
            </a:r>
            <a:r>
              <a:rPr sz="1600" dirty="0">
                <a:solidFill>
                  <a:srgbClr val="000087"/>
                </a:solidFill>
                <a:latin typeface="Consolas"/>
                <a:cs typeface="Consolas"/>
              </a:rPr>
              <a:t>/&gt;</a:t>
            </a:r>
            <a:endParaRPr sz="1600">
              <a:solidFill>
                <a:prstClr val="black"/>
              </a:solidFill>
              <a:latin typeface="Consolas"/>
              <a:cs typeface="Consolas"/>
            </a:endParaRPr>
          </a:p>
          <a:p>
            <a:pPr marL="1804202">
              <a:spcBef>
                <a:spcPts val="279"/>
              </a:spcBef>
            </a:pPr>
            <a:r>
              <a:rPr sz="1600" dirty="0">
                <a:solidFill>
                  <a:srgbClr val="000087"/>
                </a:solidFill>
                <a:latin typeface="Consolas"/>
                <a:cs typeface="Consolas"/>
              </a:rPr>
              <a:t>&lt;br/&gt;</a:t>
            </a:r>
            <a:endParaRPr sz="1600">
              <a:solidFill>
                <a:prstClr val="black"/>
              </a:solidFill>
              <a:latin typeface="Consolas"/>
              <a:cs typeface="Consolas"/>
            </a:endParaRPr>
          </a:p>
          <a:p>
            <a:pPr marL="1804202">
              <a:spcBef>
                <a:spcPts val="279"/>
              </a:spcBef>
            </a:pPr>
            <a:r>
              <a:rPr sz="1600" dirty="0">
                <a:solidFill>
                  <a:srgbClr val="000087"/>
                </a:solidFill>
                <a:latin typeface="Consolas"/>
                <a:cs typeface="Consolas"/>
              </a:rPr>
              <a:t>&lt;text&gt;</a:t>
            </a:r>
            <a:r>
              <a:rPr sz="1600" dirty="0">
                <a:solidFill>
                  <a:prstClr val="black"/>
                </a:solidFill>
                <a:latin typeface="Consolas"/>
                <a:cs typeface="Consolas"/>
              </a:rPr>
              <a:t>The user has typed:</a:t>
            </a:r>
            <a:r>
              <a:rPr sz="1600" spc="-160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sz="1600" dirty="0">
                <a:solidFill>
                  <a:prstClr val="black"/>
                </a:solidFill>
                <a:latin typeface="Consolas"/>
                <a:cs typeface="Consolas"/>
              </a:rPr>
              <a:t>{this.state.text}</a:t>
            </a:r>
            <a:r>
              <a:rPr sz="1600" dirty="0">
                <a:solidFill>
                  <a:srgbClr val="000087"/>
                </a:solidFill>
                <a:latin typeface="Consolas"/>
                <a:cs typeface="Consolas"/>
              </a:rPr>
              <a:t>&lt;/text&gt;</a:t>
            </a:r>
            <a:endParaRPr sz="1600">
              <a:solidFill>
                <a:prstClr val="black"/>
              </a:solidFill>
              <a:latin typeface="Consolas"/>
              <a:cs typeface="Consolas"/>
            </a:endParaRPr>
          </a:p>
          <a:p>
            <a:pPr marL="1357173">
              <a:spcBef>
                <a:spcPts val="279"/>
              </a:spcBef>
            </a:pPr>
            <a:r>
              <a:rPr sz="1600" dirty="0">
                <a:solidFill>
                  <a:srgbClr val="000087"/>
                </a:solidFill>
                <a:latin typeface="Consolas"/>
                <a:cs typeface="Consolas"/>
              </a:rPr>
              <a:t>&lt;/div&gt;</a:t>
            </a:r>
            <a:endParaRPr sz="1600">
              <a:solidFill>
                <a:prstClr val="black"/>
              </a:solidFill>
              <a:latin typeface="Consolas"/>
              <a:cs typeface="Consolas"/>
            </a:endParaRPr>
          </a:p>
          <a:p>
            <a:pPr marL="910144">
              <a:spcBef>
                <a:spcPts val="279"/>
              </a:spcBef>
            </a:pPr>
            <a:r>
              <a:rPr sz="1600" dirty="0">
                <a:solidFill>
                  <a:srgbClr val="666600"/>
                </a:solidFill>
                <a:latin typeface="Consolas"/>
                <a:cs typeface="Consolas"/>
              </a:rPr>
              <a:t>);</a:t>
            </a:r>
            <a:endParaRPr sz="1600">
              <a:solidFill>
                <a:prstClr val="black"/>
              </a:solidFill>
              <a:latin typeface="Consolas"/>
              <a:cs typeface="Consolas"/>
            </a:endParaRPr>
          </a:p>
          <a:p>
            <a:pPr marL="463115">
              <a:spcBef>
                <a:spcPts val="279"/>
              </a:spcBef>
            </a:pPr>
            <a:r>
              <a:rPr sz="1600" dirty="0">
                <a:solidFill>
                  <a:prstClr val="black"/>
                </a:solidFill>
                <a:latin typeface="Consolas"/>
                <a:cs typeface="Consolas"/>
              </a:rPr>
              <a:t>}</a:t>
            </a:r>
            <a:endParaRPr sz="1600">
              <a:solidFill>
                <a:prstClr val="black"/>
              </a:solidFill>
              <a:latin typeface="Consolas"/>
              <a:cs typeface="Consolas"/>
            </a:endParaRPr>
          </a:p>
          <a:p>
            <a:pPr marL="16933">
              <a:spcBef>
                <a:spcPts val="279"/>
              </a:spcBef>
            </a:pPr>
            <a:r>
              <a:rPr sz="1600" dirty="0">
                <a:solidFill>
                  <a:srgbClr val="666600"/>
                </a:solidFill>
                <a:latin typeface="Consolas"/>
                <a:cs typeface="Consolas"/>
              </a:rPr>
              <a:t>});</a:t>
            </a:r>
            <a:endParaRPr sz="1600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2809" y="6417949"/>
            <a:ext cx="3511641" cy="2627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898477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0" y="0"/>
                </a:moveTo>
                <a:lnTo>
                  <a:pt x="9143981" y="0"/>
                </a:lnTo>
                <a:lnTo>
                  <a:pt x="9143981" y="5143489"/>
                </a:lnTo>
                <a:lnTo>
                  <a:pt x="0" y="5143489"/>
                </a:lnTo>
                <a:lnTo>
                  <a:pt x="0" y="0"/>
                </a:lnTo>
                <a:close/>
              </a:path>
            </a:pathLst>
          </a:custGeom>
          <a:solidFill>
            <a:srgbClr val="1F2628"/>
          </a:solidFill>
        </p:spPr>
        <p:txBody>
          <a:bodyPr wrap="square" lIns="0" tIns="0" rIns="0" bIns="0" rtlCol="0"/>
          <a:lstStyle/>
          <a:p>
            <a:endParaRPr sz="2400">
              <a:solidFill>
                <a:prstClr val="black"/>
              </a:solidFill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3997524"/>
            <a:ext cx="12192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3981" y="0"/>
                </a:lnTo>
              </a:path>
            </a:pathLst>
          </a:custGeom>
          <a:ln w="19049">
            <a:solidFill>
              <a:srgbClr val="62D197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prstClr val="black"/>
              </a:solidFill>
            </a:endParaRPr>
          </a:p>
        </p:txBody>
      </p:sp>
      <p:sp>
        <p:nvSpPr>
          <p:cNvPr id="4" name="object 4"/>
          <p:cNvSpPr/>
          <p:nvPr/>
        </p:nvSpPr>
        <p:spPr>
          <a:xfrm>
            <a:off x="842523" y="3103160"/>
            <a:ext cx="2849880" cy="420793"/>
          </a:xfrm>
          <a:custGeom>
            <a:avLst/>
            <a:gdLst/>
            <a:ahLst/>
            <a:cxnLst/>
            <a:rect l="l" t="t" r="r" b="b"/>
            <a:pathLst>
              <a:path w="2137410" h="315594">
                <a:moveTo>
                  <a:pt x="104179" y="309561"/>
                </a:moveTo>
                <a:lnTo>
                  <a:pt x="0" y="309561"/>
                </a:lnTo>
                <a:lnTo>
                  <a:pt x="0" y="4613"/>
                </a:lnTo>
                <a:lnTo>
                  <a:pt x="104179" y="4613"/>
                </a:lnTo>
                <a:lnTo>
                  <a:pt x="137303" y="7320"/>
                </a:lnTo>
                <a:lnTo>
                  <a:pt x="167170" y="15440"/>
                </a:lnTo>
                <a:lnTo>
                  <a:pt x="193783" y="28974"/>
                </a:lnTo>
                <a:lnTo>
                  <a:pt x="205398" y="38397"/>
                </a:lnTo>
                <a:lnTo>
                  <a:pt x="37951" y="38397"/>
                </a:lnTo>
                <a:lnTo>
                  <a:pt x="37951" y="275777"/>
                </a:lnTo>
                <a:lnTo>
                  <a:pt x="205663" y="275777"/>
                </a:lnTo>
                <a:lnTo>
                  <a:pt x="193447" y="285535"/>
                </a:lnTo>
                <a:lnTo>
                  <a:pt x="166872" y="298883"/>
                </a:lnTo>
                <a:lnTo>
                  <a:pt x="137116" y="306892"/>
                </a:lnTo>
                <a:lnTo>
                  <a:pt x="104179" y="309561"/>
                </a:lnTo>
                <a:close/>
              </a:path>
              <a:path w="2137410" h="315594">
                <a:moveTo>
                  <a:pt x="205663" y="275777"/>
                </a:moveTo>
                <a:lnTo>
                  <a:pt x="104179" y="275777"/>
                </a:lnTo>
                <a:lnTo>
                  <a:pt x="128996" y="273731"/>
                </a:lnTo>
                <a:lnTo>
                  <a:pt x="151357" y="267592"/>
                </a:lnTo>
                <a:lnTo>
                  <a:pt x="188713" y="243035"/>
                </a:lnTo>
                <a:lnTo>
                  <a:pt x="213047" y="205233"/>
                </a:lnTo>
                <a:lnTo>
                  <a:pt x="221158" y="157310"/>
                </a:lnTo>
                <a:lnTo>
                  <a:pt x="219158" y="132075"/>
                </a:lnTo>
                <a:lnTo>
                  <a:pt x="203159" y="89138"/>
                </a:lnTo>
                <a:lnTo>
                  <a:pt x="171849" y="56982"/>
                </a:lnTo>
                <a:lnTo>
                  <a:pt x="129359" y="40462"/>
                </a:lnTo>
                <a:lnTo>
                  <a:pt x="104179" y="38397"/>
                </a:lnTo>
                <a:lnTo>
                  <a:pt x="205398" y="38397"/>
                </a:lnTo>
                <a:lnTo>
                  <a:pt x="236152" y="70944"/>
                </a:lnTo>
                <a:lnTo>
                  <a:pt x="257881" y="125638"/>
                </a:lnTo>
                <a:lnTo>
                  <a:pt x="260597" y="157310"/>
                </a:lnTo>
                <a:lnTo>
                  <a:pt x="257862" y="189215"/>
                </a:lnTo>
                <a:lnTo>
                  <a:pt x="249658" y="218106"/>
                </a:lnTo>
                <a:lnTo>
                  <a:pt x="235984" y="243984"/>
                </a:lnTo>
                <a:lnTo>
                  <a:pt x="216841" y="266848"/>
                </a:lnTo>
                <a:lnTo>
                  <a:pt x="205663" y="275777"/>
                </a:lnTo>
                <a:close/>
              </a:path>
              <a:path w="2137410" h="315594">
                <a:moveTo>
                  <a:pt x="322718" y="70842"/>
                </a:moveTo>
                <a:lnTo>
                  <a:pt x="301734" y="47178"/>
                </a:lnTo>
                <a:lnTo>
                  <a:pt x="322644" y="26537"/>
                </a:lnTo>
                <a:lnTo>
                  <a:pt x="346977" y="11794"/>
                </a:lnTo>
                <a:lnTo>
                  <a:pt x="374734" y="2948"/>
                </a:lnTo>
                <a:lnTo>
                  <a:pt x="405913" y="0"/>
                </a:lnTo>
                <a:lnTo>
                  <a:pt x="428061" y="1385"/>
                </a:lnTo>
                <a:lnTo>
                  <a:pt x="447920" y="5543"/>
                </a:lnTo>
                <a:lnTo>
                  <a:pt x="465491" y="12473"/>
                </a:lnTo>
                <a:lnTo>
                  <a:pt x="480774" y="22175"/>
                </a:lnTo>
                <a:lnTo>
                  <a:pt x="492941" y="33932"/>
                </a:lnTo>
                <a:lnTo>
                  <a:pt x="403234" y="33932"/>
                </a:lnTo>
                <a:lnTo>
                  <a:pt x="380845" y="36239"/>
                </a:lnTo>
                <a:lnTo>
                  <a:pt x="359963" y="43159"/>
                </a:lnTo>
                <a:lnTo>
                  <a:pt x="340587" y="54693"/>
                </a:lnTo>
                <a:lnTo>
                  <a:pt x="322718" y="70842"/>
                </a:lnTo>
                <a:close/>
              </a:path>
              <a:path w="2137410" h="315594">
                <a:moveTo>
                  <a:pt x="481400" y="136326"/>
                </a:moveTo>
                <a:lnTo>
                  <a:pt x="400407" y="136326"/>
                </a:lnTo>
                <a:lnTo>
                  <a:pt x="415978" y="135479"/>
                </a:lnTo>
                <a:lnTo>
                  <a:pt x="429800" y="132940"/>
                </a:lnTo>
                <a:lnTo>
                  <a:pt x="466486" y="106820"/>
                </a:lnTo>
                <a:lnTo>
                  <a:pt x="471249" y="86022"/>
                </a:lnTo>
                <a:lnTo>
                  <a:pt x="470058" y="74906"/>
                </a:lnTo>
                <a:lnTo>
                  <a:pt x="442051" y="42053"/>
                </a:lnTo>
                <a:lnTo>
                  <a:pt x="403234" y="33932"/>
                </a:lnTo>
                <a:lnTo>
                  <a:pt x="492941" y="33932"/>
                </a:lnTo>
                <a:lnTo>
                  <a:pt x="493210" y="34193"/>
                </a:lnTo>
                <a:lnTo>
                  <a:pt x="502093" y="48071"/>
                </a:lnTo>
                <a:lnTo>
                  <a:pt x="507423" y="63809"/>
                </a:lnTo>
                <a:lnTo>
                  <a:pt x="509199" y="81409"/>
                </a:lnTo>
                <a:lnTo>
                  <a:pt x="508027" y="94607"/>
                </a:lnTo>
                <a:lnTo>
                  <a:pt x="504511" y="106820"/>
                </a:lnTo>
                <a:lnTo>
                  <a:pt x="498652" y="118047"/>
                </a:lnTo>
                <a:lnTo>
                  <a:pt x="490447" y="128289"/>
                </a:lnTo>
                <a:lnTo>
                  <a:pt x="481400" y="136326"/>
                </a:lnTo>
                <a:close/>
              </a:path>
              <a:path w="2137410" h="315594">
                <a:moveTo>
                  <a:pt x="368855" y="170556"/>
                </a:moveTo>
                <a:lnTo>
                  <a:pt x="368855" y="135879"/>
                </a:lnTo>
                <a:lnTo>
                  <a:pt x="382101" y="136326"/>
                </a:lnTo>
                <a:lnTo>
                  <a:pt x="481400" y="136326"/>
                </a:lnTo>
                <a:lnTo>
                  <a:pt x="480532" y="137097"/>
                </a:lnTo>
                <a:lnTo>
                  <a:pt x="469388" y="144027"/>
                </a:lnTo>
                <a:lnTo>
                  <a:pt x="457017" y="149078"/>
                </a:lnTo>
                <a:lnTo>
                  <a:pt x="443418" y="152251"/>
                </a:lnTo>
                <a:lnTo>
                  <a:pt x="457342" y="154622"/>
                </a:lnTo>
                <a:lnTo>
                  <a:pt x="470244" y="159356"/>
                </a:lnTo>
                <a:lnTo>
                  <a:pt x="482122" y="166454"/>
                </a:lnTo>
                <a:lnTo>
                  <a:pt x="486318" y="170110"/>
                </a:lnTo>
                <a:lnTo>
                  <a:pt x="381654" y="170110"/>
                </a:lnTo>
                <a:lnTo>
                  <a:pt x="368855" y="170556"/>
                </a:lnTo>
                <a:close/>
              </a:path>
              <a:path w="2137410" h="315594">
                <a:moveTo>
                  <a:pt x="493864" y="281284"/>
                </a:moveTo>
                <a:lnTo>
                  <a:pt x="405020" y="281284"/>
                </a:lnTo>
                <a:lnTo>
                  <a:pt x="420787" y="280326"/>
                </a:lnTo>
                <a:lnTo>
                  <a:pt x="434749" y="277452"/>
                </a:lnTo>
                <a:lnTo>
                  <a:pt x="471546" y="247835"/>
                </a:lnTo>
                <a:lnTo>
                  <a:pt x="476309" y="224134"/>
                </a:lnTo>
                <a:lnTo>
                  <a:pt x="475062" y="211446"/>
                </a:lnTo>
                <a:lnTo>
                  <a:pt x="445446" y="177728"/>
                </a:lnTo>
                <a:lnTo>
                  <a:pt x="400407" y="170110"/>
                </a:lnTo>
                <a:lnTo>
                  <a:pt x="486318" y="170110"/>
                </a:lnTo>
                <a:lnTo>
                  <a:pt x="512511" y="212721"/>
                </a:lnTo>
                <a:lnTo>
                  <a:pt x="513813" y="227260"/>
                </a:lnTo>
                <a:lnTo>
                  <a:pt x="511953" y="246151"/>
                </a:lnTo>
                <a:lnTo>
                  <a:pt x="506372" y="263090"/>
                </a:lnTo>
                <a:lnTo>
                  <a:pt x="497070" y="278075"/>
                </a:lnTo>
                <a:lnTo>
                  <a:pt x="493864" y="281284"/>
                </a:lnTo>
                <a:close/>
              </a:path>
              <a:path w="2137410" h="315594">
                <a:moveTo>
                  <a:pt x="405913" y="315068"/>
                </a:moveTo>
                <a:lnTo>
                  <a:pt x="353926" y="306696"/>
                </a:lnTo>
                <a:lnTo>
                  <a:pt x="315091" y="283888"/>
                </a:lnTo>
                <a:lnTo>
                  <a:pt x="297567" y="264763"/>
                </a:lnTo>
                <a:lnTo>
                  <a:pt x="320040" y="240951"/>
                </a:lnTo>
                <a:lnTo>
                  <a:pt x="327221" y="249472"/>
                </a:lnTo>
                <a:lnTo>
                  <a:pt x="335518" y="257174"/>
                </a:lnTo>
                <a:lnTo>
                  <a:pt x="378938" y="278493"/>
                </a:lnTo>
                <a:lnTo>
                  <a:pt x="405020" y="281284"/>
                </a:lnTo>
                <a:lnTo>
                  <a:pt x="493864" y="281284"/>
                </a:lnTo>
                <a:lnTo>
                  <a:pt x="484048" y="291107"/>
                </a:lnTo>
                <a:lnTo>
                  <a:pt x="468058" y="301590"/>
                </a:lnTo>
                <a:lnTo>
                  <a:pt x="449706" y="309078"/>
                </a:lnTo>
                <a:lnTo>
                  <a:pt x="428991" y="313570"/>
                </a:lnTo>
                <a:lnTo>
                  <a:pt x="405913" y="315068"/>
                </a:lnTo>
                <a:close/>
              </a:path>
              <a:path w="2137410" h="315594">
                <a:moveTo>
                  <a:pt x="784038" y="143618"/>
                </a:moveTo>
                <a:lnTo>
                  <a:pt x="757993" y="143618"/>
                </a:lnTo>
                <a:lnTo>
                  <a:pt x="757993" y="48964"/>
                </a:lnTo>
                <a:lnTo>
                  <a:pt x="784038" y="48964"/>
                </a:lnTo>
                <a:lnTo>
                  <a:pt x="784038" y="143618"/>
                </a:lnTo>
                <a:close/>
              </a:path>
              <a:path w="2137410" h="315594">
                <a:moveTo>
                  <a:pt x="871850" y="167431"/>
                </a:moveTo>
                <a:lnTo>
                  <a:pt x="670185" y="167431"/>
                </a:lnTo>
                <a:lnTo>
                  <a:pt x="670185" y="143618"/>
                </a:lnTo>
                <a:lnTo>
                  <a:pt x="871850" y="143618"/>
                </a:lnTo>
                <a:lnTo>
                  <a:pt x="871850" y="167431"/>
                </a:lnTo>
                <a:close/>
              </a:path>
              <a:path w="2137410" h="315594">
                <a:moveTo>
                  <a:pt x="784038" y="264763"/>
                </a:moveTo>
                <a:lnTo>
                  <a:pt x="757993" y="264763"/>
                </a:lnTo>
                <a:lnTo>
                  <a:pt x="757993" y="167431"/>
                </a:lnTo>
                <a:lnTo>
                  <a:pt x="784038" y="167431"/>
                </a:lnTo>
                <a:lnTo>
                  <a:pt x="784038" y="264763"/>
                </a:lnTo>
                <a:close/>
              </a:path>
              <a:path w="2137410" h="315594">
                <a:moveTo>
                  <a:pt x="1076713" y="309561"/>
                </a:moveTo>
                <a:lnTo>
                  <a:pt x="1038756" y="309561"/>
                </a:lnTo>
                <a:lnTo>
                  <a:pt x="1038756" y="4613"/>
                </a:lnTo>
                <a:lnTo>
                  <a:pt x="1161247" y="4613"/>
                </a:lnTo>
                <a:lnTo>
                  <a:pt x="1181699" y="6213"/>
                </a:lnTo>
                <a:lnTo>
                  <a:pt x="1200051" y="11013"/>
                </a:lnTo>
                <a:lnTo>
                  <a:pt x="1216300" y="19012"/>
                </a:lnTo>
                <a:lnTo>
                  <a:pt x="1230446" y="30212"/>
                </a:lnTo>
                <a:lnTo>
                  <a:pt x="1237313" y="38397"/>
                </a:lnTo>
                <a:lnTo>
                  <a:pt x="1076713" y="38397"/>
                </a:lnTo>
                <a:lnTo>
                  <a:pt x="1076713" y="155078"/>
                </a:lnTo>
                <a:lnTo>
                  <a:pt x="1237222" y="155078"/>
                </a:lnTo>
                <a:lnTo>
                  <a:pt x="1234618" y="158501"/>
                </a:lnTo>
                <a:lnTo>
                  <a:pt x="1222749" y="168984"/>
                </a:lnTo>
                <a:lnTo>
                  <a:pt x="1209316" y="176918"/>
                </a:lnTo>
                <a:lnTo>
                  <a:pt x="1194321" y="182304"/>
                </a:lnTo>
                <a:lnTo>
                  <a:pt x="1177763" y="185141"/>
                </a:lnTo>
                <a:lnTo>
                  <a:pt x="1179925" y="188415"/>
                </a:lnTo>
                <a:lnTo>
                  <a:pt x="1076713" y="188415"/>
                </a:lnTo>
                <a:lnTo>
                  <a:pt x="1076713" y="309561"/>
                </a:lnTo>
                <a:close/>
              </a:path>
              <a:path w="2137410" h="315594">
                <a:moveTo>
                  <a:pt x="1237222" y="155078"/>
                </a:moveTo>
                <a:lnTo>
                  <a:pt x="1156627" y="155078"/>
                </a:lnTo>
                <a:lnTo>
                  <a:pt x="1169715" y="154064"/>
                </a:lnTo>
                <a:lnTo>
                  <a:pt x="1181445" y="151022"/>
                </a:lnTo>
                <a:lnTo>
                  <a:pt x="1213336" y="120141"/>
                </a:lnTo>
                <a:lnTo>
                  <a:pt x="1217502" y="96440"/>
                </a:lnTo>
                <a:lnTo>
                  <a:pt x="1216460" y="84050"/>
                </a:lnTo>
                <a:lnTo>
                  <a:pt x="1191818" y="47438"/>
                </a:lnTo>
                <a:lnTo>
                  <a:pt x="1156627" y="38397"/>
                </a:lnTo>
                <a:lnTo>
                  <a:pt x="1237313" y="38397"/>
                </a:lnTo>
                <a:lnTo>
                  <a:pt x="1241972" y="43950"/>
                </a:lnTo>
                <a:lnTo>
                  <a:pt x="1250206" y="59568"/>
                </a:lnTo>
                <a:lnTo>
                  <a:pt x="1255146" y="77064"/>
                </a:lnTo>
                <a:lnTo>
                  <a:pt x="1256792" y="96440"/>
                </a:lnTo>
                <a:lnTo>
                  <a:pt x="1255406" y="114718"/>
                </a:lnTo>
                <a:lnTo>
                  <a:pt x="1251249" y="131154"/>
                </a:lnTo>
                <a:lnTo>
                  <a:pt x="1244319" y="145748"/>
                </a:lnTo>
                <a:lnTo>
                  <a:pt x="1237222" y="155078"/>
                </a:lnTo>
                <a:close/>
              </a:path>
              <a:path w="2137410" h="315594">
                <a:moveTo>
                  <a:pt x="1259916" y="309561"/>
                </a:moveTo>
                <a:lnTo>
                  <a:pt x="1215120" y="309561"/>
                </a:lnTo>
                <a:lnTo>
                  <a:pt x="1137435" y="188415"/>
                </a:lnTo>
                <a:lnTo>
                  <a:pt x="1179925" y="188415"/>
                </a:lnTo>
                <a:lnTo>
                  <a:pt x="1259916" y="309561"/>
                </a:lnTo>
                <a:close/>
              </a:path>
              <a:path w="2137410" h="315594">
                <a:moveTo>
                  <a:pt x="1414964" y="315068"/>
                </a:moveTo>
                <a:lnTo>
                  <a:pt x="1369717" y="306957"/>
                </a:lnTo>
                <a:lnTo>
                  <a:pt x="1333706" y="282623"/>
                </a:lnTo>
                <a:lnTo>
                  <a:pt x="1310261" y="245491"/>
                </a:lnTo>
                <a:lnTo>
                  <a:pt x="1302445" y="198982"/>
                </a:lnTo>
                <a:lnTo>
                  <a:pt x="1304390" y="175476"/>
                </a:lnTo>
                <a:lnTo>
                  <a:pt x="1319945" y="134326"/>
                </a:lnTo>
                <a:lnTo>
                  <a:pt x="1350083" y="102030"/>
                </a:lnTo>
                <a:lnTo>
                  <a:pt x="1389002" y="85287"/>
                </a:lnTo>
                <a:lnTo>
                  <a:pt x="1411392" y="83194"/>
                </a:lnTo>
                <a:lnTo>
                  <a:pt x="1433986" y="85259"/>
                </a:lnTo>
                <a:lnTo>
                  <a:pt x="1454291" y="91454"/>
                </a:lnTo>
                <a:lnTo>
                  <a:pt x="1472309" y="101779"/>
                </a:lnTo>
                <a:lnTo>
                  <a:pt x="1483019" y="111620"/>
                </a:lnTo>
                <a:lnTo>
                  <a:pt x="1410792" y="111620"/>
                </a:lnTo>
                <a:lnTo>
                  <a:pt x="1396172" y="112969"/>
                </a:lnTo>
                <a:lnTo>
                  <a:pt x="1359900" y="133201"/>
                </a:lnTo>
                <a:lnTo>
                  <a:pt x="1340278" y="170454"/>
                </a:lnTo>
                <a:lnTo>
                  <a:pt x="1338612" y="185141"/>
                </a:lnTo>
                <a:lnTo>
                  <a:pt x="1516149" y="185141"/>
                </a:lnTo>
                <a:lnTo>
                  <a:pt x="1517358" y="201661"/>
                </a:lnTo>
                <a:lnTo>
                  <a:pt x="1517358" y="210293"/>
                </a:lnTo>
                <a:lnTo>
                  <a:pt x="1338612" y="210293"/>
                </a:lnTo>
                <a:lnTo>
                  <a:pt x="1340807" y="226469"/>
                </a:lnTo>
                <a:lnTo>
                  <a:pt x="1363024" y="265508"/>
                </a:lnTo>
                <a:lnTo>
                  <a:pt x="1402564" y="285321"/>
                </a:lnTo>
                <a:lnTo>
                  <a:pt x="1418241" y="286641"/>
                </a:lnTo>
                <a:lnTo>
                  <a:pt x="1496192" y="286641"/>
                </a:lnTo>
                <a:lnTo>
                  <a:pt x="1484615" y="296064"/>
                </a:lnTo>
                <a:lnTo>
                  <a:pt x="1463927" y="306622"/>
                </a:lnTo>
                <a:lnTo>
                  <a:pt x="1440710" y="312956"/>
                </a:lnTo>
                <a:lnTo>
                  <a:pt x="1414964" y="315068"/>
                </a:lnTo>
                <a:close/>
              </a:path>
              <a:path w="2137410" h="315594">
                <a:moveTo>
                  <a:pt x="1516149" y="185141"/>
                </a:moveTo>
                <a:lnTo>
                  <a:pt x="1483572" y="185141"/>
                </a:lnTo>
                <a:lnTo>
                  <a:pt x="1482317" y="170454"/>
                </a:lnTo>
                <a:lnTo>
                  <a:pt x="1478550" y="156901"/>
                </a:lnTo>
                <a:lnTo>
                  <a:pt x="1452654" y="123759"/>
                </a:lnTo>
                <a:lnTo>
                  <a:pt x="1410792" y="111620"/>
                </a:lnTo>
                <a:lnTo>
                  <a:pt x="1483019" y="111620"/>
                </a:lnTo>
                <a:lnTo>
                  <a:pt x="1488040" y="116234"/>
                </a:lnTo>
                <a:lnTo>
                  <a:pt x="1500866" y="133907"/>
                </a:lnTo>
                <a:lnTo>
                  <a:pt x="1510028" y="154036"/>
                </a:lnTo>
                <a:lnTo>
                  <a:pt x="1515525" y="176621"/>
                </a:lnTo>
                <a:lnTo>
                  <a:pt x="1516149" y="185141"/>
                </a:lnTo>
                <a:close/>
              </a:path>
              <a:path w="2137410" h="315594">
                <a:moveTo>
                  <a:pt x="1496192" y="286641"/>
                </a:moveTo>
                <a:lnTo>
                  <a:pt x="1418241" y="286641"/>
                </a:lnTo>
                <a:lnTo>
                  <a:pt x="1437557" y="284902"/>
                </a:lnTo>
                <a:lnTo>
                  <a:pt x="1455331" y="279684"/>
                </a:lnTo>
                <a:lnTo>
                  <a:pt x="1471561" y="270987"/>
                </a:lnTo>
                <a:lnTo>
                  <a:pt x="1486249" y="258810"/>
                </a:lnTo>
                <a:lnTo>
                  <a:pt x="1502775" y="281284"/>
                </a:lnTo>
                <a:lnTo>
                  <a:pt x="1496192" y="286641"/>
                </a:lnTo>
                <a:close/>
              </a:path>
              <a:path w="2137410" h="315594">
                <a:moveTo>
                  <a:pt x="1587385" y="143618"/>
                </a:moveTo>
                <a:lnTo>
                  <a:pt x="1590052" y="103788"/>
                </a:lnTo>
                <a:lnTo>
                  <a:pt x="1634182" y="85483"/>
                </a:lnTo>
                <a:lnTo>
                  <a:pt x="1659566" y="83194"/>
                </a:lnTo>
                <a:lnTo>
                  <a:pt x="1678747" y="84432"/>
                </a:lnTo>
                <a:lnTo>
                  <a:pt x="1695657" y="88143"/>
                </a:lnTo>
                <a:lnTo>
                  <a:pt x="1710297" y="94329"/>
                </a:lnTo>
                <a:lnTo>
                  <a:pt x="1722669" y="102988"/>
                </a:lnTo>
                <a:lnTo>
                  <a:pt x="1731755" y="112960"/>
                </a:lnTo>
                <a:lnTo>
                  <a:pt x="1654955" y="112960"/>
                </a:lnTo>
                <a:lnTo>
                  <a:pt x="1636164" y="114876"/>
                </a:lnTo>
                <a:lnTo>
                  <a:pt x="1618638" y="120625"/>
                </a:lnTo>
                <a:lnTo>
                  <a:pt x="1602378" y="130205"/>
                </a:lnTo>
                <a:lnTo>
                  <a:pt x="1587385" y="143618"/>
                </a:lnTo>
                <a:close/>
              </a:path>
              <a:path w="2137410" h="315594">
                <a:moveTo>
                  <a:pt x="1745138" y="199429"/>
                </a:moveTo>
                <a:lnTo>
                  <a:pt x="1710762" y="199429"/>
                </a:lnTo>
                <a:lnTo>
                  <a:pt x="1710762" y="159543"/>
                </a:lnTo>
                <a:lnTo>
                  <a:pt x="1709776" y="149023"/>
                </a:lnTo>
                <a:lnTo>
                  <a:pt x="1677094" y="116011"/>
                </a:lnTo>
                <a:lnTo>
                  <a:pt x="1654955" y="112960"/>
                </a:lnTo>
                <a:lnTo>
                  <a:pt x="1731755" y="112960"/>
                </a:lnTo>
                <a:lnTo>
                  <a:pt x="1732500" y="113778"/>
                </a:lnTo>
                <a:lnTo>
                  <a:pt x="1739522" y="126503"/>
                </a:lnTo>
                <a:lnTo>
                  <a:pt x="1743734" y="141162"/>
                </a:lnTo>
                <a:lnTo>
                  <a:pt x="1745138" y="157757"/>
                </a:lnTo>
                <a:lnTo>
                  <a:pt x="1745138" y="199429"/>
                </a:lnTo>
                <a:close/>
              </a:path>
              <a:path w="2137410" h="315594">
                <a:moveTo>
                  <a:pt x="1637687" y="315068"/>
                </a:moveTo>
                <a:lnTo>
                  <a:pt x="1593905" y="303264"/>
                </a:lnTo>
                <a:lnTo>
                  <a:pt x="1565767" y="270457"/>
                </a:lnTo>
                <a:lnTo>
                  <a:pt x="1560296" y="241844"/>
                </a:lnTo>
                <a:lnTo>
                  <a:pt x="1561655" y="226580"/>
                </a:lnTo>
                <a:lnTo>
                  <a:pt x="1582023" y="189606"/>
                </a:lnTo>
                <a:lnTo>
                  <a:pt x="1621483" y="170491"/>
                </a:lnTo>
                <a:lnTo>
                  <a:pt x="1637687" y="169217"/>
                </a:lnTo>
                <a:lnTo>
                  <a:pt x="1660057" y="171105"/>
                </a:lnTo>
                <a:lnTo>
                  <a:pt x="1679693" y="176770"/>
                </a:lnTo>
                <a:lnTo>
                  <a:pt x="1696594" y="186211"/>
                </a:lnTo>
                <a:lnTo>
                  <a:pt x="1704860" y="193922"/>
                </a:lnTo>
                <a:lnTo>
                  <a:pt x="1650041" y="193922"/>
                </a:lnTo>
                <a:lnTo>
                  <a:pt x="1638478" y="194769"/>
                </a:lnTo>
                <a:lnTo>
                  <a:pt x="1604022" y="214665"/>
                </a:lnTo>
                <a:lnTo>
                  <a:pt x="1595567" y="242291"/>
                </a:lnTo>
                <a:lnTo>
                  <a:pt x="1596507" y="252383"/>
                </a:lnTo>
                <a:lnTo>
                  <a:pt x="1628051" y="287014"/>
                </a:lnTo>
                <a:lnTo>
                  <a:pt x="1650041" y="290363"/>
                </a:lnTo>
                <a:lnTo>
                  <a:pt x="1704103" y="290363"/>
                </a:lnTo>
                <a:lnTo>
                  <a:pt x="1695759" y="297823"/>
                </a:lnTo>
                <a:lnTo>
                  <a:pt x="1678579" y="307403"/>
                </a:lnTo>
                <a:lnTo>
                  <a:pt x="1659222" y="313152"/>
                </a:lnTo>
                <a:lnTo>
                  <a:pt x="1637687" y="315068"/>
                </a:lnTo>
                <a:close/>
              </a:path>
              <a:path w="2137410" h="315594">
                <a:moveTo>
                  <a:pt x="1704103" y="290363"/>
                </a:moveTo>
                <a:lnTo>
                  <a:pt x="1650041" y="290363"/>
                </a:lnTo>
                <a:lnTo>
                  <a:pt x="1669073" y="288651"/>
                </a:lnTo>
                <a:lnTo>
                  <a:pt x="1685538" y="283517"/>
                </a:lnTo>
                <a:lnTo>
                  <a:pt x="1699434" y="274959"/>
                </a:lnTo>
                <a:lnTo>
                  <a:pt x="1710762" y="262979"/>
                </a:lnTo>
                <a:lnTo>
                  <a:pt x="1710762" y="221307"/>
                </a:lnTo>
                <a:lnTo>
                  <a:pt x="1699434" y="209326"/>
                </a:lnTo>
                <a:lnTo>
                  <a:pt x="1685538" y="200768"/>
                </a:lnTo>
                <a:lnTo>
                  <a:pt x="1669073" y="195634"/>
                </a:lnTo>
                <a:lnTo>
                  <a:pt x="1650041" y="193922"/>
                </a:lnTo>
                <a:lnTo>
                  <a:pt x="1704860" y="193922"/>
                </a:lnTo>
                <a:lnTo>
                  <a:pt x="1710762" y="199429"/>
                </a:lnTo>
                <a:lnTo>
                  <a:pt x="1745138" y="199429"/>
                </a:lnTo>
                <a:lnTo>
                  <a:pt x="1745138" y="284410"/>
                </a:lnTo>
                <a:lnTo>
                  <a:pt x="1710762" y="284410"/>
                </a:lnTo>
                <a:lnTo>
                  <a:pt x="1704103" y="290363"/>
                </a:lnTo>
                <a:close/>
              </a:path>
              <a:path w="2137410" h="315594">
                <a:moveTo>
                  <a:pt x="1745138" y="309561"/>
                </a:moveTo>
                <a:lnTo>
                  <a:pt x="1710762" y="309561"/>
                </a:lnTo>
                <a:lnTo>
                  <a:pt x="1710762" y="284410"/>
                </a:lnTo>
                <a:lnTo>
                  <a:pt x="1745138" y="284410"/>
                </a:lnTo>
                <a:lnTo>
                  <a:pt x="1745138" y="309561"/>
                </a:lnTo>
                <a:close/>
              </a:path>
              <a:path w="2137410" h="315594">
                <a:moveTo>
                  <a:pt x="1911073" y="315068"/>
                </a:moveTo>
                <a:lnTo>
                  <a:pt x="1866949" y="306845"/>
                </a:lnTo>
                <a:lnTo>
                  <a:pt x="1831606" y="282177"/>
                </a:lnTo>
                <a:lnTo>
                  <a:pt x="1808495" y="244858"/>
                </a:lnTo>
                <a:lnTo>
                  <a:pt x="1800792" y="198982"/>
                </a:lnTo>
                <a:lnTo>
                  <a:pt x="1802718" y="175114"/>
                </a:lnTo>
                <a:lnTo>
                  <a:pt x="1818124" y="133740"/>
                </a:lnTo>
                <a:lnTo>
                  <a:pt x="1848179" y="101779"/>
                </a:lnTo>
                <a:lnTo>
                  <a:pt x="1887915" y="85259"/>
                </a:lnTo>
                <a:lnTo>
                  <a:pt x="1911073" y="83194"/>
                </a:lnTo>
                <a:lnTo>
                  <a:pt x="1935326" y="85594"/>
                </a:lnTo>
                <a:lnTo>
                  <a:pt x="1956879" y="92794"/>
                </a:lnTo>
                <a:lnTo>
                  <a:pt x="1975735" y="104793"/>
                </a:lnTo>
                <a:lnTo>
                  <a:pt x="1984449" y="113853"/>
                </a:lnTo>
                <a:lnTo>
                  <a:pt x="1912863" y="113853"/>
                </a:lnTo>
                <a:lnTo>
                  <a:pt x="1896751" y="115331"/>
                </a:lnTo>
                <a:lnTo>
                  <a:pt x="1857799" y="137516"/>
                </a:lnTo>
                <a:lnTo>
                  <a:pt x="1837842" y="180909"/>
                </a:lnTo>
                <a:lnTo>
                  <a:pt x="1836511" y="198982"/>
                </a:lnTo>
                <a:lnTo>
                  <a:pt x="1837823" y="217251"/>
                </a:lnTo>
                <a:lnTo>
                  <a:pt x="1857495" y="260894"/>
                </a:lnTo>
                <a:lnTo>
                  <a:pt x="1896566" y="282940"/>
                </a:lnTo>
                <a:lnTo>
                  <a:pt x="1912863" y="284410"/>
                </a:lnTo>
                <a:lnTo>
                  <a:pt x="1984448" y="284410"/>
                </a:lnTo>
                <a:lnTo>
                  <a:pt x="1975735" y="293469"/>
                </a:lnTo>
                <a:lnTo>
                  <a:pt x="1956879" y="305469"/>
                </a:lnTo>
                <a:lnTo>
                  <a:pt x="1935326" y="312668"/>
                </a:lnTo>
                <a:lnTo>
                  <a:pt x="1911073" y="315068"/>
                </a:lnTo>
                <a:close/>
              </a:path>
              <a:path w="2137410" h="315594">
                <a:moveTo>
                  <a:pt x="1969118" y="142726"/>
                </a:moveTo>
                <a:lnTo>
                  <a:pt x="1957732" y="130094"/>
                </a:lnTo>
                <a:lnTo>
                  <a:pt x="1944562" y="121071"/>
                </a:lnTo>
                <a:lnTo>
                  <a:pt x="1929607" y="115657"/>
                </a:lnTo>
                <a:lnTo>
                  <a:pt x="1912863" y="113853"/>
                </a:lnTo>
                <a:lnTo>
                  <a:pt x="1984449" y="113853"/>
                </a:lnTo>
                <a:lnTo>
                  <a:pt x="1991892" y="121592"/>
                </a:lnTo>
                <a:lnTo>
                  <a:pt x="1969118" y="142726"/>
                </a:lnTo>
                <a:close/>
              </a:path>
              <a:path w="2137410" h="315594">
                <a:moveTo>
                  <a:pt x="1984448" y="284410"/>
                </a:moveTo>
                <a:lnTo>
                  <a:pt x="1912863" y="284410"/>
                </a:lnTo>
                <a:lnTo>
                  <a:pt x="1929383" y="282614"/>
                </a:lnTo>
                <a:lnTo>
                  <a:pt x="1944266" y="277228"/>
                </a:lnTo>
                <a:lnTo>
                  <a:pt x="1957511" y="268252"/>
                </a:lnTo>
                <a:lnTo>
                  <a:pt x="1969118" y="255685"/>
                </a:lnTo>
                <a:lnTo>
                  <a:pt x="1991892" y="276670"/>
                </a:lnTo>
                <a:lnTo>
                  <a:pt x="1984448" y="284410"/>
                </a:lnTo>
                <a:close/>
              </a:path>
              <a:path w="2137410" h="315594">
                <a:moveTo>
                  <a:pt x="2081132" y="88701"/>
                </a:moveTo>
                <a:lnTo>
                  <a:pt x="2046756" y="88701"/>
                </a:lnTo>
                <a:lnTo>
                  <a:pt x="2046756" y="28426"/>
                </a:lnTo>
                <a:lnTo>
                  <a:pt x="2081132" y="28426"/>
                </a:lnTo>
                <a:lnTo>
                  <a:pt x="2081132" y="88701"/>
                </a:lnTo>
                <a:close/>
              </a:path>
              <a:path w="2137410" h="315594">
                <a:moveTo>
                  <a:pt x="2125928" y="118913"/>
                </a:moveTo>
                <a:lnTo>
                  <a:pt x="2010294" y="118913"/>
                </a:lnTo>
                <a:lnTo>
                  <a:pt x="2010294" y="88701"/>
                </a:lnTo>
                <a:lnTo>
                  <a:pt x="2125928" y="88701"/>
                </a:lnTo>
                <a:lnTo>
                  <a:pt x="2125928" y="118913"/>
                </a:lnTo>
                <a:close/>
              </a:path>
              <a:path w="2137410" h="315594">
                <a:moveTo>
                  <a:pt x="2095724" y="315068"/>
                </a:moveTo>
                <a:lnTo>
                  <a:pt x="2074298" y="311840"/>
                </a:lnTo>
                <a:lnTo>
                  <a:pt x="2058996" y="302157"/>
                </a:lnTo>
                <a:lnTo>
                  <a:pt x="2049816" y="286018"/>
                </a:lnTo>
                <a:lnTo>
                  <a:pt x="2046756" y="263424"/>
                </a:lnTo>
                <a:lnTo>
                  <a:pt x="2046756" y="118913"/>
                </a:lnTo>
                <a:lnTo>
                  <a:pt x="2081132" y="118913"/>
                </a:lnTo>
                <a:lnTo>
                  <a:pt x="2081132" y="264367"/>
                </a:lnTo>
                <a:lnTo>
                  <a:pt x="2082970" y="271163"/>
                </a:lnTo>
                <a:lnTo>
                  <a:pt x="2086637" y="276521"/>
                </a:lnTo>
                <a:lnTo>
                  <a:pt x="2090314" y="281780"/>
                </a:lnTo>
                <a:lnTo>
                  <a:pt x="2095914" y="284410"/>
                </a:lnTo>
                <a:lnTo>
                  <a:pt x="2130414" y="284410"/>
                </a:lnTo>
                <a:lnTo>
                  <a:pt x="2136948" y="300929"/>
                </a:lnTo>
                <a:lnTo>
                  <a:pt x="2129013" y="307115"/>
                </a:lnTo>
                <a:lnTo>
                  <a:pt x="2119497" y="311533"/>
                </a:lnTo>
                <a:lnTo>
                  <a:pt x="2108400" y="314184"/>
                </a:lnTo>
                <a:lnTo>
                  <a:pt x="2095724" y="315068"/>
                </a:lnTo>
                <a:close/>
              </a:path>
              <a:path w="2137410" h="315594">
                <a:moveTo>
                  <a:pt x="2130414" y="284410"/>
                </a:moveTo>
                <a:lnTo>
                  <a:pt x="2112983" y="284410"/>
                </a:lnTo>
                <a:lnTo>
                  <a:pt x="2120775" y="281383"/>
                </a:lnTo>
                <a:lnTo>
                  <a:pt x="2126823" y="275331"/>
                </a:lnTo>
                <a:lnTo>
                  <a:pt x="2130414" y="28441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24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503705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0" y="0"/>
                </a:moveTo>
                <a:lnTo>
                  <a:pt x="9143981" y="0"/>
                </a:lnTo>
                <a:lnTo>
                  <a:pt x="9143981" y="5143489"/>
                </a:lnTo>
                <a:lnTo>
                  <a:pt x="0" y="5143489"/>
                </a:lnTo>
                <a:lnTo>
                  <a:pt x="0" y="0"/>
                </a:lnTo>
                <a:close/>
              </a:path>
            </a:pathLst>
          </a:custGeom>
          <a:solidFill>
            <a:srgbClr val="62D197"/>
          </a:solidFill>
        </p:spPr>
        <p:txBody>
          <a:bodyPr wrap="square" lIns="0" tIns="0" rIns="0" bIns="0" rtlCol="0"/>
          <a:lstStyle/>
          <a:p>
            <a:endParaRPr sz="2400">
              <a:solidFill>
                <a:prstClr val="black"/>
              </a:solidFill>
            </a:endParaRPr>
          </a:p>
        </p:txBody>
      </p:sp>
      <p:sp>
        <p:nvSpPr>
          <p:cNvPr id="3" name="object 3"/>
          <p:cNvSpPr/>
          <p:nvPr/>
        </p:nvSpPr>
        <p:spPr>
          <a:xfrm>
            <a:off x="779276" y="2192166"/>
            <a:ext cx="5424593" cy="560493"/>
          </a:xfrm>
          <a:custGeom>
            <a:avLst/>
            <a:gdLst/>
            <a:ahLst/>
            <a:cxnLst/>
            <a:rect l="l" t="t" r="r" b="b"/>
            <a:pathLst>
              <a:path w="4068445" h="420369">
                <a:moveTo>
                  <a:pt x="170705" y="412698"/>
                </a:moveTo>
                <a:lnTo>
                  <a:pt x="115936" y="412698"/>
                </a:lnTo>
                <a:lnTo>
                  <a:pt x="0" y="6105"/>
                </a:lnTo>
                <a:lnTo>
                  <a:pt x="56107" y="6105"/>
                </a:lnTo>
                <a:lnTo>
                  <a:pt x="146297" y="344985"/>
                </a:lnTo>
                <a:lnTo>
                  <a:pt x="189201" y="344985"/>
                </a:lnTo>
                <a:lnTo>
                  <a:pt x="170705" y="412698"/>
                </a:lnTo>
                <a:close/>
              </a:path>
              <a:path w="4068445" h="420369">
                <a:moveTo>
                  <a:pt x="189201" y="344985"/>
                </a:moveTo>
                <a:lnTo>
                  <a:pt x="146297" y="344985"/>
                </a:lnTo>
                <a:lnTo>
                  <a:pt x="239613" y="6105"/>
                </a:lnTo>
                <a:lnTo>
                  <a:pt x="281731" y="6105"/>
                </a:lnTo>
                <a:lnTo>
                  <a:pt x="303335" y="84686"/>
                </a:lnTo>
                <a:lnTo>
                  <a:pt x="260300" y="84686"/>
                </a:lnTo>
                <a:lnTo>
                  <a:pt x="189201" y="344985"/>
                </a:lnTo>
                <a:close/>
              </a:path>
              <a:path w="4068445" h="420369">
                <a:moveTo>
                  <a:pt x="424094" y="344985"/>
                </a:moveTo>
                <a:lnTo>
                  <a:pt x="374897" y="344985"/>
                </a:lnTo>
                <a:lnTo>
                  <a:pt x="464491" y="6105"/>
                </a:lnTo>
                <a:lnTo>
                  <a:pt x="520600" y="6105"/>
                </a:lnTo>
                <a:lnTo>
                  <a:pt x="424094" y="344985"/>
                </a:lnTo>
                <a:close/>
              </a:path>
              <a:path w="4068445" h="420369">
                <a:moveTo>
                  <a:pt x="404811" y="412698"/>
                </a:moveTo>
                <a:lnTo>
                  <a:pt x="349894" y="412698"/>
                </a:lnTo>
                <a:lnTo>
                  <a:pt x="260300" y="84686"/>
                </a:lnTo>
                <a:lnTo>
                  <a:pt x="303335" y="84686"/>
                </a:lnTo>
                <a:lnTo>
                  <a:pt x="374897" y="344985"/>
                </a:lnTo>
                <a:lnTo>
                  <a:pt x="424094" y="344985"/>
                </a:lnTo>
                <a:lnTo>
                  <a:pt x="404811" y="412698"/>
                </a:lnTo>
                <a:close/>
              </a:path>
              <a:path w="4068445" h="420369">
                <a:moveTo>
                  <a:pt x="621171" y="412698"/>
                </a:moveTo>
                <a:lnTo>
                  <a:pt x="575482" y="412698"/>
                </a:lnTo>
                <a:lnTo>
                  <a:pt x="575482" y="6105"/>
                </a:lnTo>
                <a:lnTo>
                  <a:pt x="621171" y="6105"/>
                </a:lnTo>
                <a:lnTo>
                  <a:pt x="621171" y="160886"/>
                </a:lnTo>
                <a:lnTo>
                  <a:pt x="667728" y="160886"/>
                </a:lnTo>
                <a:lnTo>
                  <a:pt x="629338" y="187902"/>
                </a:lnTo>
                <a:lnTo>
                  <a:pt x="621171" y="197490"/>
                </a:lnTo>
                <a:lnTo>
                  <a:pt x="621171" y="412698"/>
                </a:lnTo>
                <a:close/>
              </a:path>
              <a:path w="4068445" h="420369">
                <a:moveTo>
                  <a:pt x="667728" y="160886"/>
                </a:moveTo>
                <a:lnTo>
                  <a:pt x="621171" y="160886"/>
                </a:lnTo>
                <a:lnTo>
                  <a:pt x="631450" y="150197"/>
                </a:lnTo>
                <a:lnTo>
                  <a:pt x="668647" y="124720"/>
                </a:lnTo>
                <a:lnTo>
                  <a:pt x="711845" y="111744"/>
                </a:lnTo>
                <a:lnTo>
                  <a:pt x="726691" y="110880"/>
                </a:lnTo>
                <a:lnTo>
                  <a:pt x="767776" y="116749"/>
                </a:lnTo>
                <a:lnTo>
                  <a:pt x="797123" y="134355"/>
                </a:lnTo>
                <a:lnTo>
                  <a:pt x="807596" y="151809"/>
                </a:lnTo>
                <a:lnTo>
                  <a:pt x="708385" y="151809"/>
                </a:lnTo>
                <a:lnTo>
                  <a:pt x="695976" y="152607"/>
                </a:lnTo>
                <a:lnTo>
                  <a:pt x="683754" y="155004"/>
                </a:lnTo>
                <a:lnTo>
                  <a:pt x="671717" y="159001"/>
                </a:lnTo>
                <a:lnTo>
                  <a:pt x="667728" y="160886"/>
                </a:lnTo>
                <a:close/>
              </a:path>
              <a:path w="4068445" h="420369">
                <a:moveTo>
                  <a:pt x="820601" y="412698"/>
                </a:moveTo>
                <a:lnTo>
                  <a:pt x="774911" y="412698"/>
                </a:lnTo>
                <a:lnTo>
                  <a:pt x="774911" y="218779"/>
                </a:lnTo>
                <a:lnTo>
                  <a:pt x="773934" y="203329"/>
                </a:lnTo>
                <a:lnTo>
                  <a:pt x="750298" y="161429"/>
                </a:lnTo>
                <a:lnTo>
                  <a:pt x="708385" y="151809"/>
                </a:lnTo>
                <a:lnTo>
                  <a:pt x="807596" y="151809"/>
                </a:lnTo>
                <a:lnTo>
                  <a:pt x="814732" y="163701"/>
                </a:lnTo>
                <a:lnTo>
                  <a:pt x="820601" y="204787"/>
                </a:lnTo>
                <a:lnTo>
                  <a:pt x="820601" y="412698"/>
                </a:lnTo>
                <a:close/>
              </a:path>
              <a:path w="4068445" h="420369">
                <a:moveTo>
                  <a:pt x="943138" y="76199"/>
                </a:moveTo>
                <a:lnTo>
                  <a:pt x="926469" y="76199"/>
                </a:lnTo>
                <a:lnTo>
                  <a:pt x="919326" y="73275"/>
                </a:lnTo>
                <a:lnTo>
                  <a:pt x="913173" y="67417"/>
                </a:lnTo>
                <a:lnTo>
                  <a:pt x="907115" y="61464"/>
                </a:lnTo>
                <a:lnTo>
                  <a:pt x="904095" y="54225"/>
                </a:lnTo>
                <a:lnTo>
                  <a:pt x="904095" y="37156"/>
                </a:lnTo>
                <a:lnTo>
                  <a:pt x="907115" y="29860"/>
                </a:lnTo>
                <a:lnTo>
                  <a:pt x="919326" y="17659"/>
                </a:lnTo>
                <a:lnTo>
                  <a:pt x="926469" y="14582"/>
                </a:lnTo>
                <a:lnTo>
                  <a:pt x="943138" y="14582"/>
                </a:lnTo>
                <a:lnTo>
                  <a:pt x="950425" y="17659"/>
                </a:lnTo>
                <a:lnTo>
                  <a:pt x="956483" y="23812"/>
                </a:lnTo>
                <a:lnTo>
                  <a:pt x="962626" y="29860"/>
                </a:lnTo>
                <a:lnTo>
                  <a:pt x="965703" y="37156"/>
                </a:lnTo>
                <a:lnTo>
                  <a:pt x="965703" y="54225"/>
                </a:lnTo>
                <a:lnTo>
                  <a:pt x="962626" y="61464"/>
                </a:lnTo>
                <a:lnTo>
                  <a:pt x="950425" y="73275"/>
                </a:lnTo>
                <a:lnTo>
                  <a:pt x="943138" y="76199"/>
                </a:lnTo>
                <a:close/>
              </a:path>
              <a:path w="4068445" h="420369">
                <a:moveTo>
                  <a:pt x="957673" y="412698"/>
                </a:moveTo>
                <a:lnTo>
                  <a:pt x="911982" y="412698"/>
                </a:lnTo>
                <a:lnTo>
                  <a:pt x="911982" y="118319"/>
                </a:lnTo>
                <a:lnTo>
                  <a:pt x="957673" y="118319"/>
                </a:lnTo>
                <a:lnTo>
                  <a:pt x="957673" y="412698"/>
                </a:lnTo>
                <a:close/>
              </a:path>
              <a:path w="4068445" h="420369">
                <a:moveTo>
                  <a:pt x="1179062" y="419994"/>
                </a:moveTo>
                <a:lnTo>
                  <a:pt x="1120241" y="409015"/>
                </a:lnTo>
                <a:lnTo>
                  <a:pt x="1073249" y="376084"/>
                </a:lnTo>
                <a:lnTo>
                  <a:pt x="1042440" y="326413"/>
                </a:lnTo>
                <a:lnTo>
                  <a:pt x="1032168" y="265213"/>
                </a:lnTo>
                <a:lnTo>
                  <a:pt x="1034736" y="233365"/>
                </a:lnTo>
                <a:lnTo>
                  <a:pt x="1055278" y="178147"/>
                </a:lnTo>
                <a:lnTo>
                  <a:pt x="1095266" y="135573"/>
                </a:lnTo>
                <a:lnTo>
                  <a:pt x="1148173" y="113623"/>
                </a:lnTo>
                <a:lnTo>
                  <a:pt x="1179062" y="110880"/>
                </a:lnTo>
                <a:lnTo>
                  <a:pt x="1211368" y="114089"/>
                </a:lnTo>
                <a:lnTo>
                  <a:pt x="1240120" y="123716"/>
                </a:lnTo>
                <a:lnTo>
                  <a:pt x="1265318" y="139760"/>
                </a:lnTo>
                <a:lnTo>
                  <a:pt x="1276929" y="151809"/>
                </a:lnTo>
                <a:lnTo>
                  <a:pt x="1181444" y="151809"/>
                </a:lnTo>
                <a:lnTo>
                  <a:pt x="1159939" y="153770"/>
                </a:lnTo>
                <a:lnTo>
                  <a:pt x="1123182" y="169465"/>
                </a:lnTo>
                <a:lnTo>
                  <a:pt x="1095555" y="200105"/>
                </a:lnTo>
                <a:lnTo>
                  <a:pt x="1081417" y="241110"/>
                </a:lnTo>
                <a:lnTo>
                  <a:pt x="1079650" y="265213"/>
                </a:lnTo>
                <a:lnTo>
                  <a:pt x="1081399" y="289573"/>
                </a:lnTo>
                <a:lnTo>
                  <a:pt x="1095386" y="330874"/>
                </a:lnTo>
                <a:lnTo>
                  <a:pt x="1122788" y="361553"/>
                </a:lnTo>
                <a:lnTo>
                  <a:pt x="1159696" y="377255"/>
                </a:lnTo>
                <a:lnTo>
                  <a:pt x="1181444" y="379218"/>
                </a:lnTo>
                <a:lnTo>
                  <a:pt x="1276892" y="379218"/>
                </a:lnTo>
                <a:lnTo>
                  <a:pt x="1265318" y="391194"/>
                </a:lnTo>
                <a:lnTo>
                  <a:pt x="1240120" y="407194"/>
                </a:lnTo>
                <a:lnTo>
                  <a:pt x="1211368" y="416794"/>
                </a:lnTo>
                <a:lnTo>
                  <a:pt x="1179062" y="419994"/>
                </a:lnTo>
                <a:close/>
              </a:path>
              <a:path w="4068445" h="420369">
                <a:moveTo>
                  <a:pt x="1256453" y="190204"/>
                </a:moveTo>
                <a:lnTo>
                  <a:pt x="1241221" y="173403"/>
                </a:lnTo>
                <a:lnTo>
                  <a:pt x="1223642" y="161405"/>
                </a:lnTo>
                <a:lnTo>
                  <a:pt x="1203716" y="154207"/>
                </a:lnTo>
                <a:lnTo>
                  <a:pt x="1181444" y="151809"/>
                </a:lnTo>
                <a:lnTo>
                  <a:pt x="1276929" y="151809"/>
                </a:lnTo>
                <a:lnTo>
                  <a:pt x="1286961" y="162219"/>
                </a:lnTo>
                <a:lnTo>
                  <a:pt x="1256453" y="190204"/>
                </a:lnTo>
                <a:close/>
              </a:path>
              <a:path w="4068445" h="420369">
                <a:moveTo>
                  <a:pt x="1276892" y="379218"/>
                </a:moveTo>
                <a:lnTo>
                  <a:pt x="1181444" y="379218"/>
                </a:lnTo>
                <a:lnTo>
                  <a:pt x="1203491" y="376817"/>
                </a:lnTo>
                <a:lnTo>
                  <a:pt x="1223342" y="369616"/>
                </a:lnTo>
                <a:lnTo>
                  <a:pt x="1240996" y="357615"/>
                </a:lnTo>
                <a:lnTo>
                  <a:pt x="1256453" y="340813"/>
                </a:lnTo>
                <a:lnTo>
                  <a:pt x="1286961" y="368797"/>
                </a:lnTo>
                <a:lnTo>
                  <a:pt x="1276892" y="379218"/>
                </a:lnTo>
                <a:close/>
              </a:path>
              <a:path w="4068445" h="420369">
                <a:moveTo>
                  <a:pt x="1396584" y="412698"/>
                </a:moveTo>
                <a:lnTo>
                  <a:pt x="1350893" y="412698"/>
                </a:lnTo>
                <a:lnTo>
                  <a:pt x="1350893" y="6105"/>
                </a:lnTo>
                <a:lnTo>
                  <a:pt x="1396584" y="6105"/>
                </a:lnTo>
                <a:lnTo>
                  <a:pt x="1396584" y="160886"/>
                </a:lnTo>
                <a:lnTo>
                  <a:pt x="1443138" y="160886"/>
                </a:lnTo>
                <a:lnTo>
                  <a:pt x="1404747" y="187902"/>
                </a:lnTo>
                <a:lnTo>
                  <a:pt x="1396584" y="197490"/>
                </a:lnTo>
                <a:lnTo>
                  <a:pt x="1396584" y="412698"/>
                </a:lnTo>
                <a:close/>
              </a:path>
              <a:path w="4068445" h="420369">
                <a:moveTo>
                  <a:pt x="1443138" y="160886"/>
                </a:moveTo>
                <a:lnTo>
                  <a:pt x="1396584" y="160886"/>
                </a:lnTo>
                <a:lnTo>
                  <a:pt x="1406860" y="150197"/>
                </a:lnTo>
                <a:lnTo>
                  <a:pt x="1444057" y="124720"/>
                </a:lnTo>
                <a:lnTo>
                  <a:pt x="1487256" y="111744"/>
                </a:lnTo>
                <a:lnTo>
                  <a:pt x="1502102" y="110880"/>
                </a:lnTo>
                <a:lnTo>
                  <a:pt x="1543188" y="116749"/>
                </a:lnTo>
                <a:lnTo>
                  <a:pt x="1572533" y="134355"/>
                </a:lnTo>
                <a:lnTo>
                  <a:pt x="1583005" y="151809"/>
                </a:lnTo>
                <a:lnTo>
                  <a:pt x="1483795" y="151809"/>
                </a:lnTo>
                <a:lnTo>
                  <a:pt x="1471386" y="152607"/>
                </a:lnTo>
                <a:lnTo>
                  <a:pt x="1459164" y="155004"/>
                </a:lnTo>
                <a:lnTo>
                  <a:pt x="1447126" y="159001"/>
                </a:lnTo>
                <a:lnTo>
                  <a:pt x="1443138" y="160886"/>
                </a:lnTo>
                <a:close/>
              </a:path>
              <a:path w="4068445" h="420369">
                <a:moveTo>
                  <a:pt x="1596009" y="412698"/>
                </a:moveTo>
                <a:lnTo>
                  <a:pt x="1550318" y="412698"/>
                </a:lnTo>
                <a:lnTo>
                  <a:pt x="1550318" y="218779"/>
                </a:lnTo>
                <a:lnTo>
                  <a:pt x="1549341" y="203329"/>
                </a:lnTo>
                <a:lnTo>
                  <a:pt x="1525708" y="161429"/>
                </a:lnTo>
                <a:lnTo>
                  <a:pt x="1483795" y="151809"/>
                </a:lnTo>
                <a:lnTo>
                  <a:pt x="1583005" y="151809"/>
                </a:lnTo>
                <a:lnTo>
                  <a:pt x="1590140" y="163701"/>
                </a:lnTo>
                <a:lnTo>
                  <a:pt x="1596009" y="204787"/>
                </a:lnTo>
                <a:lnTo>
                  <a:pt x="1596009" y="412698"/>
                </a:lnTo>
                <a:close/>
              </a:path>
              <a:path w="4068445" h="420369">
                <a:moveTo>
                  <a:pt x="2036025" y="382789"/>
                </a:moveTo>
                <a:lnTo>
                  <a:pt x="1939766" y="382789"/>
                </a:lnTo>
                <a:lnTo>
                  <a:pt x="1955839" y="381896"/>
                </a:lnTo>
                <a:lnTo>
                  <a:pt x="1969828" y="379218"/>
                </a:lnTo>
                <a:lnTo>
                  <a:pt x="2004840" y="352279"/>
                </a:lnTo>
                <a:lnTo>
                  <a:pt x="2009269" y="332183"/>
                </a:lnTo>
                <a:lnTo>
                  <a:pt x="2008069" y="322955"/>
                </a:lnTo>
                <a:lnTo>
                  <a:pt x="1978392" y="295815"/>
                </a:lnTo>
                <a:lnTo>
                  <a:pt x="1897546" y="272739"/>
                </a:lnTo>
                <a:lnTo>
                  <a:pt x="1879231" y="266143"/>
                </a:lnTo>
                <a:lnTo>
                  <a:pt x="1840180" y="238237"/>
                </a:lnTo>
                <a:lnTo>
                  <a:pt x="1826952" y="195709"/>
                </a:lnTo>
                <a:lnTo>
                  <a:pt x="1828822" y="177943"/>
                </a:lnTo>
                <a:lnTo>
                  <a:pt x="1856870" y="134692"/>
                </a:lnTo>
                <a:lnTo>
                  <a:pt x="1891805" y="116832"/>
                </a:lnTo>
                <a:lnTo>
                  <a:pt x="1936784" y="110880"/>
                </a:lnTo>
                <a:lnTo>
                  <a:pt x="1968495" y="113548"/>
                </a:lnTo>
                <a:lnTo>
                  <a:pt x="1997249" y="121555"/>
                </a:lnTo>
                <a:lnTo>
                  <a:pt x="2023045" y="134902"/>
                </a:lnTo>
                <a:lnTo>
                  <a:pt x="2039155" y="148084"/>
                </a:lnTo>
                <a:lnTo>
                  <a:pt x="1936784" y="148084"/>
                </a:lnTo>
                <a:lnTo>
                  <a:pt x="1922350" y="148931"/>
                </a:lnTo>
                <a:lnTo>
                  <a:pt x="1881245" y="168705"/>
                </a:lnTo>
                <a:lnTo>
                  <a:pt x="1871452" y="194519"/>
                </a:lnTo>
                <a:lnTo>
                  <a:pt x="1872671" y="202852"/>
                </a:lnTo>
                <a:lnTo>
                  <a:pt x="1902819" y="227734"/>
                </a:lnTo>
                <a:lnTo>
                  <a:pt x="1962978" y="243782"/>
                </a:lnTo>
                <a:lnTo>
                  <a:pt x="1983891" y="249659"/>
                </a:lnTo>
                <a:lnTo>
                  <a:pt x="2030548" y="275329"/>
                </a:lnTo>
                <a:lnTo>
                  <a:pt x="2052318" y="314510"/>
                </a:lnTo>
                <a:lnTo>
                  <a:pt x="2053770" y="330993"/>
                </a:lnTo>
                <a:lnTo>
                  <a:pt x="2051788" y="350407"/>
                </a:lnTo>
                <a:lnTo>
                  <a:pt x="2045843" y="367719"/>
                </a:lnTo>
                <a:lnTo>
                  <a:pt x="2036025" y="382789"/>
                </a:lnTo>
                <a:close/>
              </a:path>
              <a:path w="4068445" h="420369">
                <a:moveTo>
                  <a:pt x="2024595" y="185289"/>
                </a:moveTo>
                <a:lnTo>
                  <a:pt x="1988133" y="158800"/>
                </a:lnTo>
                <a:lnTo>
                  <a:pt x="1950709" y="148754"/>
                </a:lnTo>
                <a:lnTo>
                  <a:pt x="1936784" y="148084"/>
                </a:lnTo>
                <a:lnTo>
                  <a:pt x="2039155" y="148084"/>
                </a:lnTo>
                <a:lnTo>
                  <a:pt x="2045883" y="153590"/>
                </a:lnTo>
                <a:lnTo>
                  <a:pt x="2024595" y="185289"/>
                </a:lnTo>
                <a:close/>
              </a:path>
              <a:path w="4068445" h="420369">
                <a:moveTo>
                  <a:pt x="1937975" y="419994"/>
                </a:moveTo>
                <a:lnTo>
                  <a:pt x="1902415" y="417101"/>
                </a:lnTo>
                <a:lnTo>
                  <a:pt x="1870744" y="408421"/>
                </a:lnTo>
                <a:lnTo>
                  <a:pt x="1842961" y="393955"/>
                </a:lnTo>
                <a:lnTo>
                  <a:pt x="1819065" y="373703"/>
                </a:lnTo>
                <a:lnTo>
                  <a:pt x="1842877" y="340813"/>
                </a:lnTo>
                <a:lnTo>
                  <a:pt x="1850878" y="349019"/>
                </a:lnTo>
                <a:lnTo>
                  <a:pt x="1860293" y="356666"/>
                </a:lnTo>
                <a:lnTo>
                  <a:pt x="1896598" y="375753"/>
                </a:lnTo>
                <a:lnTo>
                  <a:pt x="1939766" y="382789"/>
                </a:lnTo>
                <a:lnTo>
                  <a:pt x="2036025" y="382789"/>
                </a:lnTo>
                <a:lnTo>
                  <a:pt x="2035937" y="382926"/>
                </a:lnTo>
                <a:lnTo>
                  <a:pt x="2022071" y="396029"/>
                </a:lnTo>
                <a:lnTo>
                  <a:pt x="2004926" y="406512"/>
                </a:lnTo>
                <a:lnTo>
                  <a:pt x="1985195" y="414002"/>
                </a:lnTo>
                <a:lnTo>
                  <a:pt x="1962878" y="418496"/>
                </a:lnTo>
                <a:lnTo>
                  <a:pt x="1937975" y="419994"/>
                </a:lnTo>
                <a:close/>
              </a:path>
              <a:path w="4068445" h="420369">
                <a:moveTo>
                  <a:pt x="2256719" y="419994"/>
                </a:moveTo>
                <a:lnTo>
                  <a:pt x="2198524" y="409093"/>
                </a:lnTo>
                <a:lnTo>
                  <a:pt x="2151944" y="376389"/>
                </a:lnTo>
                <a:lnTo>
                  <a:pt x="2121353" y="326791"/>
                </a:lnTo>
                <a:lnTo>
                  <a:pt x="2111158" y="265213"/>
                </a:lnTo>
                <a:lnTo>
                  <a:pt x="2113707" y="232639"/>
                </a:lnTo>
                <a:lnTo>
                  <a:pt x="2134099" y="176975"/>
                </a:lnTo>
                <a:lnTo>
                  <a:pt x="2173783" y="135070"/>
                </a:lnTo>
                <a:lnTo>
                  <a:pt x="2226168" y="113568"/>
                </a:lnTo>
                <a:lnTo>
                  <a:pt x="2256719" y="110880"/>
                </a:lnTo>
                <a:lnTo>
                  <a:pt x="2287328" y="113568"/>
                </a:lnTo>
                <a:lnTo>
                  <a:pt x="2315018" y="121631"/>
                </a:lnTo>
                <a:lnTo>
                  <a:pt x="2339787" y="135070"/>
                </a:lnTo>
                <a:lnTo>
                  <a:pt x="2359225" y="151809"/>
                </a:lnTo>
                <a:lnTo>
                  <a:pt x="2256719" y="151809"/>
                </a:lnTo>
                <a:lnTo>
                  <a:pt x="2236353" y="153789"/>
                </a:lnTo>
                <a:lnTo>
                  <a:pt x="2201156" y="169638"/>
                </a:lnTo>
                <a:lnTo>
                  <a:pt x="2174207" y="200499"/>
                </a:lnTo>
                <a:lnTo>
                  <a:pt x="2160369" y="241353"/>
                </a:lnTo>
                <a:lnTo>
                  <a:pt x="2158640" y="265213"/>
                </a:lnTo>
                <a:lnTo>
                  <a:pt x="2160351" y="289330"/>
                </a:lnTo>
                <a:lnTo>
                  <a:pt x="2174042" y="330480"/>
                </a:lnTo>
                <a:lnTo>
                  <a:pt x="2200767" y="361380"/>
                </a:lnTo>
                <a:lnTo>
                  <a:pt x="2236114" y="377235"/>
                </a:lnTo>
                <a:lnTo>
                  <a:pt x="2256719" y="379218"/>
                </a:lnTo>
                <a:lnTo>
                  <a:pt x="2358397" y="379218"/>
                </a:lnTo>
                <a:lnTo>
                  <a:pt x="2339787" y="395466"/>
                </a:lnTo>
                <a:lnTo>
                  <a:pt x="2315018" y="409093"/>
                </a:lnTo>
                <a:lnTo>
                  <a:pt x="2287328" y="417269"/>
                </a:lnTo>
                <a:lnTo>
                  <a:pt x="2256719" y="419994"/>
                </a:lnTo>
                <a:close/>
              </a:path>
              <a:path w="4068445" h="420369">
                <a:moveTo>
                  <a:pt x="2358397" y="379218"/>
                </a:moveTo>
                <a:lnTo>
                  <a:pt x="2256719" y="379218"/>
                </a:lnTo>
                <a:lnTo>
                  <a:pt x="2277114" y="377217"/>
                </a:lnTo>
                <a:lnTo>
                  <a:pt x="2295595" y="371217"/>
                </a:lnTo>
                <a:lnTo>
                  <a:pt x="2326813" y="347214"/>
                </a:lnTo>
                <a:lnTo>
                  <a:pt x="2347464" y="310717"/>
                </a:lnTo>
                <a:lnTo>
                  <a:pt x="2354350" y="265213"/>
                </a:lnTo>
                <a:lnTo>
                  <a:pt x="2352628" y="241594"/>
                </a:lnTo>
                <a:lnTo>
                  <a:pt x="2338859" y="200891"/>
                </a:lnTo>
                <a:lnTo>
                  <a:pt x="2312161" y="169803"/>
                </a:lnTo>
                <a:lnTo>
                  <a:pt x="2277114" y="153807"/>
                </a:lnTo>
                <a:lnTo>
                  <a:pt x="2256719" y="151809"/>
                </a:lnTo>
                <a:lnTo>
                  <a:pt x="2359225" y="151809"/>
                </a:lnTo>
                <a:lnTo>
                  <a:pt x="2392219" y="203227"/>
                </a:lnTo>
                <a:lnTo>
                  <a:pt x="2402413" y="265213"/>
                </a:lnTo>
                <a:lnTo>
                  <a:pt x="2399864" y="297499"/>
                </a:lnTo>
                <a:lnTo>
                  <a:pt x="2392219" y="326791"/>
                </a:lnTo>
                <a:lnTo>
                  <a:pt x="2379476" y="353088"/>
                </a:lnTo>
                <a:lnTo>
                  <a:pt x="2361636" y="376389"/>
                </a:lnTo>
                <a:lnTo>
                  <a:pt x="2358397" y="379218"/>
                </a:lnTo>
                <a:close/>
              </a:path>
              <a:path w="4068445" h="420369">
                <a:moveTo>
                  <a:pt x="2535305" y="118319"/>
                </a:moveTo>
                <a:lnTo>
                  <a:pt x="2489614" y="118319"/>
                </a:lnTo>
                <a:lnTo>
                  <a:pt x="2489614" y="95697"/>
                </a:lnTo>
                <a:lnTo>
                  <a:pt x="2495308" y="55178"/>
                </a:lnTo>
                <a:lnTo>
                  <a:pt x="2524899" y="14064"/>
                </a:lnTo>
                <a:lnTo>
                  <a:pt x="2575044" y="0"/>
                </a:lnTo>
                <a:lnTo>
                  <a:pt x="2592874" y="1414"/>
                </a:lnTo>
                <a:lnTo>
                  <a:pt x="2609162" y="5656"/>
                </a:lnTo>
                <a:lnTo>
                  <a:pt x="2623907" y="12726"/>
                </a:lnTo>
                <a:lnTo>
                  <a:pt x="2637108" y="22621"/>
                </a:lnTo>
                <a:lnTo>
                  <a:pt x="2627464" y="37804"/>
                </a:lnTo>
                <a:lnTo>
                  <a:pt x="2581740" y="37804"/>
                </a:lnTo>
                <a:lnTo>
                  <a:pt x="2561425" y="41422"/>
                </a:lnTo>
                <a:lnTo>
                  <a:pt x="2546914" y="52277"/>
                </a:lnTo>
                <a:lnTo>
                  <a:pt x="2538208" y="70369"/>
                </a:lnTo>
                <a:lnTo>
                  <a:pt x="2535305" y="95697"/>
                </a:lnTo>
                <a:lnTo>
                  <a:pt x="2535305" y="118319"/>
                </a:lnTo>
                <a:close/>
              </a:path>
              <a:path w="4068445" h="420369">
                <a:moveTo>
                  <a:pt x="2618201" y="52387"/>
                </a:moveTo>
                <a:lnTo>
                  <a:pt x="2610007" y="46006"/>
                </a:lnTo>
                <a:lnTo>
                  <a:pt x="2601199" y="41449"/>
                </a:lnTo>
                <a:lnTo>
                  <a:pt x="2591777" y="38715"/>
                </a:lnTo>
                <a:lnTo>
                  <a:pt x="2581740" y="37804"/>
                </a:lnTo>
                <a:lnTo>
                  <a:pt x="2627464" y="37804"/>
                </a:lnTo>
                <a:lnTo>
                  <a:pt x="2618201" y="52387"/>
                </a:lnTo>
                <a:close/>
              </a:path>
              <a:path w="4068445" h="420369">
                <a:moveTo>
                  <a:pt x="2704250" y="118319"/>
                </a:moveTo>
                <a:lnTo>
                  <a:pt x="2658559" y="118319"/>
                </a:lnTo>
                <a:lnTo>
                  <a:pt x="2658559" y="37804"/>
                </a:lnTo>
                <a:lnTo>
                  <a:pt x="2704250" y="37804"/>
                </a:lnTo>
                <a:lnTo>
                  <a:pt x="2704250" y="118319"/>
                </a:lnTo>
                <a:close/>
              </a:path>
              <a:path w="4068445" h="420369">
                <a:moveTo>
                  <a:pt x="2595132" y="158505"/>
                </a:moveTo>
                <a:lnTo>
                  <a:pt x="2440951" y="158505"/>
                </a:lnTo>
                <a:lnTo>
                  <a:pt x="2440951" y="118319"/>
                </a:lnTo>
                <a:lnTo>
                  <a:pt x="2595132" y="118319"/>
                </a:lnTo>
                <a:lnTo>
                  <a:pt x="2595132" y="158505"/>
                </a:lnTo>
                <a:close/>
              </a:path>
              <a:path w="4068445" h="420369">
                <a:moveTo>
                  <a:pt x="2763934" y="158505"/>
                </a:moveTo>
                <a:lnTo>
                  <a:pt x="2609743" y="158505"/>
                </a:lnTo>
                <a:lnTo>
                  <a:pt x="2609743" y="118319"/>
                </a:lnTo>
                <a:lnTo>
                  <a:pt x="2763934" y="118319"/>
                </a:lnTo>
                <a:lnTo>
                  <a:pt x="2763934" y="158505"/>
                </a:lnTo>
                <a:close/>
              </a:path>
              <a:path w="4068445" h="420369">
                <a:moveTo>
                  <a:pt x="2535305" y="412698"/>
                </a:moveTo>
                <a:lnTo>
                  <a:pt x="2489614" y="412698"/>
                </a:lnTo>
                <a:lnTo>
                  <a:pt x="2489614" y="158505"/>
                </a:lnTo>
                <a:lnTo>
                  <a:pt x="2535305" y="158505"/>
                </a:lnTo>
                <a:lnTo>
                  <a:pt x="2535305" y="412698"/>
                </a:lnTo>
                <a:close/>
              </a:path>
              <a:path w="4068445" h="420369">
                <a:moveTo>
                  <a:pt x="2723748" y="419994"/>
                </a:moveTo>
                <a:lnTo>
                  <a:pt x="2695226" y="415686"/>
                </a:lnTo>
                <a:lnTo>
                  <a:pt x="2674855" y="402765"/>
                </a:lnTo>
                <a:lnTo>
                  <a:pt x="2662633" y="381229"/>
                </a:lnTo>
                <a:lnTo>
                  <a:pt x="2658559" y="351081"/>
                </a:lnTo>
                <a:lnTo>
                  <a:pt x="2658559" y="158505"/>
                </a:lnTo>
                <a:lnTo>
                  <a:pt x="2704250" y="158505"/>
                </a:lnTo>
                <a:lnTo>
                  <a:pt x="2704250" y="341413"/>
                </a:lnTo>
                <a:lnTo>
                  <a:pt x="2704706" y="349246"/>
                </a:lnTo>
                <a:lnTo>
                  <a:pt x="2723948" y="379218"/>
                </a:lnTo>
                <a:lnTo>
                  <a:pt x="2769977" y="379218"/>
                </a:lnTo>
                <a:lnTo>
                  <a:pt x="2778669" y="401087"/>
                </a:lnTo>
                <a:lnTo>
                  <a:pt x="2768148" y="409357"/>
                </a:lnTo>
                <a:lnTo>
                  <a:pt x="2755487" y="415266"/>
                </a:lnTo>
                <a:lnTo>
                  <a:pt x="2740687" y="418812"/>
                </a:lnTo>
                <a:lnTo>
                  <a:pt x="2723748" y="419994"/>
                </a:lnTo>
                <a:close/>
              </a:path>
              <a:path w="4068445" h="420369">
                <a:moveTo>
                  <a:pt x="2769977" y="379218"/>
                </a:moveTo>
                <a:lnTo>
                  <a:pt x="2734168" y="379218"/>
                </a:lnTo>
                <a:lnTo>
                  <a:pt x="2743191" y="378453"/>
                </a:lnTo>
                <a:lnTo>
                  <a:pt x="2751357" y="376162"/>
                </a:lnTo>
                <a:lnTo>
                  <a:pt x="2758668" y="372346"/>
                </a:lnTo>
                <a:lnTo>
                  <a:pt x="2765124" y="367007"/>
                </a:lnTo>
                <a:lnTo>
                  <a:pt x="2769977" y="379218"/>
                </a:lnTo>
                <a:close/>
              </a:path>
              <a:path w="4068445" h="420369">
                <a:moveTo>
                  <a:pt x="2929754" y="412698"/>
                </a:moveTo>
                <a:lnTo>
                  <a:pt x="2884063" y="412698"/>
                </a:lnTo>
                <a:lnTo>
                  <a:pt x="2790156" y="118319"/>
                </a:lnTo>
                <a:lnTo>
                  <a:pt x="2837781" y="118319"/>
                </a:lnTo>
                <a:lnTo>
                  <a:pt x="2909666" y="353024"/>
                </a:lnTo>
                <a:lnTo>
                  <a:pt x="2949133" y="353024"/>
                </a:lnTo>
                <a:lnTo>
                  <a:pt x="2929754" y="412698"/>
                </a:lnTo>
                <a:close/>
              </a:path>
              <a:path w="4068445" h="420369">
                <a:moveTo>
                  <a:pt x="2949133" y="353024"/>
                </a:moveTo>
                <a:lnTo>
                  <a:pt x="2909666" y="353024"/>
                </a:lnTo>
                <a:lnTo>
                  <a:pt x="2987056" y="118319"/>
                </a:lnTo>
                <a:lnTo>
                  <a:pt x="3026052" y="118319"/>
                </a:lnTo>
                <a:lnTo>
                  <a:pt x="3045141" y="176212"/>
                </a:lnTo>
                <a:lnTo>
                  <a:pt x="3006554" y="176212"/>
                </a:lnTo>
                <a:lnTo>
                  <a:pt x="2949133" y="353024"/>
                </a:lnTo>
                <a:close/>
              </a:path>
              <a:path w="4068445" h="420369">
                <a:moveTo>
                  <a:pt x="3148195" y="353024"/>
                </a:moveTo>
                <a:lnTo>
                  <a:pt x="3103442" y="353024"/>
                </a:lnTo>
                <a:lnTo>
                  <a:pt x="3175470" y="118319"/>
                </a:lnTo>
                <a:lnTo>
                  <a:pt x="3222952" y="118319"/>
                </a:lnTo>
                <a:lnTo>
                  <a:pt x="3148195" y="353024"/>
                </a:lnTo>
                <a:close/>
              </a:path>
              <a:path w="4068445" h="420369">
                <a:moveTo>
                  <a:pt x="3129188" y="412698"/>
                </a:moveTo>
                <a:lnTo>
                  <a:pt x="3083344" y="412698"/>
                </a:lnTo>
                <a:lnTo>
                  <a:pt x="3006554" y="176212"/>
                </a:lnTo>
                <a:lnTo>
                  <a:pt x="3045141" y="176212"/>
                </a:lnTo>
                <a:lnTo>
                  <a:pt x="3103442" y="353024"/>
                </a:lnTo>
                <a:lnTo>
                  <a:pt x="3148195" y="353024"/>
                </a:lnTo>
                <a:lnTo>
                  <a:pt x="3129188" y="412698"/>
                </a:lnTo>
                <a:close/>
              </a:path>
              <a:path w="4068445" h="420369">
                <a:moveTo>
                  <a:pt x="3295494" y="191394"/>
                </a:moveTo>
                <a:lnTo>
                  <a:pt x="3274215" y="159695"/>
                </a:lnTo>
                <a:lnTo>
                  <a:pt x="3327049" y="123082"/>
                </a:lnTo>
                <a:lnTo>
                  <a:pt x="3391792" y="110880"/>
                </a:lnTo>
                <a:lnTo>
                  <a:pt x="3417417" y="112526"/>
                </a:lnTo>
                <a:lnTo>
                  <a:pt x="3439971" y="117465"/>
                </a:lnTo>
                <a:lnTo>
                  <a:pt x="3459458" y="125695"/>
                </a:lnTo>
                <a:lnTo>
                  <a:pt x="3475878" y="137216"/>
                </a:lnTo>
                <a:lnTo>
                  <a:pt x="3488061" y="150618"/>
                </a:lnTo>
                <a:lnTo>
                  <a:pt x="3385686" y="150618"/>
                </a:lnTo>
                <a:lnTo>
                  <a:pt x="3360628" y="153167"/>
                </a:lnTo>
                <a:lnTo>
                  <a:pt x="3337243" y="160812"/>
                </a:lnTo>
                <a:lnTo>
                  <a:pt x="3315532" y="173555"/>
                </a:lnTo>
                <a:lnTo>
                  <a:pt x="3295494" y="191394"/>
                </a:lnTo>
                <a:close/>
              </a:path>
              <a:path w="4068445" h="420369">
                <a:moveTo>
                  <a:pt x="3505787" y="265804"/>
                </a:moveTo>
                <a:lnTo>
                  <a:pt x="3460095" y="265804"/>
                </a:lnTo>
                <a:lnTo>
                  <a:pt x="3460095" y="212826"/>
                </a:lnTo>
                <a:lnTo>
                  <a:pt x="3458784" y="198733"/>
                </a:lnTo>
                <a:lnTo>
                  <a:pt x="3427907" y="159740"/>
                </a:lnTo>
                <a:lnTo>
                  <a:pt x="3385686" y="150618"/>
                </a:lnTo>
                <a:lnTo>
                  <a:pt x="3488061" y="150618"/>
                </a:lnTo>
                <a:lnTo>
                  <a:pt x="3488974" y="151631"/>
                </a:lnTo>
                <a:lnTo>
                  <a:pt x="3498308" y="168586"/>
                </a:lnTo>
                <a:lnTo>
                  <a:pt x="3503917" y="188146"/>
                </a:lnTo>
                <a:lnTo>
                  <a:pt x="3505787" y="210292"/>
                </a:lnTo>
                <a:lnTo>
                  <a:pt x="3505787" y="265804"/>
                </a:lnTo>
                <a:close/>
              </a:path>
              <a:path w="4068445" h="420369">
                <a:moveTo>
                  <a:pt x="3362617" y="419994"/>
                </a:moveTo>
                <a:lnTo>
                  <a:pt x="3321911" y="412999"/>
                </a:lnTo>
                <a:lnTo>
                  <a:pt x="3288798" y="392010"/>
                </a:lnTo>
                <a:lnTo>
                  <a:pt x="3266922" y="360572"/>
                </a:lnTo>
                <a:lnTo>
                  <a:pt x="3259633" y="322506"/>
                </a:lnTo>
                <a:lnTo>
                  <a:pt x="3261437" y="302128"/>
                </a:lnTo>
                <a:lnTo>
                  <a:pt x="3288503" y="252707"/>
                </a:lnTo>
                <a:lnTo>
                  <a:pt x="3321541" y="232395"/>
                </a:lnTo>
                <a:lnTo>
                  <a:pt x="3362617" y="225627"/>
                </a:lnTo>
                <a:lnTo>
                  <a:pt x="3392487" y="228138"/>
                </a:lnTo>
                <a:lnTo>
                  <a:pt x="3418689" y="235671"/>
                </a:lnTo>
                <a:lnTo>
                  <a:pt x="3441225" y="248226"/>
                </a:lnTo>
                <a:lnTo>
                  <a:pt x="3452273" y="258517"/>
                </a:lnTo>
                <a:lnTo>
                  <a:pt x="3378990" y="258517"/>
                </a:lnTo>
                <a:lnTo>
                  <a:pt x="3363602" y="259642"/>
                </a:lnTo>
                <a:lnTo>
                  <a:pt x="3326603" y="276519"/>
                </a:lnTo>
                <a:lnTo>
                  <a:pt x="3306505" y="323106"/>
                </a:lnTo>
                <a:lnTo>
                  <a:pt x="3307762" y="336472"/>
                </a:lnTo>
                <a:lnTo>
                  <a:pt x="3337410" y="376970"/>
                </a:lnTo>
                <a:lnTo>
                  <a:pt x="3378990" y="387104"/>
                </a:lnTo>
                <a:lnTo>
                  <a:pt x="3451234" y="387104"/>
                </a:lnTo>
                <a:lnTo>
                  <a:pt x="3440052" y="397057"/>
                </a:lnTo>
                <a:lnTo>
                  <a:pt x="3417125" y="409800"/>
                </a:lnTo>
                <a:lnTo>
                  <a:pt x="3391313" y="417445"/>
                </a:lnTo>
                <a:lnTo>
                  <a:pt x="3362617" y="419994"/>
                </a:lnTo>
                <a:close/>
              </a:path>
              <a:path w="4068445" h="420369">
                <a:moveTo>
                  <a:pt x="3451234" y="387104"/>
                </a:moveTo>
                <a:lnTo>
                  <a:pt x="3378990" y="387104"/>
                </a:lnTo>
                <a:lnTo>
                  <a:pt x="3404429" y="384815"/>
                </a:lnTo>
                <a:lnTo>
                  <a:pt x="3426426" y="377948"/>
                </a:lnTo>
                <a:lnTo>
                  <a:pt x="3444981" y="366506"/>
                </a:lnTo>
                <a:lnTo>
                  <a:pt x="3460095" y="350490"/>
                </a:lnTo>
                <a:lnTo>
                  <a:pt x="3460095" y="294979"/>
                </a:lnTo>
                <a:lnTo>
                  <a:pt x="3444981" y="279027"/>
                </a:lnTo>
                <a:lnTo>
                  <a:pt x="3426426" y="267632"/>
                </a:lnTo>
                <a:lnTo>
                  <a:pt x="3404429" y="260796"/>
                </a:lnTo>
                <a:lnTo>
                  <a:pt x="3378990" y="258517"/>
                </a:lnTo>
                <a:lnTo>
                  <a:pt x="3452273" y="258517"/>
                </a:lnTo>
                <a:lnTo>
                  <a:pt x="3460095" y="265804"/>
                </a:lnTo>
                <a:lnTo>
                  <a:pt x="3505787" y="265804"/>
                </a:lnTo>
                <a:lnTo>
                  <a:pt x="3505787" y="379218"/>
                </a:lnTo>
                <a:lnTo>
                  <a:pt x="3460095" y="379218"/>
                </a:lnTo>
                <a:lnTo>
                  <a:pt x="3451234" y="387104"/>
                </a:lnTo>
                <a:close/>
              </a:path>
              <a:path w="4068445" h="420369">
                <a:moveTo>
                  <a:pt x="3505787" y="412698"/>
                </a:moveTo>
                <a:lnTo>
                  <a:pt x="3460095" y="412698"/>
                </a:lnTo>
                <a:lnTo>
                  <a:pt x="3460095" y="379218"/>
                </a:lnTo>
                <a:lnTo>
                  <a:pt x="3505787" y="379218"/>
                </a:lnTo>
                <a:lnTo>
                  <a:pt x="3505787" y="412698"/>
                </a:lnTo>
                <a:close/>
              </a:path>
              <a:path w="4068445" h="420369">
                <a:moveTo>
                  <a:pt x="3689203" y="165791"/>
                </a:moveTo>
                <a:lnTo>
                  <a:pt x="3642946" y="165791"/>
                </a:lnTo>
                <a:lnTo>
                  <a:pt x="3664435" y="142351"/>
                </a:lnTo>
                <a:lnTo>
                  <a:pt x="3687969" y="125608"/>
                </a:lnTo>
                <a:lnTo>
                  <a:pt x="3713549" y="115562"/>
                </a:lnTo>
                <a:lnTo>
                  <a:pt x="3741178" y="112213"/>
                </a:lnTo>
                <a:lnTo>
                  <a:pt x="3741178" y="157314"/>
                </a:lnTo>
                <a:lnTo>
                  <a:pt x="3722871" y="157314"/>
                </a:lnTo>
                <a:lnTo>
                  <a:pt x="3712257" y="158243"/>
                </a:lnTo>
                <a:lnTo>
                  <a:pt x="3701104" y="161031"/>
                </a:lnTo>
                <a:lnTo>
                  <a:pt x="3689411" y="165680"/>
                </a:lnTo>
                <a:lnTo>
                  <a:pt x="3689203" y="165791"/>
                </a:lnTo>
                <a:close/>
              </a:path>
              <a:path w="4068445" h="420369">
                <a:moveTo>
                  <a:pt x="3642946" y="412698"/>
                </a:moveTo>
                <a:lnTo>
                  <a:pt x="3597255" y="412698"/>
                </a:lnTo>
                <a:lnTo>
                  <a:pt x="3597255" y="118319"/>
                </a:lnTo>
                <a:lnTo>
                  <a:pt x="3642946" y="118319"/>
                </a:lnTo>
                <a:lnTo>
                  <a:pt x="3642946" y="165791"/>
                </a:lnTo>
                <a:lnTo>
                  <a:pt x="3689203" y="165791"/>
                </a:lnTo>
                <a:lnTo>
                  <a:pt x="3656119" y="187637"/>
                </a:lnTo>
                <a:lnTo>
                  <a:pt x="3642946" y="204196"/>
                </a:lnTo>
                <a:lnTo>
                  <a:pt x="3642946" y="412698"/>
                </a:lnTo>
                <a:close/>
              </a:path>
              <a:path w="4068445" h="420369">
                <a:moveTo>
                  <a:pt x="3741178" y="159095"/>
                </a:moveTo>
                <a:lnTo>
                  <a:pt x="3722871" y="157314"/>
                </a:lnTo>
                <a:lnTo>
                  <a:pt x="3741178" y="157314"/>
                </a:lnTo>
                <a:lnTo>
                  <a:pt x="3741178" y="159095"/>
                </a:lnTo>
                <a:close/>
              </a:path>
              <a:path w="4068445" h="420369">
                <a:moveTo>
                  <a:pt x="3931325" y="419994"/>
                </a:moveTo>
                <a:lnTo>
                  <a:pt x="3871088" y="409202"/>
                </a:lnTo>
                <a:lnTo>
                  <a:pt x="3823130" y="376836"/>
                </a:lnTo>
                <a:lnTo>
                  <a:pt x="3791875" y="327272"/>
                </a:lnTo>
                <a:lnTo>
                  <a:pt x="3781459" y="265213"/>
                </a:lnTo>
                <a:lnTo>
                  <a:pt x="3784045" y="233847"/>
                </a:lnTo>
                <a:lnTo>
                  <a:pt x="3804733" y="178930"/>
                </a:lnTo>
                <a:lnTo>
                  <a:pt x="3844879" y="135910"/>
                </a:lnTo>
                <a:lnTo>
                  <a:pt x="3896671" y="113661"/>
                </a:lnTo>
                <a:lnTo>
                  <a:pt x="3926419" y="110880"/>
                </a:lnTo>
                <a:lnTo>
                  <a:pt x="3956592" y="113623"/>
                </a:lnTo>
                <a:lnTo>
                  <a:pt x="3983717" y="121854"/>
                </a:lnTo>
                <a:lnTo>
                  <a:pt x="4007791" y="135573"/>
                </a:lnTo>
                <a:lnTo>
                  <a:pt x="4022131" y="148675"/>
                </a:lnTo>
                <a:lnTo>
                  <a:pt x="3925819" y="148675"/>
                </a:lnTo>
                <a:lnTo>
                  <a:pt x="3906278" y="150471"/>
                </a:lnTo>
                <a:lnTo>
                  <a:pt x="3857811" y="177402"/>
                </a:lnTo>
                <a:lnTo>
                  <a:pt x="3831744" y="227212"/>
                </a:lnTo>
                <a:lnTo>
                  <a:pt x="3829531" y="246906"/>
                </a:lnTo>
                <a:lnTo>
                  <a:pt x="4066349" y="246906"/>
                </a:lnTo>
                <a:lnTo>
                  <a:pt x="4067951" y="268785"/>
                </a:lnTo>
                <a:lnTo>
                  <a:pt x="4067951" y="280396"/>
                </a:lnTo>
                <a:lnTo>
                  <a:pt x="3829531" y="280396"/>
                </a:lnTo>
                <a:lnTo>
                  <a:pt x="3832458" y="301900"/>
                </a:lnTo>
                <a:lnTo>
                  <a:pt x="3848756" y="338658"/>
                </a:lnTo>
                <a:lnTo>
                  <a:pt x="3878047" y="366281"/>
                </a:lnTo>
                <a:lnTo>
                  <a:pt x="3914805" y="380421"/>
                </a:lnTo>
                <a:lnTo>
                  <a:pt x="3935640" y="382189"/>
                </a:lnTo>
                <a:lnTo>
                  <a:pt x="4039475" y="382189"/>
                </a:lnTo>
                <a:lnTo>
                  <a:pt x="4024170" y="394626"/>
                </a:lnTo>
                <a:lnTo>
                  <a:pt x="3996554" y="408720"/>
                </a:lnTo>
                <a:lnTo>
                  <a:pt x="3965606" y="417176"/>
                </a:lnTo>
                <a:lnTo>
                  <a:pt x="3931325" y="419994"/>
                </a:lnTo>
                <a:close/>
              </a:path>
              <a:path w="4068445" h="420369">
                <a:moveTo>
                  <a:pt x="4066349" y="246906"/>
                </a:moveTo>
                <a:lnTo>
                  <a:pt x="4022860" y="246906"/>
                </a:lnTo>
                <a:lnTo>
                  <a:pt x="4021176" y="227212"/>
                </a:lnTo>
                <a:lnTo>
                  <a:pt x="4016124" y="209065"/>
                </a:lnTo>
                <a:lnTo>
                  <a:pt x="3981495" y="164837"/>
                </a:lnTo>
                <a:lnTo>
                  <a:pt x="3925819" y="148675"/>
                </a:lnTo>
                <a:lnTo>
                  <a:pt x="4022131" y="148675"/>
                </a:lnTo>
                <a:lnTo>
                  <a:pt x="4028813" y="154780"/>
                </a:lnTo>
                <a:lnTo>
                  <a:pt x="4045935" y="178371"/>
                </a:lnTo>
                <a:lnTo>
                  <a:pt x="4058165" y="205235"/>
                </a:lnTo>
                <a:lnTo>
                  <a:pt x="4065505" y="235374"/>
                </a:lnTo>
                <a:lnTo>
                  <a:pt x="4066349" y="246906"/>
                </a:lnTo>
                <a:close/>
              </a:path>
              <a:path w="4068445" h="420369">
                <a:moveTo>
                  <a:pt x="4039475" y="382189"/>
                </a:moveTo>
                <a:lnTo>
                  <a:pt x="3935640" y="382189"/>
                </a:lnTo>
                <a:lnTo>
                  <a:pt x="3961407" y="379864"/>
                </a:lnTo>
                <a:lnTo>
                  <a:pt x="3985129" y="372888"/>
                </a:lnTo>
                <a:lnTo>
                  <a:pt x="4006805" y="361262"/>
                </a:lnTo>
                <a:lnTo>
                  <a:pt x="4026432" y="344985"/>
                </a:lnTo>
                <a:lnTo>
                  <a:pt x="4048453" y="374893"/>
                </a:lnTo>
                <a:lnTo>
                  <a:pt x="4039475" y="382189"/>
                </a:lnTo>
                <a:close/>
              </a:path>
            </a:pathLst>
          </a:custGeom>
          <a:solidFill>
            <a:srgbClr val="1F2628"/>
          </a:solidFill>
        </p:spPr>
        <p:txBody>
          <a:bodyPr wrap="square" lIns="0" tIns="0" rIns="0" bIns="0" rtlCol="0"/>
          <a:lstStyle/>
          <a:p>
            <a:endParaRPr sz="2400">
              <a:solidFill>
                <a:prstClr val="black"/>
              </a:solidFill>
            </a:endParaRPr>
          </a:p>
        </p:txBody>
      </p:sp>
      <p:sp>
        <p:nvSpPr>
          <p:cNvPr id="4" name="object 4"/>
          <p:cNvSpPr/>
          <p:nvPr/>
        </p:nvSpPr>
        <p:spPr>
          <a:xfrm>
            <a:off x="794754" y="3178204"/>
            <a:ext cx="7820029" cy="69174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>
              <a:solidFill>
                <a:prstClr val="black"/>
              </a:solidFill>
            </a:endParaRPr>
          </a:p>
        </p:txBody>
      </p:sp>
      <p:sp>
        <p:nvSpPr>
          <p:cNvPr id="5" name="object 5"/>
          <p:cNvSpPr/>
          <p:nvPr/>
        </p:nvSpPr>
        <p:spPr>
          <a:xfrm>
            <a:off x="781060" y="4147961"/>
            <a:ext cx="7081731" cy="69988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76841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508392" y="3478359"/>
            <a:ext cx="5806621" cy="23820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84366" y="6319723"/>
            <a:ext cx="3715173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933"/>
            <a:r>
              <a:rPr sz="2400" spc="73" dirty="0">
                <a:solidFill>
                  <a:srgbClr val="606060"/>
                </a:solidFill>
                <a:latin typeface="Calibri"/>
                <a:cs typeface="Calibri"/>
              </a:rPr>
              <a:t>Doesn't </a:t>
            </a:r>
            <a:r>
              <a:rPr sz="2400" spc="27" dirty="0">
                <a:solidFill>
                  <a:srgbClr val="606060"/>
                </a:solidFill>
                <a:latin typeface="Calibri"/>
                <a:cs typeface="Calibri"/>
              </a:rPr>
              <a:t>this </a:t>
            </a:r>
            <a:r>
              <a:rPr sz="2400" spc="73" dirty="0">
                <a:solidFill>
                  <a:srgbClr val="606060"/>
                </a:solidFill>
                <a:latin typeface="Calibri"/>
                <a:cs typeface="Calibri"/>
              </a:rPr>
              <a:t>already</a:t>
            </a:r>
            <a:r>
              <a:rPr sz="2400" spc="87" dirty="0">
                <a:solidFill>
                  <a:srgbClr val="606060"/>
                </a:solidFill>
                <a:latin typeface="Calibri"/>
                <a:cs typeface="Calibri"/>
              </a:rPr>
              <a:t> </a:t>
            </a:r>
            <a:r>
              <a:rPr sz="2400" spc="20" dirty="0">
                <a:solidFill>
                  <a:srgbClr val="606060"/>
                </a:solidFill>
                <a:latin typeface="Calibri"/>
                <a:cs typeface="Calibri"/>
              </a:rPr>
              <a:t>exist...?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63348" y="2973427"/>
            <a:ext cx="4924856" cy="27702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5" name="object 5"/>
          <p:cNvSpPr/>
          <p:nvPr/>
        </p:nvSpPr>
        <p:spPr>
          <a:xfrm>
            <a:off x="9315015" y="682031"/>
            <a:ext cx="1760163" cy="176016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6" name="object 6"/>
          <p:cNvSpPr/>
          <p:nvPr/>
        </p:nvSpPr>
        <p:spPr>
          <a:xfrm>
            <a:off x="8856181" y="3178327"/>
            <a:ext cx="2677827" cy="298212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7" name="object 7"/>
          <p:cNvSpPr/>
          <p:nvPr/>
        </p:nvSpPr>
        <p:spPr>
          <a:xfrm>
            <a:off x="120799" y="139013"/>
            <a:ext cx="6273787" cy="298211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8" name="object 8"/>
          <p:cNvSpPr/>
          <p:nvPr/>
        </p:nvSpPr>
        <p:spPr>
          <a:xfrm>
            <a:off x="3431359" y="2103062"/>
            <a:ext cx="6273787" cy="157479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11206488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727585"/>
            <a:ext cx="12192000" cy="130387"/>
          </a:xfrm>
          <a:custGeom>
            <a:avLst/>
            <a:gdLst/>
            <a:ahLst/>
            <a:cxnLst/>
            <a:rect l="l" t="t" r="r" b="b"/>
            <a:pathLst>
              <a:path w="9144000" h="97789">
                <a:moveTo>
                  <a:pt x="0" y="0"/>
                </a:moveTo>
                <a:lnTo>
                  <a:pt x="9143981" y="0"/>
                </a:lnTo>
                <a:lnTo>
                  <a:pt x="9143981" y="97799"/>
                </a:lnTo>
                <a:lnTo>
                  <a:pt x="0" y="97799"/>
                </a:lnTo>
                <a:lnTo>
                  <a:pt x="0" y="0"/>
                </a:lnTo>
                <a:close/>
              </a:path>
            </a:pathLst>
          </a:custGeom>
          <a:solidFill>
            <a:srgbClr val="62D197"/>
          </a:solidFill>
        </p:spPr>
        <p:txBody>
          <a:bodyPr wrap="square" lIns="0" tIns="0" rIns="0" bIns="0" rtlCol="0"/>
          <a:lstStyle/>
          <a:p>
            <a:endParaRPr sz="2400">
              <a:solidFill>
                <a:prstClr val="black"/>
              </a:solidFill>
            </a:endParaRPr>
          </a:p>
        </p:txBody>
      </p:sp>
      <p:sp>
        <p:nvSpPr>
          <p:cNvPr id="3" name="object 3"/>
          <p:cNvSpPr/>
          <p:nvPr/>
        </p:nvSpPr>
        <p:spPr>
          <a:xfrm>
            <a:off x="566610" y="844737"/>
            <a:ext cx="2215727" cy="324272"/>
          </a:xfrm>
          <a:custGeom>
            <a:avLst/>
            <a:gdLst/>
            <a:ahLst/>
            <a:cxnLst/>
            <a:rect l="l" t="t" r="r" b="b"/>
            <a:pathLst>
              <a:path w="1661795" h="243205">
                <a:moveTo>
                  <a:pt x="80367" y="238571"/>
                </a:moveTo>
                <a:lnTo>
                  <a:pt x="0" y="238571"/>
                </a:lnTo>
                <a:lnTo>
                  <a:pt x="0" y="3571"/>
                </a:lnTo>
                <a:lnTo>
                  <a:pt x="80367" y="3571"/>
                </a:lnTo>
                <a:lnTo>
                  <a:pt x="105891" y="5655"/>
                </a:lnTo>
                <a:lnTo>
                  <a:pt x="128885" y="11906"/>
                </a:lnTo>
                <a:lnTo>
                  <a:pt x="149348" y="22324"/>
                </a:lnTo>
                <a:lnTo>
                  <a:pt x="158315" y="29616"/>
                </a:lnTo>
                <a:lnTo>
                  <a:pt x="29170" y="29616"/>
                </a:lnTo>
                <a:lnTo>
                  <a:pt x="29170" y="212526"/>
                </a:lnTo>
                <a:lnTo>
                  <a:pt x="158553" y="212526"/>
                </a:lnTo>
                <a:lnTo>
                  <a:pt x="149097" y="220070"/>
                </a:lnTo>
                <a:lnTo>
                  <a:pt x="128624" y="230348"/>
                </a:lnTo>
                <a:lnTo>
                  <a:pt x="105714" y="236515"/>
                </a:lnTo>
                <a:lnTo>
                  <a:pt x="80367" y="238571"/>
                </a:lnTo>
                <a:close/>
              </a:path>
              <a:path w="1661795" h="243205">
                <a:moveTo>
                  <a:pt x="158553" y="212526"/>
                </a:moveTo>
                <a:lnTo>
                  <a:pt x="80367" y="212526"/>
                </a:lnTo>
                <a:lnTo>
                  <a:pt x="99510" y="210954"/>
                </a:lnTo>
                <a:lnTo>
                  <a:pt x="116755" y="206238"/>
                </a:lnTo>
                <a:lnTo>
                  <a:pt x="156492" y="173747"/>
                </a:lnTo>
                <a:lnTo>
                  <a:pt x="170557" y="121146"/>
                </a:lnTo>
                <a:lnTo>
                  <a:pt x="169013" y="101724"/>
                </a:lnTo>
                <a:lnTo>
                  <a:pt x="145851" y="55066"/>
                </a:lnTo>
                <a:lnTo>
                  <a:pt x="99752" y="31207"/>
                </a:lnTo>
                <a:lnTo>
                  <a:pt x="80367" y="29616"/>
                </a:lnTo>
                <a:lnTo>
                  <a:pt x="158315" y="29616"/>
                </a:lnTo>
                <a:lnTo>
                  <a:pt x="192397" y="74562"/>
                </a:lnTo>
                <a:lnTo>
                  <a:pt x="200769" y="121146"/>
                </a:lnTo>
                <a:lnTo>
                  <a:pt x="198667" y="145739"/>
                </a:lnTo>
                <a:lnTo>
                  <a:pt x="192360" y="168026"/>
                </a:lnTo>
                <a:lnTo>
                  <a:pt x="181849" y="188007"/>
                </a:lnTo>
                <a:lnTo>
                  <a:pt x="167133" y="205680"/>
                </a:lnTo>
                <a:lnTo>
                  <a:pt x="158553" y="212526"/>
                </a:lnTo>
                <a:close/>
              </a:path>
              <a:path w="1661795" h="243205">
                <a:moveTo>
                  <a:pt x="250969" y="54620"/>
                </a:moveTo>
                <a:lnTo>
                  <a:pt x="234746" y="36313"/>
                </a:lnTo>
                <a:lnTo>
                  <a:pt x="250876" y="20426"/>
                </a:lnTo>
                <a:lnTo>
                  <a:pt x="269646" y="9078"/>
                </a:lnTo>
                <a:lnTo>
                  <a:pt x="291059" y="2269"/>
                </a:lnTo>
                <a:lnTo>
                  <a:pt x="315113" y="0"/>
                </a:lnTo>
                <a:lnTo>
                  <a:pt x="332173" y="1069"/>
                </a:lnTo>
                <a:lnTo>
                  <a:pt x="347484" y="4278"/>
                </a:lnTo>
                <a:lnTo>
                  <a:pt x="361046" y="9627"/>
                </a:lnTo>
                <a:lnTo>
                  <a:pt x="372859" y="17115"/>
                </a:lnTo>
                <a:lnTo>
                  <a:pt x="382084" y="26045"/>
                </a:lnTo>
                <a:lnTo>
                  <a:pt x="313030" y="26045"/>
                </a:lnTo>
                <a:lnTo>
                  <a:pt x="295813" y="27831"/>
                </a:lnTo>
                <a:lnTo>
                  <a:pt x="279730" y="33188"/>
                </a:lnTo>
                <a:lnTo>
                  <a:pt x="264782" y="42118"/>
                </a:lnTo>
                <a:lnTo>
                  <a:pt x="250969" y="54620"/>
                </a:lnTo>
                <a:close/>
              </a:path>
              <a:path w="1661795" h="243205">
                <a:moveTo>
                  <a:pt x="373227" y="105072"/>
                </a:moveTo>
                <a:lnTo>
                  <a:pt x="310798" y="105072"/>
                </a:lnTo>
                <a:lnTo>
                  <a:pt x="322843" y="104421"/>
                </a:lnTo>
                <a:lnTo>
                  <a:pt x="333531" y="102468"/>
                </a:lnTo>
                <a:lnTo>
                  <a:pt x="364646" y="74758"/>
                </a:lnTo>
                <a:lnTo>
                  <a:pt x="365566" y="66228"/>
                </a:lnTo>
                <a:lnTo>
                  <a:pt x="364646" y="57661"/>
                </a:lnTo>
                <a:lnTo>
                  <a:pt x="334089" y="28835"/>
                </a:lnTo>
                <a:lnTo>
                  <a:pt x="313030" y="26045"/>
                </a:lnTo>
                <a:lnTo>
                  <a:pt x="382084" y="26045"/>
                </a:lnTo>
                <a:lnTo>
                  <a:pt x="382430" y="26379"/>
                </a:lnTo>
                <a:lnTo>
                  <a:pt x="389267" y="37058"/>
                </a:lnTo>
                <a:lnTo>
                  <a:pt x="393369" y="49150"/>
                </a:lnTo>
                <a:lnTo>
                  <a:pt x="394737" y="62656"/>
                </a:lnTo>
                <a:lnTo>
                  <a:pt x="393834" y="72841"/>
                </a:lnTo>
                <a:lnTo>
                  <a:pt x="391128" y="82264"/>
                </a:lnTo>
                <a:lnTo>
                  <a:pt x="386616" y="90924"/>
                </a:lnTo>
                <a:lnTo>
                  <a:pt x="380301" y="98821"/>
                </a:lnTo>
                <a:lnTo>
                  <a:pt x="373227" y="105072"/>
                </a:lnTo>
                <a:close/>
              </a:path>
              <a:path w="1661795" h="243205">
                <a:moveTo>
                  <a:pt x="286539" y="131415"/>
                </a:moveTo>
                <a:lnTo>
                  <a:pt x="286539" y="104626"/>
                </a:lnTo>
                <a:lnTo>
                  <a:pt x="296807" y="105072"/>
                </a:lnTo>
                <a:lnTo>
                  <a:pt x="373227" y="105072"/>
                </a:lnTo>
                <a:lnTo>
                  <a:pt x="372617" y="105611"/>
                </a:lnTo>
                <a:lnTo>
                  <a:pt x="364004" y="110951"/>
                </a:lnTo>
                <a:lnTo>
                  <a:pt x="354460" y="114839"/>
                </a:lnTo>
                <a:lnTo>
                  <a:pt x="343987" y="117276"/>
                </a:lnTo>
                <a:lnTo>
                  <a:pt x="354693" y="119080"/>
                </a:lnTo>
                <a:lnTo>
                  <a:pt x="364636" y="122708"/>
                </a:lnTo>
                <a:lnTo>
                  <a:pt x="373817" y="128159"/>
                </a:lnTo>
                <a:lnTo>
                  <a:pt x="377240" y="131117"/>
                </a:lnTo>
                <a:lnTo>
                  <a:pt x="296362" y="131117"/>
                </a:lnTo>
                <a:lnTo>
                  <a:pt x="286539" y="131415"/>
                </a:lnTo>
                <a:close/>
              </a:path>
              <a:path w="1661795" h="243205">
                <a:moveTo>
                  <a:pt x="383007" y="216693"/>
                </a:moveTo>
                <a:lnTo>
                  <a:pt x="314370" y="216693"/>
                </a:lnTo>
                <a:lnTo>
                  <a:pt x="326546" y="215958"/>
                </a:lnTo>
                <a:lnTo>
                  <a:pt x="337326" y="213754"/>
                </a:lnTo>
                <a:lnTo>
                  <a:pt x="368515" y="182360"/>
                </a:lnTo>
                <a:lnTo>
                  <a:pt x="369435" y="172640"/>
                </a:lnTo>
                <a:lnTo>
                  <a:pt x="368477" y="162882"/>
                </a:lnTo>
                <a:lnTo>
                  <a:pt x="335615" y="133721"/>
                </a:lnTo>
                <a:lnTo>
                  <a:pt x="310798" y="131117"/>
                </a:lnTo>
                <a:lnTo>
                  <a:pt x="377240" y="131117"/>
                </a:lnTo>
                <a:lnTo>
                  <a:pt x="397304" y="163924"/>
                </a:lnTo>
                <a:lnTo>
                  <a:pt x="398308" y="175170"/>
                </a:lnTo>
                <a:lnTo>
                  <a:pt x="396876" y="189736"/>
                </a:lnTo>
                <a:lnTo>
                  <a:pt x="392579" y="202778"/>
                </a:lnTo>
                <a:lnTo>
                  <a:pt x="385416" y="214293"/>
                </a:lnTo>
                <a:lnTo>
                  <a:pt x="383007" y="216693"/>
                </a:lnTo>
                <a:close/>
              </a:path>
              <a:path w="1661795" h="243205">
                <a:moveTo>
                  <a:pt x="315113" y="242738"/>
                </a:moveTo>
                <a:lnTo>
                  <a:pt x="275014" y="236292"/>
                </a:lnTo>
                <a:lnTo>
                  <a:pt x="237705" y="211661"/>
                </a:lnTo>
                <a:lnTo>
                  <a:pt x="231621" y="204043"/>
                </a:lnTo>
                <a:lnTo>
                  <a:pt x="248885" y="185737"/>
                </a:lnTo>
                <a:lnTo>
                  <a:pt x="254383" y="192267"/>
                </a:lnTo>
                <a:lnTo>
                  <a:pt x="260754" y="198164"/>
                </a:lnTo>
                <a:lnTo>
                  <a:pt x="304054" y="216153"/>
                </a:lnTo>
                <a:lnTo>
                  <a:pt x="314370" y="216693"/>
                </a:lnTo>
                <a:lnTo>
                  <a:pt x="383007" y="216693"/>
                </a:lnTo>
                <a:lnTo>
                  <a:pt x="375389" y="224283"/>
                </a:lnTo>
                <a:lnTo>
                  <a:pt x="363027" y="232357"/>
                </a:lnTo>
                <a:lnTo>
                  <a:pt x="348860" y="238124"/>
                </a:lnTo>
                <a:lnTo>
                  <a:pt x="332889" y="241585"/>
                </a:lnTo>
                <a:lnTo>
                  <a:pt x="315113" y="242738"/>
                </a:lnTo>
                <a:close/>
              </a:path>
              <a:path w="1661795" h="243205">
                <a:moveTo>
                  <a:pt x="609054" y="110579"/>
                </a:moveTo>
                <a:lnTo>
                  <a:pt x="588963" y="110579"/>
                </a:lnTo>
                <a:lnTo>
                  <a:pt x="588963" y="37653"/>
                </a:lnTo>
                <a:lnTo>
                  <a:pt x="609054" y="37653"/>
                </a:lnTo>
                <a:lnTo>
                  <a:pt x="609054" y="110579"/>
                </a:lnTo>
                <a:close/>
              </a:path>
              <a:path w="1661795" h="243205">
                <a:moveTo>
                  <a:pt x="676771" y="129033"/>
                </a:moveTo>
                <a:lnTo>
                  <a:pt x="521395" y="129033"/>
                </a:lnTo>
                <a:lnTo>
                  <a:pt x="521395" y="110579"/>
                </a:lnTo>
                <a:lnTo>
                  <a:pt x="676771" y="110579"/>
                </a:lnTo>
                <a:lnTo>
                  <a:pt x="676771" y="129033"/>
                </a:lnTo>
                <a:close/>
              </a:path>
              <a:path w="1661795" h="243205">
                <a:moveTo>
                  <a:pt x="609054" y="204043"/>
                </a:moveTo>
                <a:lnTo>
                  <a:pt x="588963" y="204043"/>
                </a:lnTo>
                <a:lnTo>
                  <a:pt x="588963" y="129033"/>
                </a:lnTo>
                <a:lnTo>
                  <a:pt x="609054" y="129033"/>
                </a:lnTo>
                <a:lnTo>
                  <a:pt x="609054" y="204043"/>
                </a:lnTo>
                <a:close/>
              </a:path>
              <a:path w="1661795" h="243205">
                <a:moveTo>
                  <a:pt x="836981" y="238571"/>
                </a:moveTo>
                <a:lnTo>
                  <a:pt x="807811" y="238571"/>
                </a:lnTo>
                <a:lnTo>
                  <a:pt x="807811" y="3571"/>
                </a:lnTo>
                <a:lnTo>
                  <a:pt x="902171" y="3571"/>
                </a:lnTo>
                <a:lnTo>
                  <a:pt x="917956" y="4808"/>
                </a:lnTo>
                <a:lnTo>
                  <a:pt x="932120" y="8520"/>
                </a:lnTo>
                <a:lnTo>
                  <a:pt x="944667" y="14705"/>
                </a:lnTo>
                <a:lnTo>
                  <a:pt x="955597" y="23365"/>
                </a:lnTo>
                <a:lnTo>
                  <a:pt x="960841" y="29616"/>
                </a:lnTo>
                <a:lnTo>
                  <a:pt x="836981" y="29616"/>
                </a:lnTo>
                <a:lnTo>
                  <a:pt x="836981" y="119508"/>
                </a:lnTo>
                <a:lnTo>
                  <a:pt x="960657" y="119508"/>
                </a:lnTo>
                <a:lnTo>
                  <a:pt x="958721" y="122038"/>
                </a:lnTo>
                <a:lnTo>
                  <a:pt x="949626" y="130140"/>
                </a:lnTo>
                <a:lnTo>
                  <a:pt x="939300" y="136289"/>
                </a:lnTo>
                <a:lnTo>
                  <a:pt x="927745" y="140484"/>
                </a:lnTo>
                <a:lnTo>
                  <a:pt x="914963" y="142726"/>
                </a:lnTo>
                <a:lnTo>
                  <a:pt x="916539" y="145107"/>
                </a:lnTo>
                <a:lnTo>
                  <a:pt x="836981" y="145107"/>
                </a:lnTo>
                <a:lnTo>
                  <a:pt x="836981" y="238571"/>
                </a:lnTo>
                <a:close/>
              </a:path>
              <a:path w="1661795" h="243205">
                <a:moveTo>
                  <a:pt x="960657" y="119508"/>
                </a:moveTo>
                <a:lnTo>
                  <a:pt x="898742" y="119508"/>
                </a:lnTo>
                <a:lnTo>
                  <a:pt x="908788" y="118727"/>
                </a:lnTo>
                <a:lnTo>
                  <a:pt x="917794" y="116383"/>
                </a:lnTo>
                <a:lnTo>
                  <a:pt x="944815" y="83929"/>
                </a:lnTo>
                <a:lnTo>
                  <a:pt x="945624" y="74413"/>
                </a:lnTo>
                <a:lnTo>
                  <a:pt x="944815" y="64852"/>
                </a:lnTo>
                <a:lnTo>
                  <a:pt x="917794" y="32705"/>
                </a:lnTo>
                <a:lnTo>
                  <a:pt x="898742" y="29616"/>
                </a:lnTo>
                <a:lnTo>
                  <a:pt x="960841" y="29616"/>
                </a:lnTo>
                <a:lnTo>
                  <a:pt x="964454" y="33923"/>
                </a:lnTo>
                <a:lnTo>
                  <a:pt x="970779" y="45950"/>
                </a:lnTo>
                <a:lnTo>
                  <a:pt x="974573" y="59447"/>
                </a:lnTo>
                <a:lnTo>
                  <a:pt x="975838" y="74413"/>
                </a:lnTo>
                <a:lnTo>
                  <a:pt x="974768" y="88440"/>
                </a:lnTo>
                <a:lnTo>
                  <a:pt x="971559" y="101054"/>
                </a:lnTo>
                <a:lnTo>
                  <a:pt x="966210" y="112253"/>
                </a:lnTo>
                <a:lnTo>
                  <a:pt x="960657" y="119508"/>
                </a:lnTo>
                <a:close/>
              </a:path>
              <a:path w="1661795" h="243205">
                <a:moveTo>
                  <a:pt x="978371" y="238571"/>
                </a:moveTo>
                <a:lnTo>
                  <a:pt x="943843" y="238571"/>
                </a:lnTo>
                <a:lnTo>
                  <a:pt x="883864" y="145107"/>
                </a:lnTo>
                <a:lnTo>
                  <a:pt x="916539" y="145107"/>
                </a:lnTo>
                <a:lnTo>
                  <a:pt x="978371" y="238571"/>
                </a:lnTo>
                <a:close/>
              </a:path>
              <a:path w="1661795" h="243205">
                <a:moveTo>
                  <a:pt x="1099739" y="242738"/>
                </a:moveTo>
                <a:lnTo>
                  <a:pt x="1050097" y="228674"/>
                </a:lnTo>
                <a:lnTo>
                  <a:pt x="1019000" y="189123"/>
                </a:lnTo>
                <a:lnTo>
                  <a:pt x="1012976" y="153293"/>
                </a:lnTo>
                <a:lnTo>
                  <a:pt x="1014472" y="135210"/>
                </a:lnTo>
                <a:lnTo>
                  <a:pt x="1036931" y="89892"/>
                </a:lnTo>
                <a:lnTo>
                  <a:pt x="1079654" y="65754"/>
                </a:lnTo>
                <a:lnTo>
                  <a:pt x="1096910" y="64145"/>
                </a:lnTo>
                <a:lnTo>
                  <a:pt x="1114334" y="65735"/>
                </a:lnTo>
                <a:lnTo>
                  <a:pt x="1129988" y="70507"/>
                </a:lnTo>
                <a:lnTo>
                  <a:pt x="1143873" y="78460"/>
                </a:lnTo>
                <a:lnTo>
                  <a:pt x="1152105" y="86022"/>
                </a:lnTo>
                <a:lnTo>
                  <a:pt x="1096614" y="86022"/>
                </a:lnTo>
                <a:lnTo>
                  <a:pt x="1085277" y="87055"/>
                </a:lnTo>
                <a:lnTo>
                  <a:pt x="1050292" y="111248"/>
                </a:lnTo>
                <a:lnTo>
                  <a:pt x="1040808" y="142726"/>
                </a:lnTo>
                <a:lnTo>
                  <a:pt x="1177688" y="142726"/>
                </a:lnTo>
                <a:lnTo>
                  <a:pt x="1178615" y="155376"/>
                </a:lnTo>
                <a:lnTo>
                  <a:pt x="1178615" y="162073"/>
                </a:lnTo>
                <a:lnTo>
                  <a:pt x="1040808" y="162073"/>
                </a:lnTo>
                <a:lnTo>
                  <a:pt x="1042545" y="174500"/>
                </a:lnTo>
                <a:lnTo>
                  <a:pt x="1068887" y="211800"/>
                </a:lnTo>
                <a:lnTo>
                  <a:pt x="1102120" y="221009"/>
                </a:lnTo>
                <a:lnTo>
                  <a:pt x="1162010" y="221009"/>
                </a:lnTo>
                <a:lnTo>
                  <a:pt x="1153318" y="228087"/>
                </a:lnTo>
                <a:lnTo>
                  <a:pt x="1137392" y="236227"/>
                </a:lnTo>
                <a:lnTo>
                  <a:pt x="1119532" y="241110"/>
                </a:lnTo>
                <a:lnTo>
                  <a:pt x="1099739" y="242738"/>
                </a:lnTo>
                <a:close/>
              </a:path>
              <a:path w="1661795" h="243205">
                <a:moveTo>
                  <a:pt x="1177688" y="142726"/>
                </a:moveTo>
                <a:lnTo>
                  <a:pt x="1152574" y="142726"/>
                </a:lnTo>
                <a:lnTo>
                  <a:pt x="1151606" y="131340"/>
                </a:lnTo>
                <a:lnTo>
                  <a:pt x="1148703" y="120848"/>
                </a:lnTo>
                <a:lnTo>
                  <a:pt x="1119237" y="90152"/>
                </a:lnTo>
                <a:lnTo>
                  <a:pt x="1096614" y="86022"/>
                </a:lnTo>
                <a:lnTo>
                  <a:pt x="1152105" y="86022"/>
                </a:lnTo>
                <a:lnTo>
                  <a:pt x="1155993" y="89594"/>
                </a:lnTo>
                <a:lnTo>
                  <a:pt x="1165893" y="103193"/>
                </a:lnTo>
                <a:lnTo>
                  <a:pt x="1172962" y="118690"/>
                </a:lnTo>
                <a:lnTo>
                  <a:pt x="1177202" y="136084"/>
                </a:lnTo>
                <a:lnTo>
                  <a:pt x="1177688" y="142726"/>
                </a:lnTo>
                <a:close/>
              </a:path>
              <a:path w="1661795" h="243205">
                <a:moveTo>
                  <a:pt x="1162010" y="221009"/>
                </a:moveTo>
                <a:lnTo>
                  <a:pt x="1102120" y="221009"/>
                </a:lnTo>
                <a:lnTo>
                  <a:pt x="1117068" y="219660"/>
                </a:lnTo>
                <a:lnTo>
                  <a:pt x="1130808" y="215614"/>
                </a:lnTo>
                <a:lnTo>
                  <a:pt x="1143339" y="208870"/>
                </a:lnTo>
                <a:lnTo>
                  <a:pt x="1154660" y="199429"/>
                </a:lnTo>
                <a:lnTo>
                  <a:pt x="1167309" y="216693"/>
                </a:lnTo>
                <a:lnTo>
                  <a:pt x="1162010" y="221009"/>
                </a:lnTo>
                <a:close/>
              </a:path>
              <a:path w="1661795" h="243205">
                <a:moveTo>
                  <a:pt x="1234279" y="110579"/>
                </a:moveTo>
                <a:lnTo>
                  <a:pt x="1252588" y="71177"/>
                </a:lnTo>
                <a:lnTo>
                  <a:pt x="1290095" y="64145"/>
                </a:lnTo>
                <a:lnTo>
                  <a:pt x="1304845" y="65093"/>
                </a:lnTo>
                <a:lnTo>
                  <a:pt x="1317848" y="67939"/>
                </a:lnTo>
                <a:lnTo>
                  <a:pt x="1329101" y="72683"/>
                </a:lnTo>
                <a:lnTo>
                  <a:pt x="1338606" y="79324"/>
                </a:lnTo>
                <a:lnTo>
                  <a:pt x="1345670" y="87064"/>
                </a:lnTo>
                <a:lnTo>
                  <a:pt x="1286523" y="87064"/>
                </a:lnTo>
                <a:lnTo>
                  <a:pt x="1272039" y="88533"/>
                </a:lnTo>
                <a:lnTo>
                  <a:pt x="1258505" y="92943"/>
                </a:lnTo>
                <a:lnTo>
                  <a:pt x="1245918" y="100291"/>
                </a:lnTo>
                <a:lnTo>
                  <a:pt x="1234279" y="110579"/>
                </a:lnTo>
                <a:close/>
              </a:path>
              <a:path w="1661795" h="243205">
                <a:moveTo>
                  <a:pt x="1355875" y="153590"/>
                </a:moveTo>
                <a:lnTo>
                  <a:pt x="1329529" y="153590"/>
                </a:lnTo>
                <a:lnTo>
                  <a:pt x="1329529" y="122932"/>
                </a:lnTo>
                <a:lnTo>
                  <a:pt x="1328766" y="114802"/>
                </a:lnTo>
                <a:lnTo>
                  <a:pt x="1295425" y="87650"/>
                </a:lnTo>
                <a:lnTo>
                  <a:pt x="1286523" y="87064"/>
                </a:lnTo>
                <a:lnTo>
                  <a:pt x="1345670" y="87064"/>
                </a:lnTo>
                <a:lnTo>
                  <a:pt x="1346162" y="87603"/>
                </a:lnTo>
                <a:lnTo>
                  <a:pt x="1351559" y="97407"/>
                </a:lnTo>
                <a:lnTo>
                  <a:pt x="1354796" y="108737"/>
                </a:lnTo>
                <a:lnTo>
                  <a:pt x="1355875" y="121592"/>
                </a:lnTo>
                <a:lnTo>
                  <a:pt x="1355875" y="153590"/>
                </a:lnTo>
                <a:close/>
              </a:path>
              <a:path w="1661795" h="243205">
                <a:moveTo>
                  <a:pt x="1273122" y="242738"/>
                </a:moveTo>
                <a:lnTo>
                  <a:pt x="1230412" y="226665"/>
                </a:lnTo>
                <a:lnTo>
                  <a:pt x="1213591" y="186481"/>
                </a:lnTo>
                <a:lnTo>
                  <a:pt x="1214633" y="174696"/>
                </a:lnTo>
                <a:lnTo>
                  <a:pt x="1239244" y="139247"/>
                </a:lnTo>
                <a:lnTo>
                  <a:pt x="1273122" y="130373"/>
                </a:lnTo>
                <a:lnTo>
                  <a:pt x="1290379" y="131824"/>
                </a:lnTo>
                <a:lnTo>
                  <a:pt x="1305533" y="136177"/>
                </a:lnTo>
                <a:lnTo>
                  <a:pt x="1318583" y="143432"/>
                </a:lnTo>
                <a:lnTo>
                  <a:pt x="1325038" y="149423"/>
                </a:lnTo>
                <a:lnTo>
                  <a:pt x="1282647" y="149423"/>
                </a:lnTo>
                <a:lnTo>
                  <a:pt x="1273719" y="150074"/>
                </a:lnTo>
                <a:lnTo>
                  <a:pt x="1241405" y="178900"/>
                </a:lnTo>
                <a:lnTo>
                  <a:pt x="1240680" y="186779"/>
                </a:lnTo>
                <a:lnTo>
                  <a:pt x="1241405" y="194527"/>
                </a:lnTo>
                <a:lnTo>
                  <a:pt x="1273719" y="223185"/>
                </a:lnTo>
                <a:lnTo>
                  <a:pt x="1282647" y="223837"/>
                </a:lnTo>
                <a:lnTo>
                  <a:pt x="1324319" y="223837"/>
                </a:lnTo>
                <a:lnTo>
                  <a:pt x="1317913" y="229511"/>
                </a:lnTo>
                <a:lnTo>
                  <a:pt x="1304640" y="236859"/>
                </a:lnTo>
                <a:lnTo>
                  <a:pt x="1289710" y="241268"/>
                </a:lnTo>
                <a:lnTo>
                  <a:pt x="1273122" y="242738"/>
                </a:lnTo>
                <a:close/>
              </a:path>
              <a:path w="1661795" h="243205">
                <a:moveTo>
                  <a:pt x="1324319" y="223837"/>
                </a:moveTo>
                <a:lnTo>
                  <a:pt x="1282647" y="223837"/>
                </a:lnTo>
                <a:lnTo>
                  <a:pt x="1297354" y="222506"/>
                </a:lnTo>
                <a:lnTo>
                  <a:pt x="1310070" y="218516"/>
                </a:lnTo>
                <a:lnTo>
                  <a:pt x="1320796" y="211865"/>
                </a:lnTo>
                <a:lnTo>
                  <a:pt x="1329529" y="202554"/>
                </a:lnTo>
                <a:lnTo>
                  <a:pt x="1329529" y="170557"/>
                </a:lnTo>
                <a:lnTo>
                  <a:pt x="1320796" y="161311"/>
                </a:lnTo>
                <a:lnTo>
                  <a:pt x="1310070" y="154706"/>
                </a:lnTo>
                <a:lnTo>
                  <a:pt x="1297354" y="150744"/>
                </a:lnTo>
                <a:lnTo>
                  <a:pt x="1282647" y="149423"/>
                </a:lnTo>
                <a:lnTo>
                  <a:pt x="1325038" y="149423"/>
                </a:lnTo>
                <a:lnTo>
                  <a:pt x="1329529" y="153590"/>
                </a:lnTo>
                <a:lnTo>
                  <a:pt x="1355875" y="153590"/>
                </a:lnTo>
                <a:lnTo>
                  <a:pt x="1355875" y="219223"/>
                </a:lnTo>
                <a:lnTo>
                  <a:pt x="1329529" y="219223"/>
                </a:lnTo>
                <a:lnTo>
                  <a:pt x="1324319" y="223837"/>
                </a:lnTo>
                <a:close/>
              </a:path>
              <a:path w="1661795" h="243205">
                <a:moveTo>
                  <a:pt x="1355875" y="238571"/>
                </a:moveTo>
                <a:lnTo>
                  <a:pt x="1329529" y="238571"/>
                </a:lnTo>
                <a:lnTo>
                  <a:pt x="1329529" y="219223"/>
                </a:lnTo>
                <a:lnTo>
                  <a:pt x="1355875" y="219223"/>
                </a:lnTo>
                <a:lnTo>
                  <a:pt x="1355875" y="238571"/>
                </a:lnTo>
                <a:close/>
              </a:path>
              <a:path w="1661795" h="243205">
                <a:moveTo>
                  <a:pt x="1485500" y="242738"/>
                </a:moveTo>
                <a:lnTo>
                  <a:pt x="1437090" y="228506"/>
                </a:lnTo>
                <a:lnTo>
                  <a:pt x="1406480" y="188676"/>
                </a:lnTo>
                <a:lnTo>
                  <a:pt x="1400528" y="153293"/>
                </a:lnTo>
                <a:lnTo>
                  <a:pt x="1402016" y="134912"/>
                </a:lnTo>
                <a:lnTo>
                  <a:pt x="1424340" y="89594"/>
                </a:lnTo>
                <a:lnTo>
                  <a:pt x="1467672" y="65735"/>
                </a:lnTo>
                <a:lnTo>
                  <a:pt x="1485500" y="64145"/>
                </a:lnTo>
                <a:lnTo>
                  <a:pt x="1504190" y="65996"/>
                </a:lnTo>
                <a:lnTo>
                  <a:pt x="1520813" y="71549"/>
                </a:lnTo>
                <a:lnTo>
                  <a:pt x="1535369" y="80804"/>
                </a:lnTo>
                <a:lnTo>
                  <a:pt x="1541977" y="87659"/>
                </a:lnTo>
                <a:lnTo>
                  <a:pt x="1486843" y="87659"/>
                </a:lnTo>
                <a:lnTo>
                  <a:pt x="1474426" y="88794"/>
                </a:lnTo>
                <a:lnTo>
                  <a:pt x="1437265" y="115592"/>
                </a:lnTo>
                <a:lnTo>
                  <a:pt x="1428055" y="153293"/>
                </a:lnTo>
                <a:lnTo>
                  <a:pt x="1429069" y="167385"/>
                </a:lnTo>
                <a:lnTo>
                  <a:pt x="1453022" y="209010"/>
                </a:lnTo>
                <a:lnTo>
                  <a:pt x="1486843" y="219223"/>
                </a:lnTo>
                <a:lnTo>
                  <a:pt x="1542093" y="219223"/>
                </a:lnTo>
                <a:lnTo>
                  <a:pt x="1535369" y="226162"/>
                </a:lnTo>
                <a:lnTo>
                  <a:pt x="1520813" y="235371"/>
                </a:lnTo>
                <a:lnTo>
                  <a:pt x="1504190" y="240896"/>
                </a:lnTo>
                <a:lnTo>
                  <a:pt x="1485500" y="242738"/>
                </a:lnTo>
                <a:close/>
              </a:path>
              <a:path w="1661795" h="243205">
                <a:moveTo>
                  <a:pt x="1530306" y="109984"/>
                </a:moveTo>
                <a:lnTo>
                  <a:pt x="1521503" y="100217"/>
                </a:lnTo>
                <a:lnTo>
                  <a:pt x="1511325" y="93240"/>
                </a:lnTo>
                <a:lnTo>
                  <a:pt x="1499772" y="89054"/>
                </a:lnTo>
                <a:lnTo>
                  <a:pt x="1486843" y="87659"/>
                </a:lnTo>
                <a:lnTo>
                  <a:pt x="1541977" y="87659"/>
                </a:lnTo>
                <a:lnTo>
                  <a:pt x="1547860" y="93762"/>
                </a:lnTo>
                <a:lnTo>
                  <a:pt x="1530306" y="109984"/>
                </a:lnTo>
                <a:close/>
              </a:path>
              <a:path w="1661795" h="243205">
                <a:moveTo>
                  <a:pt x="1542093" y="219223"/>
                </a:moveTo>
                <a:lnTo>
                  <a:pt x="1486843" y="219223"/>
                </a:lnTo>
                <a:lnTo>
                  <a:pt x="1499606" y="217837"/>
                </a:lnTo>
                <a:lnTo>
                  <a:pt x="1511103" y="213679"/>
                </a:lnTo>
                <a:lnTo>
                  <a:pt x="1521337" y="206749"/>
                </a:lnTo>
                <a:lnTo>
                  <a:pt x="1530306" y="197048"/>
                </a:lnTo>
                <a:lnTo>
                  <a:pt x="1547860" y="213270"/>
                </a:lnTo>
                <a:lnTo>
                  <a:pt x="1542093" y="219223"/>
                </a:lnTo>
                <a:close/>
              </a:path>
              <a:path w="1661795" h="243205">
                <a:moveTo>
                  <a:pt x="1618193" y="68312"/>
                </a:moveTo>
                <a:lnTo>
                  <a:pt x="1591704" y="68312"/>
                </a:lnTo>
                <a:lnTo>
                  <a:pt x="1591704" y="21877"/>
                </a:lnTo>
                <a:lnTo>
                  <a:pt x="1618193" y="21877"/>
                </a:lnTo>
                <a:lnTo>
                  <a:pt x="1618193" y="68312"/>
                </a:lnTo>
                <a:close/>
              </a:path>
              <a:path w="1661795" h="243205">
                <a:moveTo>
                  <a:pt x="1652721" y="91677"/>
                </a:moveTo>
                <a:lnTo>
                  <a:pt x="1563577" y="91677"/>
                </a:lnTo>
                <a:lnTo>
                  <a:pt x="1563577" y="68312"/>
                </a:lnTo>
                <a:lnTo>
                  <a:pt x="1652721" y="68312"/>
                </a:lnTo>
                <a:lnTo>
                  <a:pt x="1652721" y="91677"/>
                </a:lnTo>
                <a:close/>
              </a:path>
              <a:path w="1661795" h="243205">
                <a:moveTo>
                  <a:pt x="1629356" y="242738"/>
                </a:moveTo>
                <a:lnTo>
                  <a:pt x="1594056" y="220386"/>
                </a:lnTo>
                <a:lnTo>
                  <a:pt x="1591704" y="91677"/>
                </a:lnTo>
                <a:lnTo>
                  <a:pt x="1618193" y="91677"/>
                </a:lnTo>
                <a:lnTo>
                  <a:pt x="1618193" y="203695"/>
                </a:lnTo>
                <a:lnTo>
                  <a:pt x="1619583" y="208954"/>
                </a:lnTo>
                <a:lnTo>
                  <a:pt x="1622355" y="213121"/>
                </a:lnTo>
                <a:lnTo>
                  <a:pt x="1625241" y="217189"/>
                </a:lnTo>
                <a:lnTo>
                  <a:pt x="1629604" y="219223"/>
                </a:lnTo>
                <a:lnTo>
                  <a:pt x="1656258" y="219223"/>
                </a:lnTo>
                <a:lnTo>
                  <a:pt x="1661208" y="231874"/>
                </a:lnTo>
                <a:lnTo>
                  <a:pt x="1655086" y="236627"/>
                </a:lnTo>
                <a:lnTo>
                  <a:pt x="1647736" y="240022"/>
                </a:lnTo>
                <a:lnTo>
                  <a:pt x="1639159" y="242059"/>
                </a:lnTo>
                <a:lnTo>
                  <a:pt x="1629356" y="242738"/>
                </a:lnTo>
                <a:close/>
              </a:path>
              <a:path w="1661795" h="243205">
                <a:moveTo>
                  <a:pt x="1656258" y="219223"/>
                </a:moveTo>
                <a:lnTo>
                  <a:pt x="1642701" y="219223"/>
                </a:lnTo>
                <a:lnTo>
                  <a:pt x="1648701" y="216841"/>
                </a:lnTo>
                <a:lnTo>
                  <a:pt x="1653464" y="212079"/>
                </a:lnTo>
                <a:lnTo>
                  <a:pt x="1656258" y="219223"/>
                </a:lnTo>
                <a:close/>
              </a:path>
            </a:pathLst>
          </a:custGeom>
          <a:solidFill>
            <a:srgbClr val="1F2628"/>
          </a:solidFill>
        </p:spPr>
        <p:txBody>
          <a:bodyPr wrap="square" lIns="0" tIns="0" rIns="0" bIns="0" rtlCol="0"/>
          <a:lstStyle/>
          <a:p>
            <a:endParaRPr sz="2400">
              <a:solidFill>
                <a:prstClr val="black"/>
              </a:solidFill>
            </a:endParaRPr>
          </a:p>
        </p:txBody>
      </p:sp>
      <p:sp>
        <p:nvSpPr>
          <p:cNvPr id="4" name="object 4"/>
          <p:cNvSpPr/>
          <p:nvPr/>
        </p:nvSpPr>
        <p:spPr>
          <a:xfrm>
            <a:off x="553711" y="1734785"/>
            <a:ext cx="8426699" cy="2694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>
              <a:solidFill>
                <a:prstClr val="black"/>
              </a:solidFill>
            </a:endParaRPr>
          </a:p>
        </p:txBody>
      </p:sp>
      <p:sp>
        <p:nvSpPr>
          <p:cNvPr id="5" name="object 5"/>
          <p:cNvSpPr/>
          <p:nvPr/>
        </p:nvSpPr>
        <p:spPr>
          <a:xfrm>
            <a:off x="9097403" y="1740144"/>
            <a:ext cx="763693" cy="207433"/>
          </a:xfrm>
          <a:custGeom>
            <a:avLst/>
            <a:gdLst/>
            <a:ahLst/>
            <a:cxnLst/>
            <a:rect l="l" t="t" r="r" b="b"/>
            <a:pathLst>
              <a:path w="572770" h="155575">
                <a:moveTo>
                  <a:pt x="32442" y="152548"/>
                </a:moveTo>
                <a:lnTo>
                  <a:pt x="0" y="152548"/>
                </a:lnTo>
                <a:lnTo>
                  <a:pt x="0" y="0"/>
                </a:lnTo>
                <a:lnTo>
                  <a:pt x="71437" y="0"/>
                </a:lnTo>
                <a:lnTo>
                  <a:pt x="82469" y="864"/>
                </a:lnTo>
                <a:lnTo>
                  <a:pt x="114766" y="21245"/>
                </a:lnTo>
                <a:lnTo>
                  <a:pt x="118594" y="28574"/>
                </a:lnTo>
                <a:lnTo>
                  <a:pt x="32442" y="28574"/>
                </a:lnTo>
                <a:lnTo>
                  <a:pt x="32442" y="69800"/>
                </a:lnTo>
                <a:lnTo>
                  <a:pt x="118526" y="69800"/>
                </a:lnTo>
                <a:lnTo>
                  <a:pt x="117277" y="72785"/>
                </a:lnTo>
                <a:lnTo>
                  <a:pt x="89144" y="94504"/>
                </a:lnTo>
                <a:lnTo>
                  <a:pt x="91436" y="98374"/>
                </a:lnTo>
                <a:lnTo>
                  <a:pt x="32442" y="98374"/>
                </a:lnTo>
                <a:lnTo>
                  <a:pt x="32442" y="152548"/>
                </a:lnTo>
                <a:close/>
              </a:path>
              <a:path w="572770" h="155575">
                <a:moveTo>
                  <a:pt x="118526" y="69800"/>
                </a:moveTo>
                <a:lnTo>
                  <a:pt x="73075" y="69800"/>
                </a:lnTo>
                <a:lnTo>
                  <a:pt x="78533" y="67964"/>
                </a:lnTo>
                <a:lnTo>
                  <a:pt x="87267" y="60622"/>
                </a:lnTo>
                <a:lnTo>
                  <a:pt x="89449" y="55611"/>
                </a:lnTo>
                <a:lnTo>
                  <a:pt x="89449" y="42812"/>
                </a:lnTo>
                <a:lnTo>
                  <a:pt x="87267" y="37752"/>
                </a:lnTo>
                <a:lnTo>
                  <a:pt x="78533" y="30410"/>
                </a:lnTo>
                <a:lnTo>
                  <a:pt x="73075" y="28574"/>
                </a:lnTo>
                <a:lnTo>
                  <a:pt x="118594" y="28574"/>
                </a:lnTo>
                <a:lnTo>
                  <a:pt x="119138" y="29616"/>
                </a:lnTo>
                <a:lnTo>
                  <a:pt x="121760" y="38955"/>
                </a:lnTo>
                <a:lnTo>
                  <a:pt x="122634" y="49261"/>
                </a:lnTo>
                <a:lnTo>
                  <a:pt x="122039" y="57828"/>
                </a:lnTo>
                <a:lnTo>
                  <a:pt x="120254" y="65669"/>
                </a:lnTo>
                <a:lnTo>
                  <a:pt x="118526" y="69800"/>
                </a:lnTo>
                <a:close/>
              </a:path>
              <a:path w="572770" h="155575">
                <a:moveTo>
                  <a:pt x="123529" y="152548"/>
                </a:moveTo>
                <a:lnTo>
                  <a:pt x="86172" y="152548"/>
                </a:lnTo>
                <a:lnTo>
                  <a:pt x="56254" y="98374"/>
                </a:lnTo>
                <a:lnTo>
                  <a:pt x="91436" y="98374"/>
                </a:lnTo>
                <a:lnTo>
                  <a:pt x="123529" y="152548"/>
                </a:lnTo>
                <a:close/>
              </a:path>
              <a:path w="572770" h="155575">
                <a:moveTo>
                  <a:pt x="198186" y="155226"/>
                </a:moveTo>
                <a:lnTo>
                  <a:pt x="155619" y="139153"/>
                </a:lnTo>
                <a:lnTo>
                  <a:pt x="139255" y="97184"/>
                </a:lnTo>
                <a:lnTo>
                  <a:pt x="140278" y="85343"/>
                </a:lnTo>
                <a:lnTo>
                  <a:pt x="164307" y="48731"/>
                </a:lnTo>
                <a:lnTo>
                  <a:pt x="196405" y="39439"/>
                </a:lnTo>
                <a:lnTo>
                  <a:pt x="208102" y="40490"/>
                </a:lnTo>
                <a:lnTo>
                  <a:pt x="218649" y="43643"/>
                </a:lnTo>
                <a:lnTo>
                  <a:pt x="228044" y="48898"/>
                </a:lnTo>
                <a:lnTo>
                  <a:pt x="236286" y="56256"/>
                </a:lnTo>
                <a:lnTo>
                  <a:pt x="240991" y="62507"/>
                </a:lnTo>
                <a:lnTo>
                  <a:pt x="188766" y="62507"/>
                </a:lnTo>
                <a:lnTo>
                  <a:pt x="182508" y="64839"/>
                </a:lnTo>
                <a:lnTo>
                  <a:pt x="172783" y="74165"/>
                </a:lnTo>
                <a:lnTo>
                  <a:pt x="169963" y="79969"/>
                </a:lnTo>
                <a:lnTo>
                  <a:pt x="169163" y="86915"/>
                </a:lnTo>
                <a:lnTo>
                  <a:pt x="250724" y="86915"/>
                </a:lnTo>
                <a:lnTo>
                  <a:pt x="250796" y="87203"/>
                </a:lnTo>
                <a:lnTo>
                  <a:pt x="251764" y="100160"/>
                </a:lnTo>
                <a:lnTo>
                  <a:pt x="251764" y="106560"/>
                </a:lnTo>
                <a:lnTo>
                  <a:pt x="169611" y="106560"/>
                </a:lnTo>
                <a:lnTo>
                  <a:pt x="170601" y="113605"/>
                </a:lnTo>
                <a:lnTo>
                  <a:pt x="173783" y="119657"/>
                </a:lnTo>
                <a:lnTo>
                  <a:pt x="179190" y="124766"/>
                </a:lnTo>
                <a:lnTo>
                  <a:pt x="184594" y="129678"/>
                </a:lnTo>
                <a:lnTo>
                  <a:pt x="192033" y="132159"/>
                </a:lnTo>
                <a:lnTo>
                  <a:pt x="238344" y="132159"/>
                </a:lnTo>
                <a:lnTo>
                  <a:pt x="243725" y="140046"/>
                </a:lnTo>
                <a:lnTo>
                  <a:pt x="204671" y="154984"/>
                </a:lnTo>
                <a:lnTo>
                  <a:pt x="198186" y="155226"/>
                </a:lnTo>
                <a:close/>
              </a:path>
              <a:path w="572770" h="155575">
                <a:moveTo>
                  <a:pt x="250724" y="86915"/>
                </a:moveTo>
                <a:lnTo>
                  <a:pt x="223637" y="86915"/>
                </a:lnTo>
                <a:lnTo>
                  <a:pt x="223141" y="79572"/>
                </a:lnTo>
                <a:lnTo>
                  <a:pt x="220360" y="73669"/>
                </a:lnTo>
                <a:lnTo>
                  <a:pt x="215302" y="69204"/>
                </a:lnTo>
                <a:lnTo>
                  <a:pt x="210340" y="64739"/>
                </a:lnTo>
                <a:lnTo>
                  <a:pt x="204044" y="62507"/>
                </a:lnTo>
                <a:lnTo>
                  <a:pt x="240991" y="62507"/>
                </a:lnTo>
                <a:lnTo>
                  <a:pt x="243056" y="65251"/>
                </a:lnTo>
                <a:lnTo>
                  <a:pt x="247893" y="75566"/>
                </a:lnTo>
                <a:lnTo>
                  <a:pt x="250724" y="86915"/>
                </a:lnTo>
                <a:close/>
              </a:path>
              <a:path w="572770" h="155575">
                <a:moveTo>
                  <a:pt x="238344" y="132159"/>
                </a:moveTo>
                <a:lnTo>
                  <a:pt x="206025" y="132159"/>
                </a:lnTo>
                <a:lnTo>
                  <a:pt x="211140" y="131216"/>
                </a:lnTo>
                <a:lnTo>
                  <a:pt x="222446" y="127446"/>
                </a:lnTo>
                <a:lnTo>
                  <a:pt x="227161" y="124766"/>
                </a:lnTo>
                <a:lnTo>
                  <a:pt x="230933" y="121293"/>
                </a:lnTo>
                <a:lnTo>
                  <a:pt x="238344" y="132159"/>
                </a:lnTo>
                <a:close/>
              </a:path>
              <a:path w="572770" h="155575">
                <a:moveTo>
                  <a:pt x="282634" y="76199"/>
                </a:moveTo>
                <a:lnTo>
                  <a:pt x="271623" y="56703"/>
                </a:lnTo>
                <a:lnTo>
                  <a:pt x="282169" y="49150"/>
                </a:lnTo>
                <a:lnTo>
                  <a:pt x="293720" y="43755"/>
                </a:lnTo>
                <a:lnTo>
                  <a:pt x="306276" y="40518"/>
                </a:lnTo>
                <a:lnTo>
                  <a:pt x="319839" y="39439"/>
                </a:lnTo>
                <a:lnTo>
                  <a:pt x="330833" y="40118"/>
                </a:lnTo>
                <a:lnTo>
                  <a:pt x="364733" y="63102"/>
                </a:lnTo>
                <a:lnTo>
                  <a:pt x="314781" y="63102"/>
                </a:lnTo>
                <a:lnTo>
                  <a:pt x="305962" y="63921"/>
                </a:lnTo>
                <a:lnTo>
                  <a:pt x="297665" y="66377"/>
                </a:lnTo>
                <a:lnTo>
                  <a:pt x="289889" y="70469"/>
                </a:lnTo>
                <a:lnTo>
                  <a:pt x="282634" y="76199"/>
                </a:lnTo>
                <a:close/>
              </a:path>
              <a:path w="572770" h="155575">
                <a:moveTo>
                  <a:pt x="368064" y="96589"/>
                </a:moveTo>
                <a:lnTo>
                  <a:pt x="339041" y="96589"/>
                </a:lnTo>
                <a:lnTo>
                  <a:pt x="339041" y="76050"/>
                </a:lnTo>
                <a:lnTo>
                  <a:pt x="336803" y="71536"/>
                </a:lnTo>
                <a:lnTo>
                  <a:pt x="332345" y="68162"/>
                </a:lnTo>
                <a:lnTo>
                  <a:pt x="327973" y="64789"/>
                </a:lnTo>
                <a:lnTo>
                  <a:pt x="322125" y="63102"/>
                </a:lnTo>
                <a:lnTo>
                  <a:pt x="364733" y="63102"/>
                </a:lnTo>
                <a:lnTo>
                  <a:pt x="364936" y="63474"/>
                </a:lnTo>
                <a:lnTo>
                  <a:pt x="367282" y="71790"/>
                </a:lnTo>
                <a:lnTo>
                  <a:pt x="368064" y="81259"/>
                </a:lnTo>
                <a:lnTo>
                  <a:pt x="368064" y="96589"/>
                </a:lnTo>
                <a:close/>
              </a:path>
              <a:path w="572770" h="155575">
                <a:moveTo>
                  <a:pt x="304065" y="155226"/>
                </a:moveTo>
                <a:lnTo>
                  <a:pt x="268458" y="133460"/>
                </a:lnTo>
                <a:lnTo>
                  <a:pt x="265670" y="118764"/>
                </a:lnTo>
                <a:lnTo>
                  <a:pt x="266330" y="111062"/>
                </a:lnTo>
                <a:lnTo>
                  <a:pt x="295907" y="83659"/>
                </a:lnTo>
                <a:lnTo>
                  <a:pt x="304065" y="83045"/>
                </a:lnTo>
                <a:lnTo>
                  <a:pt x="315178" y="83891"/>
                </a:lnTo>
                <a:lnTo>
                  <a:pt x="324711" y="86431"/>
                </a:lnTo>
                <a:lnTo>
                  <a:pt x="332665" y="90663"/>
                </a:lnTo>
                <a:lnTo>
                  <a:pt x="339041" y="96589"/>
                </a:lnTo>
                <a:lnTo>
                  <a:pt x="368064" y="96589"/>
                </a:lnTo>
                <a:lnTo>
                  <a:pt x="368064" y="102690"/>
                </a:lnTo>
                <a:lnTo>
                  <a:pt x="309971" y="102690"/>
                </a:lnTo>
                <a:lnTo>
                  <a:pt x="305008" y="104179"/>
                </a:lnTo>
                <a:lnTo>
                  <a:pt x="296969" y="110033"/>
                </a:lnTo>
                <a:lnTo>
                  <a:pt x="294988" y="114100"/>
                </a:lnTo>
                <a:lnTo>
                  <a:pt x="294988" y="124618"/>
                </a:lnTo>
                <a:lnTo>
                  <a:pt x="296969" y="128636"/>
                </a:lnTo>
                <a:lnTo>
                  <a:pt x="300941" y="131415"/>
                </a:lnTo>
                <a:lnTo>
                  <a:pt x="305008" y="134192"/>
                </a:lnTo>
                <a:lnTo>
                  <a:pt x="309971" y="135581"/>
                </a:lnTo>
                <a:lnTo>
                  <a:pt x="368064" y="135581"/>
                </a:lnTo>
                <a:lnTo>
                  <a:pt x="368064" y="141088"/>
                </a:lnTo>
                <a:lnTo>
                  <a:pt x="339041" y="141088"/>
                </a:lnTo>
                <a:lnTo>
                  <a:pt x="332333" y="147274"/>
                </a:lnTo>
                <a:lnTo>
                  <a:pt x="324268" y="151692"/>
                </a:lnTo>
                <a:lnTo>
                  <a:pt x="314845" y="154343"/>
                </a:lnTo>
                <a:lnTo>
                  <a:pt x="304065" y="155226"/>
                </a:lnTo>
                <a:close/>
              </a:path>
              <a:path w="572770" h="155575">
                <a:moveTo>
                  <a:pt x="368064" y="135581"/>
                </a:moveTo>
                <a:lnTo>
                  <a:pt x="326440" y="135581"/>
                </a:lnTo>
                <a:lnTo>
                  <a:pt x="334174" y="132406"/>
                </a:lnTo>
                <a:lnTo>
                  <a:pt x="339041" y="126056"/>
                </a:lnTo>
                <a:lnTo>
                  <a:pt x="339041" y="112364"/>
                </a:lnTo>
                <a:lnTo>
                  <a:pt x="334174" y="105915"/>
                </a:lnTo>
                <a:lnTo>
                  <a:pt x="326440" y="102690"/>
                </a:lnTo>
                <a:lnTo>
                  <a:pt x="368064" y="102690"/>
                </a:lnTo>
                <a:lnTo>
                  <a:pt x="368064" y="135581"/>
                </a:lnTo>
                <a:close/>
              </a:path>
              <a:path w="572770" h="155575">
                <a:moveTo>
                  <a:pt x="368064" y="152548"/>
                </a:moveTo>
                <a:lnTo>
                  <a:pt x="339041" y="152548"/>
                </a:lnTo>
                <a:lnTo>
                  <a:pt x="339041" y="141088"/>
                </a:lnTo>
                <a:lnTo>
                  <a:pt x="368064" y="141088"/>
                </a:lnTo>
                <a:lnTo>
                  <a:pt x="368064" y="152548"/>
                </a:lnTo>
                <a:close/>
              </a:path>
              <a:path w="572770" h="155575">
                <a:moveTo>
                  <a:pt x="448283" y="155226"/>
                </a:moveTo>
                <a:lnTo>
                  <a:pt x="406021" y="138856"/>
                </a:lnTo>
                <a:lnTo>
                  <a:pt x="389800" y="97184"/>
                </a:lnTo>
                <a:lnTo>
                  <a:pt x="390813" y="85287"/>
                </a:lnTo>
                <a:lnTo>
                  <a:pt x="414743" y="48731"/>
                </a:lnTo>
                <a:lnTo>
                  <a:pt x="448283" y="39439"/>
                </a:lnTo>
                <a:lnTo>
                  <a:pt x="456368" y="39829"/>
                </a:lnTo>
                <a:lnTo>
                  <a:pt x="492041" y="59232"/>
                </a:lnTo>
                <a:lnTo>
                  <a:pt x="485691" y="65186"/>
                </a:lnTo>
                <a:lnTo>
                  <a:pt x="440844" y="65186"/>
                </a:lnTo>
                <a:lnTo>
                  <a:pt x="433596" y="68162"/>
                </a:lnTo>
                <a:lnTo>
                  <a:pt x="428043" y="74115"/>
                </a:lnTo>
                <a:lnTo>
                  <a:pt x="422490" y="79969"/>
                </a:lnTo>
                <a:lnTo>
                  <a:pt x="419708" y="87659"/>
                </a:lnTo>
                <a:lnTo>
                  <a:pt x="419708" y="106808"/>
                </a:lnTo>
                <a:lnTo>
                  <a:pt x="422490" y="114596"/>
                </a:lnTo>
                <a:lnTo>
                  <a:pt x="433596" y="126503"/>
                </a:lnTo>
                <a:lnTo>
                  <a:pt x="440844" y="129479"/>
                </a:lnTo>
                <a:lnTo>
                  <a:pt x="485906" y="129479"/>
                </a:lnTo>
                <a:lnTo>
                  <a:pt x="492041" y="135135"/>
                </a:lnTo>
                <a:lnTo>
                  <a:pt x="456368" y="154845"/>
                </a:lnTo>
                <a:lnTo>
                  <a:pt x="448283" y="155226"/>
                </a:lnTo>
                <a:close/>
              </a:path>
              <a:path w="572770" h="155575">
                <a:moveTo>
                  <a:pt x="472991" y="77092"/>
                </a:moveTo>
                <a:lnTo>
                  <a:pt x="468524" y="71883"/>
                </a:lnTo>
                <a:lnTo>
                  <a:pt x="463166" y="68162"/>
                </a:lnTo>
                <a:lnTo>
                  <a:pt x="456915" y="65930"/>
                </a:lnTo>
                <a:lnTo>
                  <a:pt x="449769" y="65186"/>
                </a:lnTo>
                <a:lnTo>
                  <a:pt x="485691" y="65186"/>
                </a:lnTo>
                <a:lnTo>
                  <a:pt x="472991" y="77092"/>
                </a:lnTo>
                <a:close/>
              </a:path>
              <a:path w="572770" h="155575">
                <a:moveTo>
                  <a:pt x="485906" y="129479"/>
                </a:moveTo>
                <a:lnTo>
                  <a:pt x="449769" y="129479"/>
                </a:lnTo>
                <a:lnTo>
                  <a:pt x="456749" y="128735"/>
                </a:lnTo>
                <a:lnTo>
                  <a:pt x="462945" y="126503"/>
                </a:lnTo>
                <a:lnTo>
                  <a:pt x="468358" y="122782"/>
                </a:lnTo>
                <a:lnTo>
                  <a:pt x="472991" y="117573"/>
                </a:lnTo>
                <a:lnTo>
                  <a:pt x="485906" y="129479"/>
                </a:lnTo>
                <a:close/>
              </a:path>
              <a:path w="572770" h="155575">
                <a:moveTo>
                  <a:pt x="545981" y="42117"/>
                </a:moveTo>
                <a:lnTo>
                  <a:pt x="516663" y="42117"/>
                </a:lnTo>
                <a:lnTo>
                  <a:pt x="516663" y="11906"/>
                </a:lnTo>
                <a:lnTo>
                  <a:pt x="545981" y="11906"/>
                </a:lnTo>
                <a:lnTo>
                  <a:pt x="545981" y="42117"/>
                </a:lnTo>
                <a:close/>
              </a:path>
              <a:path w="572770" h="155575">
                <a:moveTo>
                  <a:pt x="568307" y="67567"/>
                </a:moveTo>
                <a:lnTo>
                  <a:pt x="498356" y="67567"/>
                </a:lnTo>
                <a:lnTo>
                  <a:pt x="498356" y="42117"/>
                </a:lnTo>
                <a:lnTo>
                  <a:pt x="568307" y="42117"/>
                </a:lnTo>
                <a:lnTo>
                  <a:pt x="568307" y="67567"/>
                </a:lnTo>
                <a:close/>
              </a:path>
              <a:path w="572770" h="155575">
                <a:moveTo>
                  <a:pt x="559183" y="155226"/>
                </a:moveTo>
                <a:lnTo>
                  <a:pt x="548067" y="155226"/>
                </a:lnTo>
                <a:lnTo>
                  <a:pt x="534328" y="153347"/>
                </a:lnTo>
                <a:lnTo>
                  <a:pt x="524514" y="147711"/>
                </a:lnTo>
                <a:lnTo>
                  <a:pt x="518626" y="138316"/>
                </a:lnTo>
                <a:lnTo>
                  <a:pt x="516663" y="125163"/>
                </a:lnTo>
                <a:lnTo>
                  <a:pt x="516663" y="67567"/>
                </a:lnTo>
                <a:lnTo>
                  <a:pt x="545981" y="67567"/>
                </a:lnTo>
                <a:lnTo>
                  <a:pt x="545981" y="120848"/>
                </a:lnTo>
                <a:lnTo>
                  <a:pt x="546829" y="123775"/>
                </a:lnTo>
                <a:lnTo>
                  <a:pt x="548515" y="126056"/>
                </a:lnTo>
                <a:lnTo>
                  <a:pt x="550296" y="128338"/>
                </a:lnTo>
                <a:lnTo>
                  <a:pt x="552782" y="129479"/>
                </a:lnTo>
                <a:lnTo>
                  <a:pt x="566985" y="129479"/>
                </a:lnTo>
                <a:lnTo>
                  <a:pt x="572175" y="148232"/>
                </a:lnTo>
                <a:lnTo>
                  <a:pt x="567222" y="152895"/>
                </a:lnTo>
                <a:lnTo>
                  <a:pt x="559183" y="155226"/>
                </a:lnTo>
                <a:close/>
              </a:path>
              <a:path w="572770" h="155575">
                <a:moveTo>
                  <a:pt x="566985" y="129479"/>
                </a:moveTo>
                <a:lnTo>
                  <a:pt x="560516" y="129479"/>
                </a:lnTo>
                <a:lnTo>
                  <a:pt x="563897" y="128388"/>
                </a:lnTo>
                <a:lnTo>
                  <a:pt x="566079" y="126205"/>
                </a:lnTo>
                <a:lnTo>
                  <a:pt x="566985" y="129479"/>
                </a:lnTo>
                <a:close/>
              </a:path>
            </a:pathLst>
          </a:custGeom>
          <a:solidFill>
            <a:srgbClr val="606060"/>
          </a:solidFill>
        </p:spPr>
        <p:txBody>
          <a:bodyPr wrap="square" lIns="0" tIns="0" rIns="0" bIns="0" rtlCol="0"/>
          <a:lstStyle/>
          <a:p>
            <a:endParaRPr sz="2400">
              <a:solidFill>
                <a:prstClr val="black"/>
              </a:solidFill>
            </a:endParaRPr>
          </a:p>
        </p:txBody>
      </p:sp>
      <p:sp>
        <p:nvSpPr>
          <p:cNvPr id="6" name="object 6"/>
          <p:cNvSpPr/>
          <p:nvPr/>
        </p:nvSpPr>
        <p:spPr>
          <a:xfrm>
            <a:off x="545376" y="2422766"/>
            <a:ext cx="3132757" cy="26630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>
              <a:solidFill>
                <a:prstClr val="black"/>
              </a:solidFill>
            </a:endParaRPr>
          </a:p>
        </p:txBody>
      </p:sp>
      <p:sp>
        <p:nvSpPr>
          <p:cNvPr id="7" name="object 7"/>
          <p:cNvSpPr/>
          <p:nvPr/>
        </p:nvSpPr>
        <p:spPr>
          <a:xfrm>
            <a:off x="3795125" y="2422964"/>
            <a:ext cx="365760" cy="209973"/>
          </a:xfrm>
          <a:custGeom>
            <a:avLst/>
            <a:gdLst/>
            <a:ahLst/>
            <a:cxnLst/>
            <a:rect l="l" t="t" r="r" b="b"/>
            <a:pathLst>
              <a:path w="274319" h="157480">
                <a:moveTo>
                  <a:pt x="60131" y="154780"/>
                </a:moveTo>
                <a:lnTo>
                  <a:pt x="0" y="154780"/>
                </a:lnTo>
                <a:lnTo>
                  <a:pt x="0" y="2232"/>
                </a:lnTo>
                <a:lnTo>
                  <a:pt x="60131" y="2232"/>
                </a:lnTo>
                <a:lnTo>
                  <a:pt x="77347" y="3553"/>
                </a:lnTo>
                <a:lnTo>
                  <a:pt x="92835" y="7516"/>
                </a:lnTo>
                <a:lnTo>
                  <a:pt x="106594" y="14120"/>
                </a:lnTo>
                <a:lnTo>
                  <a:pt x="118624" y="23365"/>
                </a:lnTo>
                <a:lnTo>
                  <a:pt x="125079" y="30807"/>
                </a:lnTo>
                <a:lnTo>
                  <a:pt x="32451" y="30807"/>
                </a:lnTo>
                <a:lnTo>
                  <a:pt x="32451" y="126205"/>
                </a:lnTo>
                <a:lnTo>
                  <a:pt x="125186" y="126205"/>
                </a:lnTo>
                <a:lnTo>
                  <a:pt x="118624" y="133796"/>
                </a:lnTo>
                <a:lnTo>
                  <a:pt x="106594" y="142977"/>
                </a:lnTo>
                <a:lnTo>
                  <a:pt x="92835" y="149534"/>
                </a:lnTo>
                <a:lnTo>
                  <a:pt x="77347" y="153469"/>
                </a:lnTo>
                <a:lnTo>
                  <a:pt x="60131" y="154780"/>
                </a:lnTo>
                <a:close/>
              </a:path>
              <a:path w="274319" h="157480">
                <a:moveTo>
                  <a:pt x="125186" y="126205"/>
                </a:moveTo>
                <a:lnTo>
                  <a:pt x="60131" y="126205"/>
                </a:lnTo>
                <a:lnTo>
                  <a:pt x="70271" y="125368"/>
                </a:lnTo>
                <a:lnTo>
                  <a:pt x="79406" y="122857"/>
                </a:lnTo>
                <a:lnTo>
                  <a:pt x="107079" y="88617"/>
                </a:lnTo>
                <a:lnTo>
                  <a:pt x="107908" y="78729"/>
                </a:lnTo>
                <a:lnTo>
                  <a:pt x="107117" y="68404"/>
                </a:lnTo>
                <a:lnTo>
                  <a:pt x="80147" y="34081"/>
                </a:lnTo>
                <a:lnTo>
                  <a:pt x="60131" y="30807"/>
                </a:lnTo>
                <a:lnTo>
                  <a:pt x="125079" y="30807"/>
                </a:lnTo>
                <a:lnTo>
                  <a:pt x="128451" y="34695"/>
                </a:lnTo>
                <a:lnTo>
                  <a:pt x="135473" y="47699"/>
                </a:lnTo>
                <a:lnTo>
                  <a:pt x="139688" y="62377"/>
                </a:lnTo>
                <a:lnTo>
                  <a:pt x="141093" y="78729"/>
                </a:lnTo>
                <a:lnTo>
                  <a:pt x="139688" y="94896"/>
                </a:lnTo>
                <a:lnTo>
                  <a:pt x="135473" y="109462"/>
                </a:lnTo>
                <a:lnTo>
                  <a:pt x="128451" y="122429"/>
                </a:lnTo>
                <a:lnTo>
                  <a:pt x="125186" y="126205"/>
                </a:lnTo>
                <a:close/>
              </a:path>
              <a:path w="274319" h="157480">
                <a:moveTo>
                  <a:pt x="172030" y="44648"/>
                </a:moveTo>
                <a:lnTo>
                  <a:pt x="155800" y="24259"/>
                </a:lnTo>
                <a:lnTo>
                  <a:pt x="167474" y="13645"/>
                </a:lnTo>
                <a:lnTo>
                  <a:pt x="181066" y="6064"/>
                </a:lnTo>
                <a:lnTo>
                  <a:pt x="196574" y="1516"/>
                </a:lnTo>
                <a:lnTo>
                  <a:pt x="213997" y="0"/>
                </a:lnTo>
                <a:lnTo>
                  <a:pt x="226738" y="706"/>
                </a:lnTo>
                <a:lnTo>
                  <a:pt x="262967" y="17375"/>
                </a:lnTo>
                <a:lnTo>
                  <a:pt x="269365" y="28873"/>
                </a:lnTo>
                <a:lnTo>
                  <a:pt x="210568" y="28873"/>
                </a:lnTo>
                <a:lnTo>
                  <a:pt x="199844" y="29858"/>
                </a:lnTo>
                <a:lnTo>
                  <a:pt x="189845" y="32816"/>
                </a:lnTo>
                <a:lnTo>
                  <a:pt x="180574" y="37746"/>
                </a:lnTo>
                <a:lnTo>
                  <a:pt x="172030" y="44648"/>
                </a:lnTo>
                <a:close/>
              </a:path>
              <a:path w="274319" h="157480">
                <a:moveTo>
                  <a:pt x="262935" y="63102"/>
                </a:moveTo>
                <a:lnTo>
                  <a:pt x="210873" y="63102"/>
                </a:lnTo>
                <a:lnTo>
                  <a:pt x="223176" y="62089"/>
                </a:lnTo>
                <a:lnTo>
                  <a:pt x="231966" y="59047"/>
                </a:lnTo>
                <a:lnTo>
                  <a:pt x="237241" y="53978"/>
                </a:lnTo>
                <a:lnTo>
                  <a:pt x="239000" y="46881"/>
                </a:lnTo>
                <a:lnTo>
                  <a:pt x="239000" y="40828"/>
                </a:lnTo>
                <a:lnTo>
                  <a:pt x="236267" y="36313"/>
                </a:lnTo>
                <a:lnTo>
                  <a:pt x="230809" y="33337"/>
                </a:lnTo>
                <a:lnTo>
                  <a:pt x="225456" y="30360"/>
                </a:lnTo>
                <a:lnTo>
                  <a:pt x="218712" y="28873"/>
                </a:lnTo>
                <a:lnTo>
                  <a:pt x="269365" y="28873"/>
                </a:lnTo>
                <a:lnTo>
                  <a:pt x="270636" y="32406"/>
                </a:lnTo>
                <a:lnTo>
                  <a:pt x="271537" y="40828"/>
                </a:lnTo>
                <a:lnTo>
                  <a:pt x="271595" y="49907"/>
                </a:lnTo>
                <a:lnTo>
                  <a:pt x="268413" y="57448"/>
                </a:lnTo>
                <a:lnTo>
                  <a:pt x="262935" y="63102"/>
                </a:lnTo>
                <a:close/>
              </a:path>
              <a:path w="274319" h="157480">
                <a:moveTo>
                  <a:pt x="191823" y="92124"/>
                </a:moveTo>
                <a:lnTo>
                  <a:pt x="191823" y="62954"/>
                </a:lnTo>
                <a:lnTo>
                  <a:pt x="200300" y="63102"/>
                </a:lnTo>
                <a:lnTo>
                  <a:pt x="262935" y="63102"/>
                </a:lnTo>
                <a:lnTo>
                  <a:pt x="238257" y="76199"/>
                </a:lnTo>
                <a:lnTo>
                  <a:pt x="245782" y="77632"/>
                </a:lnTo>
                <a:lnTo>
                  <a:pt x="252581" y="80143"/>
                </a:lnTo>
                <a:lnTo>
                  <a:pt x="258655" y="83734"/>
                </a:lnTo>
                <a:lnTo>
                  <a:pt x="264003" y="88404"/>
                </a:lnTo>
                <a:lnTo>
                  <a:pt x="266637" y="91677"/>
                </a:lnTo>
                <a:lnTo>
                  <a:pt x="205510" y="91677"/>
                </a:lnTo>
                <a:lnTo>
                  <a:pt x="191823" y="92124"/>
                </a:lnTo>
                <a:close/>
              </a:path>
              <a:path w="274319" h="157480">
                <a:moveTo>
                  <a:pt x="270571" y="128735"/>
                </a:moveTo>
                <a:lnTo>
                  <a:pt x="221979" y="128735"/>
                </a:lnTo>
                <a:lnTo>
                  <a:pt x="229123" y="126949"/>
                </a:lnTo>
                <a:lnTo>
                  <a:pt x="239048" y="119806"/>
                </a:lnTo>
                <a:lnTo>
                  <a:pt x="241524" y="115093"/>
                </a:lnTo>
                <a:lnTo>
                  <a:pt x="241524" y="103186"/>
                </a:lnTo>
                <a:lnTo>
                  <a:pt x="239048" y="98772"/>
                </a:lnTo>
                <a:lnTo>
                  <a:pt x="234085" y="95993"/>
                </a:lnTo>
                <a:lnTo>
                  <a:pt x="229228" y="93116"/>
                </a:lnTo>
                <a:lnTo>
                  <a:pt x="221484" y="91677"/>
                </a:lnTo>
                <a:lnTo>
                  <a:pt x="266637" y="91677"/>
                </a:lnTo>
                <a:lnTo>
                  <a:pt x="268366" y="93826"/>
                </a:lnTo>
                <a:lnTo>
                  <a:pt x="271483" y="99677"/>
                </a:lnTo>
                <a:lnTo>
                  <a:pt x="273353" y="105956"/>
                </a:lnTo>
                <a:lnTo>
                  <a:pt x="273976" y="112662"/>
                </a:lnTo>
                <a:lnTo>
                  <a:pt x="272924" y="122289"/>
                </a:lnTo>
                <a:lnTo>
                  <a:pt x="270571" y="128735"/>
                </a:lnTo>
                <a:close/>
              </a:path>
              <a:path w="274319" h="157480">
                <a:moveTo>
                  <a:pt x="213845" y="157460"/>
                </a:moveTo>
                <a:lnTo>
                  <a:pt x="170213" y="146697"/>
                </a:lnTo>
                <a:lnTo>
                  <a:pt x="153723" y="133051"/>
                </a:lnTo>
                <a:lnTo>
                  <a:pt x="170535" y="111323"/>
                </a:lnTo>
                <a:lnTo>
                  <a:pt x="175897" y="116780"/>
                </a:lnTo>
                <a:lnTo>
                  <a:pt x="182393" y="121046"/>
                </a:lnTo>
                <a:lnTo>
                  <a:pt x="197671" y="127198"/>
                </a:lnTo>
                <a:lnTo>
                  <a:pt x="205215" y="128735"/>
                </a:lnTo>
                <a:lnTo>
                  <a:pt x="270571" y="128735"/>
                </a:lnTo>
                <a:lnTo>
                  <a:pt x="269770" y="130931"/>
                </a:lnTo>
                <a:lnTo>
                  <a:pt x="237993" y="154409"/>
                </a:lnTo>
                <a:lnTo>
                  <a:pt x="226543" y="156697"/>
                </a:lnTo>
                <a:lnTo>
                  <a:pt x="213845" y="157460"/>
                </a:lnTo>
                <a:close/>
              </a:path>
            </a:pathLst>
          </a:custGeom>
          <a:solidFill>
            <a:srgbClr val="606060"/>
          </a:solidFill>
        </p:spPr>
        <p:txBody>
          <a:bodyPr wrap="square" lIns="0" tIns="0" rIns="0" bIns="0" rtlCol="0"/>
          <a:lstStyle/>
          <a:p>
            <a:endParaRPr sz="2400">
              <a:solidFill>
                <a:prstClr val="black"/>
              </a:solidFill>
            </a:endParaRPr>
          </a:p>
        </p:txBody>
      </p:sp>
      <p:sp>
        <p:nvSpPr>
          <p:cNvPr id="8" name="object 8"/>
          <p:cNvSpPr/>
          <p:nvPr/>
        </p:nvSpPr>
        <p:spPr>
          <a:xfrm>
            <a:off x="553711" y="3108561"/>
            <a:ext cx="2410595" cy="21014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>
              <a:solidFill>
                <a:prstClr val="black"/>
              </a:solidFill>
            </a:endParaRPr>
          </a:p>
        </p:txBody>
      </p:sp>
      <p:sp>
        <p:nvSpPr>
          <p:cNvPr id="9" name="object 9"/>
          <p:cNvSpPr/>
          <p:nvPr/>
        </p:nvSpPr>
        <p:spPr>
          <a:xfrm>
            <a:off x="3081297" y="3108763"/>
            <a:ext cx="365760" cy="209973"/>
          </a:xfrm>
          <a:custGeom>
            <a:avLst/>
            <a:gdLst/>
            <a:ahLst/>
            <a:cxnLst/>
            <a:rect l="l" t="t" r="r" b="b"/>
            <a:pathLst>
              <a:path w="274319" h="157480">
                <a:moveTo>
                  <a:pt x="60121" y="154780"/>
                </a:moveTo>
                <a:lnTo>
                  <a:pt x="0" y="154780"/>
                </a:lnTo>
                <a:lnTo>
                  <a:pt x="0" y="2228"/>
                </a:lnTo>
                <a:lnTo>
                  <a:pt x="60121" y="2228"/>
                </a:lnTo>
                <a:lnTo>
                  <a:pt x="77338" y="3550"/>
                </a:lnTo>
                <a:lnTo>
                  <a:pt x="92825" y="7514"/>
                </a:lnTo>
                <a:lnTo>
                  <a:pt x="106584" y="14119"/>
                </a:lnTo>
                <a:lnTo>
                  <a:pt x="118614" y="23364"/>
                </a:lnTo>
                <a:lnTo>
                  <a:pt x="125069" y="30803"/>
                </a:lnTo>
                <a:lnTo>
                  <a:pt x="32442" y="30803"/>
                </a:lnTo>
                <a:lnTo>
                  <a:pt x="32442" y="126205"/>
                </a:lnTo>
                <a:lnTo>
                  <a:pt x="125181" y="126205"/>
                </a:lnTo>
                <a:lnTo>
                  <a:pt x="118614" y="133797"/>
                </a:lnTo>
                <a:lnTo>
                  <a:pt x="106584" y="142979"/>
                </a:lnTo>
                <a:lnTo>
                  <a:pt x="92825" y="149536"/>
                </a:lnTo>
                <a:lnTo>
                  <a:pt x="77338" y="153469"/>
                </a:lnTo>
                <a:lnTo>
                  <a:pt x="60121" y="154780"/>
                </a:lnTo>
                <a:close/>
              </a:path>
              <a:path w="274319" h="157480">
                <a:moveTo>
                  <a:pt x="125181" y="126205"/>
                </a:moveTo>
                <a:lnTo>
                  <a:pt x="60121" y="126205"/>
                </a:lnTo>
                <a:lnTo>
                  <a:pt x="70262" y="125368"/>
                </a:lnTo>
                <a:lnTo>
                  <a:pt x="79396" y="122856"/>
                </a:lnTo>
                <a:lnTo>
                  <a:pt x="107070" y="88620"/>
                </a:lnTo>
                <a:lnTo>
                  <a:pt x="107898" y="78733"/>
                </a:lnTo>
                <a:lnTo>
                  <a:pt x="107107" y="68407"/>
                </a:lnTo>
                <a:lnTo>
                  <a:pt x="80139" y="34080"/>
                </a:lnTo>
                <a:lnTo>
                  <a:pt x="60121" y="30803"/>
                </a:lnTo>
                <a:lnTo>
                  <a:pt x="125069" y="30803"/>
                </a:lnTo>
                <a:lnTo>
                  <a:pt x="128446" y="34695"/>
                </a:lnTo>
                <a:lnTo>
                  <a:pt x="135467" y="47698"/>
                </a:lnTo>
                <a:lnTo>
                  <a:pt x="139680" y="62377"/>
                </a:lnTo>
                <a:lnTo>
                  <a:pt x="141084" y="78733"/>
                </a:lnTo>
                <a:lnTo>
                  <a:pt x="139680" y="94899"/>
                </a:lnTo>
                <a:lnTo>
                  <a:pt x="135467" y="109465"/>
                </a:lnTo>
                <a:lnTo>
                  <a:pt x="128446" y="122431"/>
                </a:lnTo>
                <a:lnTo>
                  <a:pt x="125181" y="126205"/>
                </a:lnTo>
                <a:close/>
              </a:path>
              <a:path w="274319" h="157480">
                <a:moveTo>
                  <a:pt x="172021" y="44653"/>
                </a:moveTo>
                <a:lnTo>
                  <a:pt x="155800" y="24260"/>
                </a:lnTo>
                <a:lnTo>
                  <a:pt x="167473" y="13646"/>
                </a:lnTo>
                <a:lnTo>
                  <a:pt x="181061" y="6065"/>
                </a:lnTo>
                <a:lnTo>
                  <a:pt x="196566" y="1516"/>
                </a:lnTo>
                <a:lnTo>
                  <a:pt x="213988" y="0"/>
                </a:lnTo>
                <a:lnTo>
                  <a:pt x="226729" y="707"/>
                </a:lnTo>
                <a:lnTo>
                  <a:pt x="262958" y="17374"/>
                </a:lnTo>
                <a:lnTo>
                  <a:pt x="269354" y="28870"/>
                </a:lnTo>
                <a:lnTo>
                  <a:pt x="210568" y="28870"/>
                </a:lnTo>
                <a:lnTo>
                  <a:pt x="199838" y="29856"/>
                </a:lnTo>
                <a:lnTo>
                  <a:pt x="189837" y="32814"/>
                </a:lnTo>
                <a:lnTo>
                  <a:pt x="180565" y="37746"/>
                </a:lnTo>
                <a:lnTo>
                  <a:pt x="172021" y="44653"/>
                </a:lnTo>
                <a:close/>
              </a:path>
              <a:path w="274319" h="157480">
                <a:moveTo>
                  <a:pt x="262927" y="63102"/>
                </a:moveTo>
                <a:lnTo>
                  <a:pt x="210864" y="63102"/>
                </a:lnTo>
                <a:lnTo>
                  <a:pt x="223171" y="62088"/>
                </a:lnTo>
                <a:lnTo>
                  <a:pt x="231960" y="59046"/>
                </a:lnTo>
                <a:lnTo>
                  <a:pt x="237233" y="53977"/>
                </a:lnTo>
                <a:lnTo>
                  <a:pt x="238991" y="46881"/>
                </a:lnTo>
                <a:lnTo>
                  <a:pt x="238991" y="40824"/>
                </a:lnTo>
                <a:lnTo>
                  <a:pt x="236257" y="36309"/>
                </a:lnTo>
                <a:lnTo>
                  <a:pt x="230809" y="33337"/>
                </a:lnTo>
                <a:lnTo>
                  <a:pt x="225446" y="30356"/>
                </a:lnTo>
                <a:lnTo>
                  <a:pt x="218703" y="28870"/>
                </a:lnTo>
                <a:lnTo>
                  <a:pt x="269354" y="28870"/>
                </a:lnTo>
                <a:lnTo>
                  <a:pt x="270626" y="32409"/>
                </a:lnTo>
                <a:lnTo>
                  <a:pt x="271526" y="40824"/>
                </a:lnTo>
                <a:lnTo>
                  <a:pt x="271585" y="49910"/>
                </a:lnTo>
                <a:lnTo>
                  <a:pt x="268404" y="57445"/>
                </a:lnTo>
                <a:lnTo>
                  <a:pt x="262927" y="63102"/>
                </a:lnTo>
                <a:close/>
              </a:path>
              <a:path w="274319" h="157480">
                <a:moveTo>
                  <a:pt x="191814" y="92125"/>
                </a:moveTo>
                <a:lnTo>
                  <a:pt x="191814" y="62950"/>
                </a:lnTo>
                <a:lnTo>
                  <a:pt x="200291" y="63102"/>
                </a:lnTo>
                <a:lnTo>
                  <a:pt x="262927" y="63102"/>
                </a:lnTo>
                <a:lnTo>
                  <a:pt x="238248" y="76199"/>
                </a:lnTo>
                <a:lnTo>
                  <a:pt x="245772" y="77632"/>
                </a:lnTo>
                <a:lnTo>
                  <a:pt x="252571" y="80143"/>
                </a:lnTo>
                <a:lnTo>
                  <a:pt x="258645" y="83732"/>
                </a:lnTo>
                <a:lnTo>
                  <a:pt x="263994" y="88401"/>
                </a:lnTo>
                <a:lnTo>
                  <a:pt x="266630" y="91677"/>
                </a:lnTo>
                <a:lnTo>
                  <a:pt x="205501" y="91677"/>
                </a:lnTo>
                <a:lnTo>
                  <a:pt x="191814" y="92125"/>
                </a:lnTo>
                <a:close/>
              </a:path>
              <a:path w="274319" h="157480">
                <a:moveTo>
                  <a:pt x="270560" y="128739"/>
                </a:moveTo>
                <a:lnTo>
                  <a:pt x="221970" y="128739"/>
                </a:lnTo>
                <a:lnTo>
                  <a:pt x="229113" y="126948"/>
                </a:lnTo>
                <a:lnTo>
                  <a:pt x="239038" y="119805"/>
                </a:lnTo>
                <a:lnTo>
                  <a:pt x="241524" y="115090"/>
                </a:lnTo>
                <a:lnTo>
                  <a:pt x="241524" y="103184"/>
                </a:lnTo>
                <a:lnTo>
                  <a:pt x="239038" y="98774"/>
                </a:lnTo>
                <a:lnTo>
                  <a:pt x="234076" y="95992"/>
                </a:lnTo>
                <a:lnTo>
                  <a:pt x="229218" y="93116"/>
                </a:lnTo>
                <a:lnTo>
                  <a:pt x="221474" y="91677"/>
                </a:lnTo>
                <a:lnTo>
                  <a:pt x="266630" y="91677"/>
                </a:lnTo>
                <a:lnTo>
                  <a:pt x="268357" y="93823"/>
                </a:lnTo>
                <a:lnTo>
                  <a:pt x="271473" y="99674"/>
                </a:lnTo>
                <a:lnTo>
                  <a:pt x="273343" y="105953"/>
                </a:lnTo>
                <a:lnTo>
                  <a:pt x="273967" y="112661"/>
                </a:lnTo>
                <a:lnTo>
                  <a:pt x="272915" y="122289"/>
                </a:lnTo>
                <a:lnTo>
                  <a:pt x="270560" y="128739"/>
                </a:lnTo>
                <a:close/>
              </a:path>
              <a:path w="274319" h="157480">
                <a:moveTo>
                  <a:pt x="213835" y="157457"/>
                </a:moveTo>
                <a:lnTo>
                  <a:pt x="170205" y="146698"/>
                </a:lnTo>
                <a:lnTo>
                  <a:pt x="153714" y="133054"/>
                </a:lnTo>
                <a:lnTo>
                  <a:pt x="170525" y="111318"/>
                </a:lnTo>
                <a:lnTo>
                  <a:pt x="175888" y="116776"/>
                </a:lnTo>
                <a:lnTo>
                  <a:pt x="182384" y="121043"/>
                </a:lnTo>
                <a:lnTo>
                  <a:pt x="197662" y="127196"/>
                </a:lnTo>
                <a:lnTo>
                  <a:pt x="205206" y="128739"/>
                </a:lnTo>
                <a:lnTo>
                  <a:pt x="270560" y="128739"/>
                </a:lnTo>
                <a:lnTo>
                  <a:pt x="269760" y="130930"/>
                </a:lnTo>
                <a:lnTo>
                  <a:pt x="237984" y="154407"/>
                </a:lnTo>
                <a:lnTo>
                  <a:pt x="226534" y="156694"/>
                </a:lnTo>
                <a:lnTo>
                  <a:pt x="213835" y="157457"/>
                </a:lnTo>
                <a:close/>
              </a:path>
            </a:pathLst>
          </a:custGeom>
          <a:solidFill>
            <a:srgbClr val="606060"/>
          </a:solidFill>
        </p:spPr>
        <p:txBody>
          <a:bodyPr wrap="square" lIns="0" tIns="0" rIns="0" bIns="0" rtlCol="0"/>
          <a:lstStyle/>
          <a:p>
            <a:endParaRPr sz="2400">
              <a:solidFill>
                <a:prstClr val="black"/>
              </a:solidFill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53711" y="3794562"/>
            <a:ext cx="8834216" cy="26610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069501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0" y="0"/>
                </a:moveTo>
                <a:lnTo>
                  <a:pt x="9143981" y="0"/>
                </a:lnTo>
                <a:lnTo>
                  <a:pt x="9143981" y="5143489"/>
                </a:lnTo>
                <a:lnTo>
                  <a:pt x="0" y="5143489"/>
                </a:lnTo>
                <a:lnTo>
                  <a:pt x="0" y="0"/>
                </a:lnTo>
                <a:close/>
              </a:path>
            </a:pathLst>
          </a:custGeom>
          <a:solidFill>
            <a:srgbClr val="1F2628"/>
          </a:solidFill>
        </p:spPr>
        <p:txBody>
          <a:bodyPr wrap="square" lIns="0" tIns="0" rIns="0" bIns="0" rtlCol="0"/>
          <a:lstStyle/>
          <a:p>
            <a:endParaRPr sz="2400">
              <a:solidFill>
                <a:prstClr val="black"/>
              </a:solidFill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3997524"/>
            <a:ext cx="12192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3981" y="0"/>
                </a:lnTo>
              </a:path>
            </a:pathLst>
          </a:custGeom>
          <a:ln w="19049">
            <a:solidFill>
              <a:srgbClr val="62D197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prstClr val="black"/>
              </a:solidFill>
            </a:endParaRPr>
          </a:p>
        </p:txBody>
      </p:sp>
      <p:sp>
        <p:nvSpPr>
          <p:cNvPr id="4" name="object 4"/>
          <p:cNvSpPr/>
          <p:nvPr/>
        </p:nvSpPr>
        <p:spPr>
          <a:xfrm>
            <a:off x="842523" y="3103160"/>
            <a:ext cx="5268648" cy="5248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294635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157353"/>
            <a:ext cx="12192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3981" y="0"/>
                </a:lnTo>
              </a:path>
            </a:pathLst>
          </a:custGeom>
          <a:ln w="9524">
            <a:solidFill>
              <a:srgbClr val="4BA172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prstClr val="black"/>
              </a:solidFill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1299" y="6692492"/>
            <a:ext cx="1076960" cy="0"/>
          </a:xfrm>
          <a:custGeom>
            <a:avLst/>
            <a:gdLst/>
            <a:ahLst/>
            <a:cxnLst/>
            <a:rect l="l" t="t" r="r" b="b"/>
            <a:pathLst>
              <a:path w="807719">
                <a:moveTo>
                  <a:pt x="0" y="0"/>
                </a:moveTo>
                <a:lnTo>
                  <a:pt x="807640" y="0"/>
                </a:lnTo>
              </a:path>
            </a:pathLst>
          </a:custGeom>
          <a:ln w="18287">
            <a:solidFill>
              <a:srgbClr val="FF5252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prstClr val="black"/>
              </a:solidFill>
            </a:endParaRPr>
          </a:p>
        </p:txBody>
      </p:sp>
      <p:sp>
        <p:nvSpPr>
          <p:cNvPr id="5" name="object 5"/>
          <p:cNvSpPr/>
          <p:nvPr/>
        </p:nvSpPr>
        <p:spPr>
          <a:xfrm>
            <a:off x="1045331" y="125966"/>
            <a:ext cx="10101312" cy="581122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>
              <a:solidFill>
                <a:prstClr val="black"/>
              </a:solidFill>
            </a:endParaRPr>
          </a:p>
        </p:txBody>
      </p:sp>
      <p:sp>
        <p:nvSpPr>
          <p:cNvPr id="6" name="object 6"/>
          <p:cNvSpPr/>
          <p:nvPr/>
        </p:nvSpPr>
        <p:spPr>
          <a:xfrm>
            <a:off x="1038981" y="119617"/>
            <a:ext cx="10114279" cy="5824220"/>
          </a:xfrm>
          <a:custGeom>
            <a:avLst/>
            <a:gdLst/>
            <a:ahLst/>
            <a:cxnLst/>
            <a:rect l="l" t="t" r="r" b="b"/>
            <a:pathLst>
              <a:path w="7585709" h="4368165">
                <a:moveTo>
                  <a:pt x="0" y="0"/>
                </a:moveTo>
                <a:lnTo>
                  <a:pt x="7585522" y="0"/>
                </a:lnTo>
                <a:lnTo>
                  <a:pt x="7585522" y="4367928"/>
                </a:lnTo>
                <a:lnTo>
                  <a:pt x="0" y="4367928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B6B6B6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prstClr val="black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1299" y="6323161"/>
            <a:ext cx="9495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Demo</a:t>
            </a:r>
            <a:endParaRPr lang="en-GB" sz="24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386669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727585"/>
            <a:ext cx="12192000" cy="130387"/>
          </a:xfrm>
          <a:custGeom>
            <a:avLst/>
            <a:gdLst/>
            <a:ahLst/>
            <a:cxnLst/>
            <a:rect l="l" t="t" r="r" b="b"/>
            <a:pathLst>
              <a:path w="9144000" h="97789">
                <a:moveTo>
                  <a:pt x="0" y="0"/>
                </a:moveTo>
                <a:lnTo>
                  <a:pt x="9143981" y="0"/>
                </a:lnTo>
                <a:lnTo>
                  <a:pt x="9143981" y="97799"/>
                </a:lnTo>
                <a:lnTo>
                  <a:pt x="0" y="97799"/>
                </a:lnTo>
                <a:lnTo>
                  <a:pt x="0" y="0"/>
                </a:lnTo>
                <a:close/>
              </a:path>
            </a:pathLst>
          </a:custGeom>
          <a:solidFill>
            <a:srgbClr val="62D197"/>
          </a:solidFill>
        </p:spPr>
        <p:txBody>
          <a:bodyPr wrap="square" lIns="0" tIns="0" rIns="0" bIns="0" rtlCol="0"/>
          <a:lstStyle/>
          <a:p>
            <a:endParaRPr sz="2400">
              <a:solidFill>
                <a:prstClr val="black"/>
              </a:solidFill>
            </a:endParaRPr>
          </a:p>
        </p:txBody>
      </p:sp>
      <p:sp>
        <p:nvSpPr>
          <p:cNvPr id="3" name="object 3"/>
          <p:cNvSpPr/>
          <p:nvPr/>
        </p:nvSpPr>
        <p:spPr>
          <a:xfrm>
            <a:off x="535057" y="844738"/>
            <a:ext cx="3197824" cy="40461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>
              <a:solidFill>
                <a:prstClr val="black"/>
              </a:solidFill>
            </a:endParaRPr>
          </a:p>
        </p:txBody>
      </p:sp>
      <p:sp>
        <p:nvSpPr>
          <p:cNvPr id="4" name="object 4"/>
          <p:cNvSpPr/>
          <p:nvPr/>
        </p:nvSpPr>
        <p:spPr>
          <a:xfrm>
            <a:off x="528311" y="1734388"/>
            <a:ext cx="856827" cy="269240"/>
          </a:xfrm>
          <a:custGeom>
            <a:avLst/>
            <a:gdLst/>
            <a:ahLst/>
            <a:cxnLst/>
            <a:rect l="l" t="t" r="r" b="b"/>
            <a:pathLst>
              <a:path w="642619" h="201930">
                <a:moveTo>
                  <a:pt x="37057" y="156864"/>
                </a:moveTo>
                <a:lnTo>
                  <a:pt x="0" y="156864"/>
                </a:lnTo>
                <a:lnTo>
                  <a:pt x="59084" y="4315"/>
                </a:lnTo>
                <a:lnTo>
                  <a:pt x="99714" y="4315"/>
                </a:lnTo>
                <a:lnTo>
                  <a:pt x="112274" y="36908"/>
                </a:lnTo>
                <a:lnTo>
                  <a:pt x="79324" y="36908"/>
                </a:lnTo>
                <a:lnTo>
                  <a:pt x="55661" y="102393"/>
                </a:lnTo>
                <a:lnTo>
                  <a:pt x="137510" y="102393"/>
                </a:lnTo>
                <a:lnTo>
                  <a:pt x="148521" y="130967"/>
                </a:lnTo>
                <a:lnTo>
                  <a:pt x="46731" y="130967"/>
                </a:lnTo>
                <a:lnTo>
                  <a:pt x="37057" y="156864"/>
                </a:lnTo>
                <a:close/>
              </a:path>
              <a:path w="642619" h="201930">
                <a:moveTo>
                  <a:pt x="137510" y="102393"/>
                </a:moveTo>
                <a:lnTo>
                  <a:pt x="103137" y="102393"/>
                </a:lnTo>
                <a:lnTo>
                  <a:pt x="79324" y="36908"/>
                </a:lnTo>
                <a:lnTo>
                  <a:pt x="112274" y="36908"/>
                </a:lnTo>
                <a:lnTo>
                  <a:pt x="137510" y="102393"/>
                </a:lnTo>
                <a:close/>
              </a:path>
              <a:path w="642619" h="201930">
                <a:moveTo>
                  <a:pt x="158501" y="156864"/>
                </a:moveTo>
                <a:lnTo>
                  <a:pt x="121443" y="156864"/>
                </a:lnTo>
                <a:lnTo>
                  <a:pt x="112067" y="130967"/>
                </a:lnTo>
                <a:lnTo>
                  <a:pt x="148521" y="130967"/>
                </a:lnTo>
                <a:lnTo>
                  <a:pt x="158501" y="156864"/>
                </a:lnTo>
                <a:close/>
              </a:path>
              <a:path w="642619" h="201930">
                <a:moveTo>
                  <a:pt x="271204" y="60423"/>
                </a:moveTo>
                <a:lnTo>
                  <a:pt x="201010" y="60423"/>
                </a:lnTo>
                <a:lnTo>
                  <a:pt x="208107" y="53130"/>
                </a:lnTo>
                <a:lnTo>
                  <a:pt x="216153" y="47921"/>
                </a:lnTo>
                <a:lnTo>
                  <a:pt x="225147" y="44796"/>
                </a:lnTo>
                <a:lnTo>
                  <a:pt x="235091" y="43754"/>
                </a:lnTo>
                <a:lnTo>
                  <a:pt x="245500" y="44722"/>
                </a:lnTo>
                <a:lnTo>
                  <a:pt x="254848" y="47624"/>
                </a:lnTo>
                <a:lnTo>
                  <a:pt x="263136" y="52461"/>
                </a:lnTo>
                <a:lnTo>
                  <a:pt x="270363" y="59232"/>
                </a:lnTo>
                <a:lnTo>
                  <a:pt x="271204" y="60423"/>
                </a:lnTo>
                <a:close/>
              </a:path>
              <a:path w="642619" h="201930">
                <a:moveTo>
                  <a:pt x="201010" y="198982"/>
                </a:moveTo>
                <a:lnTo>
                  <a:pt x="171988" y="198982"/>
                </a:lnTo>
                <a:lnTo>
                  <a:pt x="171988" y="46433"/>
                </a:lnTo>
                <a:lnTo>
                  <a:pt x="201010" y="46433"/>
                </a:lnTo>
                <a:lnTo>
                  <a:pt x="201010" y="60423"/>
                </a:lnTo>
                <a:lnTo>
                  <a:pt x="271204" y="60423"/>
                </a:lnTo>
                <a:lnTo>
                  <a:pt x="276288" y="67623"/>
                </a:lnTo>
                <a:lnTo>
                  <a:pt x="277096" y="69501"/>
                </a:lnTo>
                <a:lnTo>
                  <a:pt x="221200" y="69501"/>
                </a:lnTo>
                <a:lnTo>
                  <a:pt x="216488" y="70742"/>
                </a:lnTo>
                <a:lnTo>
                  <a:pt x="211726" y="73222"/>
                </a:lnTo>
                <a:lnTo>
                  <a:pt x="206963" y="75603"/>
                </a:lnTo>
                <a:lnTo>
                  <a:pt x="203391" y="78581"/>
                </a:lnTo>
                <a:lnTo>
                  <a:pt x="201010" y="82152"/>
                </a:lnTo>
                <a:lnTo>
                  <a:pt x="201010" y="121145"/>
                </a:lnTo>
                <a:lnTo>
                  <a:pt x="221200" y="133795"/>
                </a:lnTo>
                <a:lnTo>
                  <a:pt x="276970" y="133795"/>
                </a:lnTo>
                <a:lnTo>
                  <a:pt x="276372" y="135209"/>
                </a:lnTo>
                <a:lnTo>
                  <a:pt x="271225" y="142725"/>
                </a:lnTo>
                <a:lnTo>
                  <a:pt x="201010" y="142725"/>
                </a:lnTo>
                <a:lnTo>
                  <a:pt x="201010" y="198982"/>
                </a:lnTo>
                <a:close/>
              </a:path>
              <a:path w="642619" h="201930">
                <a:moveTo>
                  <a:pt x="276970" y="133795"/>
                </a:moveTo>
                <a:lnTo>
                  <a:pt x="234297" y="133795"/>
                </a:lnTo>
                <a:lnTo>
                  <a:pt x="241044" y="130818"/>
                </a:lnTo>
                <a:lnTo>
                  <a:pt x="246104" y="124865"/>
                </a:lnTo>
                <a:lnTo>
                  <a:pt x="251264" y="118912"/>
                </a:lnTo>
                <a:lnTo>
                  <a:pt x="253843" y="111124"/>
                </a:lnTo>
                <a:lnTo>
                  <a:pt x="253843" y="91975"/>
                </a:lnTo>
                <a:lnTo>
                  <a:pt x="251264" y="84285"/>
                </a:lnTo>
                <a:lnTo>
                  <a:pt x="246104" y="78431"/>
                </a:lnTo>
                <a:lnTo>
                  <a:pt x="241044" y="72478"/>
                </a:lnTo>
                <a:lnTo>
                  <a:pt x="234297" y="69501"/>
                </a:lnTo>
                <a:lnTo>
                  <a:pt x="277096" y="69501"/>
                </a:lnTo>
                <a:lnTo>
                  <a:pt x="280521" y="77464"/>
                </a:lnTo>
                <a:lnTo>
                  <a:pt x="283060" y="88756"/>
                </a:lnTo>
                <a:lnTo>
                  <a:pt x="283907" y="101500"/>
                </a:lnTo>
                <a:lnTo>
                  <a:pt x="283070" y="114076"/>
                </a:lnTo>
                <a:lnTo>
                  <a:pt x="280558" y="125312"/>
                </a:lnTo>
                <a:lnTo>
                  <a:pt x="276970" y="133795"/>
                </a:lnTo>
                <a:close/>
              </a:path>
              <a:path w="642619" h="201930">
                <a:moveTo>
                  <a:pt x="235091" y="159542"/>
                </a:moveTo>
                <a:lnTo>
                  <a:pt x="224980" y="158491"/>
                </a:lnTo>
                <a:lnTo>
                  <a:pt x="215930" y="155338"/>
                </a:lnTo>
                <a:lnTo>
                  <a:pt x="207940" y="150082"/>
                </a:lnTo>
                <a:lnTo>
                  <a:pt x="201010" y="142725"/>
                </a:lnTo>
                <a:lnTo>
                  <a:pt x="271225" y="142725"/>
                </a:lnTo>
                <a:lnTo>
                  <a:pt x="235091" y="159542"/>
                </a:lnTo>
                <a:close/>
              </a:path>
              <a:path w="642619" h="201930">
                <a:moveTo>
                  <a:pt x="404478" y="60423"/>
                </a:moveTo>
                <a:lnTo>
                  <a:pt x="334283" y="60423"/>
                </a:lnTo>
                <a:lnTo>
                  <a:pt x="341380" y="53130"/>
                </a:lnTo>
                <a:lnTo>
                  <a:pt x="349426" y="47921"/>
                </a:lnTo>
                <a:lnTo>
                  <a:pt x="358420" y="44796"/>
                </a:lnTo>
                <a:lnTo>
                  <a:pt x="368364" y="43754"/>
                </a:lnTo>
                <a:lnTo>
                  <a:pt x="378773" y="44722"/>
                </a:lnTo>
                <a:lnTo>
                  <a:pt x="388121" y="47624"/>
                </a:lnTo>
                <a:lnTo>
                  <a:pt x="396409" y="52461"/>
                </a:lnTo>
                <a:lnTo>
                  <a:pt x="403637" y="59232"/>
                </a:lnTo>
                <a:lnTo>
                  <a:pt x="404478" y="60423"/>
                </a:lnTo>
                <a:close/>
              </a:path>
              <a:path w="642619" h="201930">
                <a:moveTo>
                  <a:pt x="334283" y="198982"/>
                </a:moveTo>
                <a:lnTo>
                  <a:pt x="305261" y="198982"/>
                </a:lnTo>
                <a:lnTo>
                  <a:pt x="305261" y="46433"/>
                </a:lnTo>
                <a:lnTo>
                  <a:pt x="334283" y="46433"/>
                </a:lnTo>
                <a:lnTo>
                  <a:pt x="334283" y="60423"/>
                </a:lnTo>
                <a:lnTo>
                  <a:pt x="404478" y="60423"/>
                </a:lnTo>
                <a:lnTo>
                  <a:pt x="409562" y="67623"/>
                </a:lnTo>
                <a:lnTo>
                  <a:pt x="410370" y="69501"/>
                </a:lnTo>
                <a:lnTo>
                  <a:pt x="354474" y="69501"/>
                </a:lnTo>
                <a:lnTo>
                  <a:pt x="349761" y="70742"/>
                </a:lnTo>
                <a:lnTo>
                  <a:pt x="344998" y="73222"/>
                </a:lnTo>
                <a:lnTo>
                  <a:pt x="340236" y="75603"/>
                </a:lnTo>
                <a:lnTo>
                  <a:pt x="336664" y="78581"/>
                </a:lnTo>
                <a:lnTo>
                  <a:pt x="334283" y="82152"/>
                </a:lnTo>
                <a:lnTo>
                  <a:pt x="334283" y="121145"/>
                </a:lnTo>
                <a:lnTo>
                  <a:pt x="354474" y="133795"/>
                </a:lnTo>
                <a:lnTo>
                  <a:pt x="410243" y="133795"/>
                </a:lnTo>
                <a:lnTo>
                  <a:pt x="409645" y="135209"/>
                </a:lnTo>
                <a:lnTo>
                  <a:pt x="404499" y="142725"/>
                </a:lnTo>
                <a:lnTo>
                  <a:pt x="334283" y="142725"/>
                </a:lnTo>
                <a:lnTo>
                  <a:pt x="334283" y="198982"/>
                </a:lnTo>
                <a:close/>
              </a:path>
              <a:path w="642619" h="201930">
                <a:moveTo>
                  <a:pt x="410243" y="133795"/>
                </a:moveTo>
                <a:lnTo>
                  <a:pt x="367570" y="133795"/>
                </a:lnTo>
                <a:lnTo>
                  <a:pt x="374317" y="130818"/>
                </a:lnTo>
                <a:lnTo>
                  <a:pt x="379378" y="124865"/>
                </a:lnTo>
                <a:lnTo>
                  <a:pt x="384537" y="118912"/>
                </a:lnTo>
                <a:lnTo>
                  <a:pt x="387117" y="111124"/>
                </a:lnTo>
                <a:lnTo>
                  <a:pt x="387117" y="91975"/>
                </a:lnTo>
                <a:lnTo>
                  <a:pt x="384537" y="84285"/>
                </a:lnTo>
                <a:lnTo>
                  <a:pt x="379378" y="78431"/>
                </a:lnTo>
                <a:lnTo>
                  <a:pt x="374317" y="72478"/>
                </a:lnTo>
                <a:lnTo>
                  <a:pt x="367570" y="69501"/>
                </a:lnTo>
                <a:lnTo>
                  <a:pt x="410370" y="69501"/>
                </a:lnTo>
                <a:lnTo>
                  <a:pt x="413794" y="77464"/>
                </a:lnTo>
                <a:lnTo>
                  <a:pt x="416333" y="88756"/>
                </a:lnTo>
                <a:lnTo>
                  <a:pt x="417179" y="101500"/>
                </a:lnTo>
                <a:lnTo>
                  <a:pt x="416342" y="114076"/>
                </a:lnTo>
                <a:lnTo>
                  <a:pt x="413831" y="125312"/>
                </a:lnTo>
                <a:lnTo>
                  <a:pt x="410243" y="133795"/>
                </a:lnTo>
                <a:close/>
              </a:path>
              <a:path w="642619" h="201930">
                <a:moveTo>
                  <a:pt x="368364" y="159542"/>
                </a:moveTo>
                <a:lnTo>
                  <a:pt x="358253" y="158491"/>
                </a:lnTo>
                <a:lnTo>
                  <a:pt x="349203" y="155338"/>
                </a:lnTo>
                <a:lnTo>
                  <a:pt x="341212" y="150082"/>
                </a:lnTo>
                <a:lnTo>
                  <a:pt x="334283" y="142725"/>
                </a:lnTo>
                <a:lnTo>
                  <a:pt x="404499" y="142725"/>
                </a:lnTo>
                <a:lnTo>
                  <a:pt x="368364" y="159542"/>
                </a:lnTo>
                <a:close/>
              </a:path>
              <a:path w="642619" h="201930">
                <a:moveTo>
                  <a:pt x="523204" y="177848"/>
                </a:moveTo>
                <a:lnTo>
                  <a:pt x="486340" y="177848"/>
                </a:lnTo>
                <a:lnTo>
                  <a:pt x="489962" y="176410"/>
                </a:lnTo>
                <a:lnTo>
                  <a:pt x="492740" y="173532"/>
                </a:lnTo>
                <a:lnTo>
                  <a:pt x="495617" y="170655"/>
                </a:lnTo>
                <a:lnTo>
                  <a:pt x="497056" y="166091"/>
                </a:lnTo>
                <a:lnTo>
                  <a:pt x="497056" y="46433"/>
                </a:lnTo>
                <a:lnTo>
                  <a:pt x="526077" y="46433"/>
                </a:lnTo>
                <a:lnTo>
                  <a:pt x="526077" y="159840"/>
                </a:lnTo>
                <a:lnTo>
                  <a:pt x="525463" y="168826"/>
                </a:lnTo>
                <a:lnTo>
                  <a:pt x="523621" y="176881"/>
                </a:lnTo>
                <a:lnTo>
                  <a:pt x="523204" y="177848"/>
                </a:lnTo>
                <a:close/>
              </a:path>
              <a:path w="642619" h="201930">
                <a:moveTo>
                  <a:pt x="458378" y="159393"/>
                </a:moveTo>
                <a:lnTo>
                  <a:pt x="448357" y="159393"/>
                </a:lnTo>
                <a:lnTo>
                  <a:pt x="443991" y="157558"/>
                </a:lnTo>
                <a:lnTo>
                  <a:pt x="436649" y="150216"/>
                </a:lnTo>
                <a:lnTo>
                  <a:pt x="434814" y="145850"/>
                </a:lnTo>
                <a:lnTo>
                  <a:pt x="434814" y="135830"/>
                </a:lnTo>
                <a:lnTo>
                  <a:pt x="436649" y="131513"/>
                </a:lnTo>
                <a:lnTo>
                  <a:pt x="443991" y="124171"/>
                </a:lnTo>
                <a:lnTo>
                  <a:pt x="448357" y="122335"/>
                </a:lnTo>
                <a:lnTo>
                  <a:pt x="458378" y="122335"/>
                </a:lnTo>
                <a:lnTo>
                  <a:pt x="462695" y="124171"/>
                </a:lnTo>
                <a:lnTo>
                  <a:pt x="470036" y="131513"/>
                </a:lnTo>
                <a:lnTo>
                  <a:pt x="471872" y="135830"/>
                </a:lnTo>
                <a:lnTo>
                  <a:pt x="471872" y="145850"/>
                </a:lnTo>
                <a:lnTo>
                  <a:pt x="470036" y="150216"/>
                </a:lnTo>
                <a:lnTo>
                  <a:pt x="462695" y="157558"/>
                </a:lnTo>
                <a:lnTo>
                  <a:pt x="458378" y="159393"/>
                </a:lnTo>
                <a:close/>
              </a:path>
              <a:path w="642619" h="201930">
                <a:moveTo>
                  <a:pt x="486787" y="201660"/>
                </a:moveTo>
                <a:lnTo>
                  <a:pt x="480635" y="201660"/>
                </a:lnTo>
                <a:lnTo>
                  <a:pt x="475575" y="201115"/>
                </a:lnTo>
                <a:lnTo>
                  <a:pt x="471606" y="200023"/>
                </a:lnTo>
                <a:lnTo>
                  <a:pt x="467637" y="199032"/>
                </a:lnTo>
                <a:lnTo>
                  <a:pt x="463470" y="196997"/>
                </a:lnTo>
                <a:lnTo>
                  <a:pt x="459105" y="193921"/>
                </a:lnTo>
                <a:lnTo>
                  <a:pt x="467142" y="172193"/>
                </a:lnTo>
                <a:lnTo>
                  <a:pt x="471507" y="175963"/>
                </a:lnTo>
                <a:lnTo>
                  <a:pt x="476418" y="177848"/>
                </a:lnTo>
                <a:lnTo>
                  <a:pt x="523204" y="177848"/>
                </a:lnTo>
                <a:lnTo>
                  <a:pt x="520552" y="184006"/>
                </a:lnTo>
                <a:lnTo>
                  <a:pt x="516254" y="190201"/>
                </a:lnTo>
                <a:lnTo>
                  <a:pt x="510785" y="195215"/>
                </a:lnTo>
                <a:lnTo>
                  <a:pt x="504051" y="198796"/>
                </a:lnTo>
                <a:lnTo>
                  <a:pt x="496051" y="200944"/>
                </a:lnTo>
                <a:lnTo>
                  <a:pt x="486787" y="201660"/>
                </a:lnTo>
                <a:close/>
              </a:path>
              <a:path w="642619" h="201930">
                <a:moveTo>
                  <a:pt x="516353" y="34528"/>
                </a:moveTo>
                <a:lnTo>
                  <a:pt x="506729" y="34528"/>
                </a:lnTo>
                <a:lnTo>
                  <a:pt x="502612" y="32890"/>
                </a:lnTo>
                <a:lnTo>
                  <a:pt x="499139" y="29616"/>
                </a:lnTo>
                <a:lnTo>
                  <a:pt x="495766" y="26243"/>
                </a:lnTo>
                <a:lnTo>
                  <a:pt x="494079" y="22125"/>
                </a:lnTo>
                <a:lnTo>
                  <a:pt x="494079" y="12302"/>
                </a:lnTo>
                <a:lnTo>
                  <a:pt x="495766" y="8184"/>
                </a:lnTo>
                <a:lnTo>
                  <a:pt x="499139" y="4911"/>
                </a:lnTo>
                <a:lnTo>
                  <a:pt x="502612" y="1636"/>
                </a:lnTo>
                <a:lnTo>
                  <a:pt x="506729" y="0"/>
                </a:lnTo>
                <a:lnTo>
                  <a:pt x="516353" y="0"/>
                </a:lnTo>
                <a:lnTo>
                  <a:pt x="520422" y="1636"/>
                </a:lnTo>
                <a:lnTo>
                  <a:pt x="523696" y="4911"/>
                </a:lnTo>
                <a:lnTo>
                  <a:pt x="527069" y="8184"/>
                </a:lnTo>
                <a:lnTo>
                  <a:pt x="528756" y="12302"/>
                </a:lnTo>
                <a:lnTo>
                  <a:pt x="528756" y="22125"/>
                </a:lnTo>
                <a:lnTo>
                  <a:pt x="527069" y="26243"/>
                </a:lnTo>
                <a:lnTo>
                  <a:pt x="520422" y="32890"/>
                </a:lnTo>
                <a:lnTo>
                  <a:pt x="516353" y="34528"/>
                </a:lnTo>
                <a:close/>
              </a:path>
              <a:path w="642619" h="201930">
                <a:moveTo>
                  <a:pt x="639622" y="137218"/>
                </a:moveTo>
                <a:lnTo>
                  <a:pt x="608370" y="137218"/>
                </a:lnTo>
                <a:lnTo>
                  <a:pt x="614571" y="133249"/>
                </a:lnTo>
                <a:lnTo>
                  <a:pt x="614536" y="122187"/>
                </a:lnTo>
                <a:lnTo>
                  <a:pt x="581829" y="111322"/>
                </a:lnTo>
                <a:lnTo>
                  <a:pt x="567439" y="106643"/>
                </a:lnTo>
                <a:lnTo>
                  <a:pt x="557161" y="99602"/>
                </a:lnTo>
                <a:lnTo>
                  <a:pt x="550994" y="90198"/>
                </a:lnTo>
                <a:lnTo>
                  <a:pt x="548938" y="78431"/>
                </a:lnTo>
                <a:lnTo>
                  <a:pt x="549729" y="71120"/>
                </a:lnTo>
                <a:lnTo>
                  <a:pt x="584666" y="44359"/>
                </a:lnTo>
                <a:lnTo>
                  <a:pt x="594182" y="43754"/>
                </a:lnTo>
                <a:lnTo>
                  <a:pt x="606674" y="44694"/>
                </a:lnTo>
                <a:lnTo>
                  <a:pt x="618255" y="47512"/>
                </a:lnTo>
                <a:lnTo>
                  <a:pt x="628923" y="52209"/>
                </a:lnTo>
                <a:lnTo>
                  <a:pt x="638681" y="58786"/>
                </a:lnTo>
                <a:lnTo>
                  <a:pt x="634523" y="65930"/>
                </a:lnTo>
                <a:lnTo>
                  <a:pt x="589072" y="65930"/>
                </a:lnTo>
                <a:lnTo>
                  <a:pt x="584855" y="67021"/>
                </a:lnTo>
                <a:lnTo>
                  <a:pt x="581681" y="69204"/>
                </a:lnTo>
                <a:lnTo>
                  <a:pt x="578604" y="71287"/>
                </a:lnTo>
                <a:lnTo>
                  <a:pt x="577067" y="73818"/>
                </a:lnTo>
                <a:lnTo>
                  <a:pt x="577067" y="79572"/>
                </a:lnTo>
                <a:lnTo>
                  <a:pt x="578654" y="81656"/>
                </a:lnTo>
                <a:lnTo>
                  <a:pt x="585004" y="84434"/>
                </a:lnTo>
                <a:lnTo>
                  <a:pt x="589022" y="85624"/>
                </a:lnTo>
                <a:lnTo>
                  <a:pt x="598845" y="87609"/>
                </a:lnTo>
                <a:lnTo>
                  <a:pt x="604103" y="88750"/>
                </a:lnTo>
                <a:lnTo>
                  <a:pt x="615315" y="91330"/>
                </a:lnTo>
                <a:lnTo>
                  <a:pt x="620574" y="93264"/>
                </a:lnTo>
                <a:lnTo>
                  <a:pt x="625435" y="95844"/>
                </a:lnTo>
                <a:lnTo>
                  <a:pt x="630396" y="98424"/>
                </a:lnTo>
                <a:lnTo>
                  <a:pt x="634464" y="101946"/>
                </a:lnTo>
                <a:lnTo>
                  <a:pt x="637640" y="106411"/>
                </a:lnTo>
                <a:lnTo>
                  <a:pt x="640815" y="110777"/>
                </a:lnTo>
                <a:lnTo>
                  <a:pt x="642402" y="116680"/>
                </a:lnTo>
                <a:lnTo>
                  <a:pt x="642402" y="124121"/>
                </a:lnTo>
                <a:lnTo>
                  <a:pt x="641584" y="131758"/>
                </a:lnTo>
                <a:lnTo>
                  <a:pt x="639622" y="137218"/>
                </a:lnTo>
                <a:close/>
              </a:path>
              <a:path w="642619" h="201930">
                <a:moveTo>
                  <a:pt x="627073" y="78729"/>
                </a:moveTo>
                <a:lnTo>
                  <a:pt x="623699" y="75157"/>
                </a:lnTo>
                <a:lnTo>
                  <a:pt x="619135" y="72131"/>
                </a:lnTo>
                <a:lnTo>
                  <a:pt x="607626" y="67170"/>
                </a:lnTo>
                <a:lnTo>
                  <a:pt x="601276" y="65930"/>
                </a:lnTo>
                <a:lnTo>
                  <a:pt x="634523" y="65930"/>
                </a:lnTo>
                <a:lnTo>
                  <a:pt x="627073" y="78729"/>
                </a:lnTo>
                <a:close/>
              </a:path>
              <a:path w="642619" h="201930">
                <a:moveTo>
                  <a:pt x="594628" y="159542"/>
                </a:moveTo>
                <a:lnTo>
                  <a:pt x="551071" y="147785"/>
                </a:lnTo>
                <a:lnTo>
                  <a:pt x="545217" y="142427"/>
                </a:lnTo>
                <a:lnTo>
                  <a:pt x="557868" y="122187"/>
                </a:lnTo>
                <a:lnTo>
                  <a:pt x="562233" y="126255"/>
                </a:lnTo>
                <a:lnTo>
                  <a:pt x="568087" y="129777"/>
                </a:lnTo>
                <a:lnTo>
                  <a:pt x="582771" y="135730"/>
                </a:lnTo>
                <a:lnTo>
                  <a:pt x="589618" y="137218"/>
                </a:lnTo>
                <a:lnTo>
                  <a:pt x="639622" y="137218"/>
                </a:lnTo>
                <a:lnTo>
                  <a:pt x="639128" y="138595"/>
                </a:lnTo>
                <a:lnTo>
                  <a:pt x="604944" y="158937"/>
                </a:lnTo>
                <a:lnTo>
                  <a:pt x="594628" y="159542"/>
                </a:lnTo>
                <a:close/>
              </a:path>
            </a:pathLst>
          </a:custGeom>
          <a:solidFill>
            <a:srgbClr val="606060"/>
          </a:solidFill>
        </p:spPr>
        <p:txBody>
          <a:bodyPr wrap="square" lIns="0" tIns="0" rIns="0" bIns="0" rtlCol="0"/>
          <a:lstStyle/>
          <a:p>
            <a:endParaRPr sz="2400">
              <a:solidFill>
                <a:prstClr val="black"/>
              </a:solidFill>
            </a:endParaRPr>
          </a:p>
        </p:txBody>
      </p:sp>
      <p:sp>
        <p:nvSpPr>
          <p:cNvPr id="5" name="object 5"/>
          <p:cNvSpPr/>
          <p:nvPr/>
        </p:nvSpPr>
        <p:spPr>
          <a:xfrm>
            <a:off x="752387" y="2555620"/>
            <a:ext cx="73659" cy="0"/>
          </a:xfrm>
          <a:custGeom>
            <a:avLst/>
            <a:gdLst/>
            <a:ahLst/>
            <a:cxnLst/>
            <a:rect l="l" t="t" r="r" b="b"/>
            <a:pathLst>
              <a:path w="55245">
                <a:moveTo>
                  <a:pt x="0" y="0"/>
                </a:moveTo>
                <a:lnTo>
                  <a:pt x="54917" y="0"/>
                </a:lnTo>
              </a:path>
            </a:pathLst>
          </a:custGeom>
          <a:ln w="15031">
            <a:solidFill>
              <a:srgbClr val="606060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prstClr val="black"/>
              </a:solidFill>
            </a:endParaRPr>
          </a:p>
        </p:txBody>
      </p:sp>
      <p:sp>
        <p:nvSpPr>
          <p:cNvPr id="6" name="object 6"/>
          <p:cNvSpPr/>
          <p:nvPr/>
        </p:nvSpPr>
        <p:spPr>
          <a:xfrm>
            <a:off x="1162318" y="2420583"/>
            <a:ext cx="3093981" cy="26947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>
              <a:solidFill>
                <a:prstClr val="black"/>
              </a:solidFill>
            </a:endParaRPr>
          </a:p>
        </p:txBody>
      </p:sp>
      <p:sp>
        <p:nvSpPr>
          <p:cNvPr id="7" name="object 7"/>
          <p:cNvSpPr/>
          <p:nvPr/>
        </p:nvSpPr>
        <p:spPr>
          <a:xfrm>
            <a:off x="752387" y="2974715"/>
            <a:ext cx="73659" cy="0"/>
          </a:xfrm>
          <a:custGeom>
            <a:avLst/>
            <a:gdLst/>
            <a:ahLst/>
            <a:cxnLst/>
            <a:rect l="l" t="t" r="r" b="b"/>
            <a:pathLst>
              <a:path w="55245">
                <a:moveTo>
                  <a:pt x="0" y="0"/>
                </a:moveTo>
                <a:lnTo>
                  <a:pt x="54917" y="0"/>
                </a:lnTo>
              </a:path>
            </a:pathLst>
          </a:custGeom>
          <a:ln w="15030">
            <a:solidFill>
              <a:srgbClr val="606060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prstClr val="black"/>
              </a:solidFill>
            </a:endParaRPr>
          </a:p>
        </p:txBody>
      </p:sp>
      <p:sp>
        <p:nvSpPr>
          <p:cNvPr id="8" name="object 8"/>
          <p:cNvSpPr/>
          <p:nvPr/>
        </p:nvSpPr>
        <p:spPr>
          <a:xfrm>
            <a:off x="1162318" y="2839093"/>
            <a:ext cx="4672308" cy="26550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>
              <a:solidFill>
                <a:prstClr val="black"/>
              </a:solidFill>
            </a:endParaRPr>
          </a:p>
        </p:txBody>
      </p:sp>
      <p:sp>
        <p:nvSpPr>
          <p:cNvPr id="9" name="object 9"/>
          <p:cNvSpPr/>
          <p:nvPr/>
        </p:nvSpPr>
        <p:spPr>
          <a:xfrm>
            <a:off x="536249" y="3525080"/>
            <a:ext cx="3436028" cy="26888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>
              <a:solidFill>
                <a:prstClr val="black"/>
              </a:solidFill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752387" y="4346312"/>
            <a:ext cx="73659" cy="0"/>
          </a:xfrm>
          <a:custGeom>
            <a:avLst/>
            <a:gdLst/>
            <a:ahLst/>
            <a:cxnLst/>
            <a:rect l="l" t="t" r="r" b="b"/>
            <a:pathLst>
              <a:path w="55245">
                <a:moveTo>
                  <a:pt x="0" y="0"/>
                </a:moveTo>
                <a:lnTo>
                  <a:pt x="54917" y="0"/>
                </a:lnTo>
              </a:path>
            </a:pathLst>
          </a:custGeom>
          <a:ln w="15030">
            <a:solidFill>
              <a:srgbClr val="606060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prstClr val="black"/>
              </a:solidFill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154977" y="4213458"/>
            <a:ext cx="6550521" cy="21014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>
              <a:solidFill>
                <a:prstClr val="black"/>
              </a:solidFill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752387" y="4765411"/>
            <a:ext cx="73659" cy="0"/>
          </a:xfrm>
          <a:custGeom>
            <a:avLst/>
            <a:gdLst/>
            <a:ahLst/>
            <a:cxnLst/>
            <a:rect l="l" t="t" r="r" b="b"/>
            <a:pathLst>
              <a:path w="55245">
                <a:moveTo>
                  <a:pt x="0" y="0"/>
                </a:moveTo>
                <a:lnTo>
                  <a:pt x="54917" y="0"/>
                </a:lnTo>
              </a:path>
            </a:pathLst>
          </a:custGeom>
          <a:ln w="15030">
            <a:solidFill>
              <a:srgbClr val="606060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prstClr val="black"/>
              </a:solidFill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154976" y="4629789"/>
            <a:ext cx="7766925" cy="26550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>
              <a:solidFill>
                <a:prstClr val="black"/>
              </a:solidFill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536248" y="5315777"/>
            <a:ext cx="1814813" cy="26888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>
              <a:solidFill>
                <a:prstClr val="black"/>
              </a:solidFill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52387" y="6137008"/>
            <a:ext cx="73659" cy="0"/>
          </a:xfrm>
          <a:custGeom>
            <a:avLst/>
            <a:gdLst/>
            <a:ahLst/>
            <a:cxnLst/>
            <a:rect l="l" t="t" r="r" b="b"/>
            <a:pathLst>
              <a:path w="55245">
                <a:moveTo>
                  <a:pt x="0" y="0"/>
                </a:moveTo>
                <a:lnTo>
                  <a:pt x="54917" y="0"/>
                </a:lnTo>
              </a:path>
            </a:pathLst>
          </a:custGeom>
          <a:ln w="15030">
            <a:solidFill>
              <a:srgbClr val="606060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prstClr val="black"/>
              </a:solidFill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151007" y="6004358"/>
            <a:ext cx="7950803" cy="26253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>
              <a:solidFill>
                <a:prstClr val="black"/>
              </a:solidFill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752387" y="6556107"/>
            <a:ext cx="73659" cy="0"/>
          </a:xfrm>
          <a:custGeom>
            <a:avLst/>
            <a:gdLst/>
            <a:ahLst/>
            <a:cxnLst/>
            <a:rect l="l" t="t" r="r" b="b"/>
            <a:pathLst>
              <a:path w="55245">
                <a:moveTo>
                  <a:pt x="0" y="0"/>
                </a:moveTo>
                <a:lnTo>
                  <a:pt x="54917" y="0"/>
                </a:lnTo>
              </a:path>
            </a:pathLst>
          </a:custGeom>
          <a:ln w="15030">
            <a:solidFill>
              <a:srgbClr val="606060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prstClr val="black"/>
              </a:solidFill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154977" y="6420485"/>
            <a:ext cx="4780564" cy="265505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71628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157353"/>
            <a:ext cx="12192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3981" y="0"/>
                </a:lnTo>
              </a:path>
            </a:pathLst>
          </a:custGeom>
          <a:ln w="9524">
            <a:solidFill>
              <a:srgbClr val="4BA172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prstClr val="black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74766" y="70570"/>
            <a:ext cx="6178973" cy="454278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3115" marR="2910767" indent="-447029">
              <a:lnSpc>
                <a:spcPct val="114599"/>
              </a:lnSpc>
            </a:pPr>
            <a:r>
              <a:rPr sz="1600" dirty="0">
                <a:solidFill>
                  <a:srgbClr val="000087"/>
                </a:solidFill>
                <a:latin typeface="Consolas"/>
                <a:cs typeface="Consolas"/>
              </a:rPr>
              <a:t>var </a:t>
            </a:r>
            <a:r>
              <a:rPr sz="1600" dirty="0">
                <a:solidFill>
                  <a:srgbClr val="660066"/>
                </a:solidFill>
                <a:latin typeface="Consolas"/>
                <a:cs typeface="Consolas"/>
              </a:rPr>
              <a:t>App </a:t>
            </a:r>
            <a:r>
              <a:rPr sz="1600" dirty="0">
                <a:solidFill>
                  <a:srgbClr val="666600"/>
                </a:solidFill>
                <a:latin typeface="Consolas"/>
                <a:cs typeface="Consolas"/>
              </a:rPr>
              <a:t>=</a:t>
            </a:r>
            <a:r>
              <a:rPr sz="1600" spc="-133" dirty="0">
                <a:solidFill>
                  <a:srgbClr val="666600"/>
                </a:solidFill>
                <a:latin typeface="Consolas"/>
                <a:cs typeface="Consolas"/>
              </a:rPr>
              <a:t> </a:t>
            </a:r>
            <a:r>
              <a:rPr sz="1600" dirty="0">
                <a:solidFill>
                  <a:srgbClr val="660066"/>
                </a:solidFill>
                <a:latin typeface="Consolas"/>
                <a:cs typeface="Consolas"/>
              </a:rPr>
              <a:t>React</a:t>
            </a:r>
            <a:r>
              <a:rPr sz="1600" dirty="0">
                <a:solidFill>
                  <a:srgbClr val="666600"/>
                </a:solidFill>
                <a:latin typeface="Consolas"/>
                <a:cs typeface="Consolas"/>
              </a:rPr>
              <a:t>.</a:t>
            </a:r>
            <a:r>
              <a:rPr sz="1600" dirty="0">
                <a:solidFill>
                  <a:prstClr val="black"/>
                </a:solidFill>
                <a:latin typeface="Consolas"/>
                <a:cs typeface="Consolas"/>
              </a:rPr>
              <a:t>createClass</a:t>
            </a:r>
            <a:r>
              <a:rPr sz="1600" dirty="0">
                <a:solidFill>
                  <a:srgbClr val="666600"/>
                </a:solidFill>
                <a:latin typeface="Consolas"/>
                <a:cs typeface="Consolas"/>
              </a:rPr>
              <a:t>({  </a:t>
            </a:r>
            <a:r>
              <a:rPr sz="1600" dirty="0">
                <a:solidFill>
                  <a:prstClr val="black"/>
                </a:solidFill>
                <a:latin typeface="Consolas"/>
                <a:cs typeface="Consolas"/>
              </a:rPr>
              <a:t>getInitialState</a:t>
            </a:r>
            <a:r>
              <a:rPr sz="1600" dirty="0">
                <a:solidFill>
                  <a:srgbClr val="666600"/>
                </a:solidFill>
                <a:latin typeface="Consolas"/>
                <a:cs typeface="Consolas"/>
              </a:rPr>
              <a:t>()</a:t>
            </a:r>
            <a:r>
              <a:rPr sz="1600" spc="-140" dirty="0">
                <a:solidFill>
                  <a:srgbClr val="666600"/>
                </a:solidFill>
                <a:latin typeface="Consolas"/>
                <a:cs typeface="Consolas"/>
              </a:rPr>
              <a:t> </a:t>
            </a:r>
            <a:r>
              <a:rPr sz="1600" dirty="0">
                <a:solidFill>
                  <a:prstClr val="black"/>
                </a:solidFill>
                <a:latin typeface="Consolas"/>
                <a:cs typeface="Consolas"/>
              </a:rPr>
              <a:t>{</a:t>
            </a:r>
            <a:endParaRPr sz="1600">
              <a:solidFill>
                <a:prstClr val="black"/>
              </a:solidFill>
              <a:latin typeface="Consolas"/>
              <a:cs typeface="Consolas"/>
            </a:endParaRPr>
          </a:p>
          <a:p>
            <a:pPr marL="910144">
              <a:spcBef>
                <a:spcPts val="279"/>
              </a:spcBef>
            </a:pPr>
            <a:r>
              <a:rPr sz="1600" dirty="0">
                <a:solidFill>
                  <a:srgbClr val="000087"/>
                </a:solidFill>
                <a:latin typeface="Consolas"/>
                <a:cs typeface="Consolas"/>
              </a:rPr>
              <a:t>return</a:t>
            </a:r>
            <a:r>
              <a:rPr sz="1600" spc="-140" dirty="0">
                <a:solidFill>
                  <a:srgbClr val="000087"/>
                </a:solidFill>
                <a:latin typeface="Consolas"/>
                <a:cs typeface="Consolas"/>
              </a:rPr>
              <a:t> </a:t>
            </a:r>
            <a:r>
              <a:rPr sz="1600" dirty="0">
                <a:solidFill>
                  <a:prstClr val="black"/>
                </a:solidFill>
                <a:latin typeface="Consolas"/>
                <a:cs typeface="Consolas"/>
              </a:rPr>
              <a:t>{</a:t>
            </a:r>
            <a:endParaRPr sz="1600">
              <a:solidFill>
                <a:prstClr val="black"/>
              </a:solidFill>
              <a:latin typeface="Consolas"/>
              <a:cs typeface="Consolas"/>
            </a:endParaRPr>
          </a:p>
          <a:p>
            <a:pPr marL="1355479">
              <a:spcBef>
                <a:spcPts val="279"/>
              </a:spcBef>
            </a:pPr>
            <a:r>
              <a:rPr sz="1600" dirty="0">
                <a:solidFill>
                  <a:prstClr val="black"/>
                </a:solidFill>
                <a:latin typeface="Consolas"/>
                <a:cs typeface="Consolas"/>
              </a:rPr>
              <a:t>data</a:t>
            </a:r>
            <a:r>
              <a:rPr sz="1600" dirty="0">
                <a:solidFill>
                  <a:srgbClr val="666600"/>
                </a:solidFill>
                <a:latin typeface="Consolas"/>
                <a:cs typeface="Consolas"/>
              </a:rPr>
              <a:t>:[],</a:t>
            </a:r>
            <a:endParaRPr sz="1600">
              <a:solidFill>
                <a:prstClr val="black"/>
              </a:solidFill>
              <a:latin typeface="Consolas"/>
              <a:cs typeface="Consolas"/>
            </a:endParaRPr>
          </a:p>
          <a:p>
            <a:pPr marL="1355479" marR="2241071">
              <a:lnSpc>
                <a:spcPct val="114599"/>
              </a:lnSpc>
            </a:pPr>
            <a:r>
              <a:rPr sz="1600" dirty="0">
                <a:solidFill>
                  <a:prstClr val="black"/>
                </a:solidFill>
                <a:latin typeface="Consolas"/>
                <a:cs typeface="Consolas"/>
              </a:rPr>
              <a:t>xVar</a:t>
            </a:r>
            <a:r>
              <a:rPr sz="1600" dirty="0">
                <a:solidFill>
                  <a:srgbClr val="666600"/>
                </a:solidFill>
                <a:latin typeface="Consolas"/>
                <a:cs typeface="Consolas"/>
              </a:rPr>
              <a:t>:</a:t>
            </a:r>
            <a:r>
              <a:rPr sz="1600" dirty="0">
                <a:solidFill>
                  <a:srgbClr val="008700"/>
                </a:solidFill>
                <a:latin typeface="Consolas"/>
                <a:cs typeface="Consolas"/>
              </a:rPr>
              <a:t>'gdp',  </a:t>
            </a:r>
            <a:r>
              <a:rPr sz="1600" dirty="0">
                <a:solidFill>
                  <a:prstClr val="black"/>
                </a:solidFill>
                <a:latin typeface="Consolas"/>
                <a:cs typeface="Consolas"/>
              </a:rPr>
              <a:t>yVa</a:t>
            </a:r>
            <a:r>
              <a:rPr sz="1600" spc="13" dirty="0">
                <a:solidFill>
                  <a:prstClr val="black"/>
                </a:solidFill>
                <a:latin typeface="Consolas"/>
                <a:cs typeface="Consolas"/>
              </a:rPr>
              <a:t>r</a:t>
            </a:r>
            <a:r>
              <a:rPr sz="1600" dirty="0">
                <a:solidFill>
                  <a:srgbClr val="666600"/>
                </a:solidFill>
                <a:latin typeface="Consolas"/>
                <a:cs typeface="Consolas"/>
              </a:rPr>
              <a:t>:</a:t>
            </a:r>
            <a:r>
              <a:rPr sz="1600" dirty="0">
                <a:solidFill>
                  <a:srgbClr val="008700"/>
                </a:solidFill>
                <a:latin typeface="Consolas"/>
                <a:cs typeface="Consolas"/>
              </a:rPr>
              <a:t>'life_expectancy',  </a:t>
            </a:r>
            <a:r>
              <a:rPr sz="1600" dirty="0">
                <a:solidFill>
                  <a:prstClr val="black"/>
                </a:solidFill>
                <a:latin typeface="Consolas"/>
                <a:cs typeface="Consolas"/>
              </a:rPr>
              <a:t>idVar</a:t>
            </a:r>
            <a:r>
              <a:rPr sz="1600" dirty="0">
                <a:solidFill>
                  <a:srgbClr val="666600"/>
                </a:solidFill>
                <a:latin typeface="Consolas"/>
                <a:cs typeface="Consolas"/>
              </a:rPr>
              <a:t>:</a:t>
            </a:r>
            <a:r>
              <a:rPr sz="1600" dirty="0">
                <a:solidFill>
                  <a:srgbClr val="008700"/>
                </a:solidFill>
                <a:latin typeface="Consolas"/>
                <a:cs typeface="Consolas"/>
              </a:rPr>
              <a:t>'country',  </a:t>
            </a:r>
            <a:r>
              <a:rPr sz="1600" dirty="0">
                <a:solidFill>
                  <a:prstClr val="black"/>
                </a:solidFill>
                <a:latin typeface="Consolas"/>
                <a:cs typeface="Consolas"/>
              </a:rPr>
              <a:t>search</a:t>
            </a:r>
            <a:r>
              <a:rPr sz="1600" dirty="0">
                <a:solidFill>
                  <a:srgbClr val="666600"/>
                </a:solidFill>
                <a:latin typeface="Consolas"/>
                <a:cs typeface="Consolas"/>
              </a:rPr>
              <a:t>:</a:t>
            </a:r>
            <a:r>
              <a:rPr sz="1600" dirty="0">
                <a:solidFill>
                  <a:srgbClr val="008700"/>
                </a:solidFill>
                <a:latin typeface="Consolas"/>
                <a:cs typeface="Consolas"/>
              </a:rPr>
              <a:t>''</a:t>
            </a:r>
            <a:endParaRPr sz="1600">
              <a:solidFill>
                <a:prstClr val="black"/>
              </a:solidFill>
              <a:latin typeface="Consolas"/>
              <a:cs typeface="Consolas"/>
            </a:endParaRPr>
          </a:p>
          <a:p>
            <a:pPr marL="909297">
              <a:spcBef>
                <a:spcPts val="279"/>
              </a:spcBef>
            </a:pPr>
            <a:r>
              <a:rPr sz="1600" dirty="0">
                <a:solidFill>
                  <a:prstClr val="black"/>
                </a:solidFill>
                <a:latin typeface="Consolas"/>
                <a:cs typeface="Consolas"/>
              </a:rPr>
              <a:t>}</a:t>
            </a:r>
            <a:endParaRPr sz="1600">
              <a:solidFill>
                <a:prstClr val="black"/>
              </a:solidFill>
              <a:latin typeface="Consolas"/>
              <a:cs typeface="Consolas"/>
            </a:endParaRPr>
          </a:p>
          <a:p>
            <a:pPr marL="463115">
              <a:spcBef>
                <a:spcPts val="279"/>
              </a:spcBef>
            </a:pPr>
            <a:r>
              <a:rPr sz="1600" dirty="0">
                <a:solidFill>
                  <a:srgbClr val="666600"/>
                </a:solidFill>
                <a:latin typeface="Consolas"/>
                <a:cs typeface="Consolas"/>
              </a:rPr>
              <a:t>},</a:t>
            </a:r>
            <a:endParaRPr sz="1600">
              <a:solidFill>
                <a:prstClr val="black"/>
              </a:solidFill>
              <a:latin typeface="Consolas"/>
              <a:cs typeface="Consolas"/>
            </a:endParaRPr>
          </a:p>
          <a:p>
            <a:pPr marL="463115">
              <a:spcBef>
                <a:spcPts val="279"/>
              </a:spcBef>
            </a:pPr>
            <a:r>
              <a:rPr sz="1600" dirty="0">
                <a:solidFill>
                  <a:prstClr val="black"/>
                </a:solidFill>
                <a:latin typeface="Consolas"/>
                <a:cs typeface="Consolas"/>
              </a:rPr>
              <a:t>componentWillMount</a:t>
            </a:r>
            <a:r>
              <a:rPr sz="1600" dirty="0">
                <a:solidFill>
                  <a:srgbClr val="666600"/>
                </a:solidFill>
                <a:latin typeface="Consolas"/>
                <a:cs typeface="Consolas"/>
              </a:rPr>
              <a:t>()</a:t>
            </a:r>
            <a:r>
              <a:rPr sz="1600" spc="-140" dirty="0">
                <a:solidFill>
                  <a:srgbClr val="666600"/>
                </a:solidFill>
                <a:latin typeface="Consolas"/>
                <a:cs typeface="Consolas"/>
              </a:rPr>
              <a:t> </a:t>
            </a:r>
            <a:r>
              <a:rPr sz="1600" dirty="0">
                <a:solidFill>
                  <a:prstClr val="black"/>
                </a:solidFill>
                <a:latin typeface="Consolas"/>
                <a:cs typeface="Consolas"/>
              </a:rPr>
              <a:t>{</a:t>
            </a:r>
            <a:endParaRPr sz="1600">
              <a:solidFill>
                <a:prstClr val="black"/>
              </a:solidFill>
              <a:latin typeface="Consolas"/>
              <a:cs typeface="Consolas"/>
            </a:endParaRPr>
          </a:p>
          <a:p>
            <a:pPr marL="910144">
              <a:spcBef>
                <a:spcPts val="279"/>
              </a:spcBef>
            </a:pPr>
            <a:r>
              <a:rPr sz="1600" dirty="0">
                <a:solidFill>
                  <a:srgbClr val="870000"/>
                </a:solidFill>
                <a:latin typeface="Consolas"/>
                <a:cs typeface="Consolas"/>
              </a:rPr>
              <a:t>// Get</a:t>
            </a:r>
            <a:r>
              <a:rPr sz="1600" spc="-147" dirty="0">
                <a:solidFill>
                  <a:srgbClr val="870000"/>
                </a:solidFill>
                <a:latin typeface="Consolas"/>
                <a:cs typeface="Consolas"/>
              </a:rPr>
              <a:t> </a:t>
            </a:r>
            <a:r>
              <a:rPr sz="1600" dirty="0">
                <a:solidFill>
                  <a:srgbClr val="870000"/>
                </a:solidFill>
                <a:latin typeface="Consolas"/>
                <a:cs typeface="Consolas"/>
              </a:rPr>
              <a:t>data</a:t>
            </a:r>
            <a:endParaRPr sz="1600">
              <a:solidFill>
                <a:prstClr val="black"/>
              </a:solidFill>
              <a:latin typeface="Consolas"/>
              <a:cs typeface="Consolas"/>
            </a:endParaRPr>
          </a:p>
          <a:p>
            <a:pPr marL="1357173" marR="6773" indent="-448722">
              <a:lnSpc>
                <a:spcPct val="114599"/>
              </a:lnSpc>
            </a:pPr>
            <a:r>
              <a:rPr sz="1600" dirty="0">
                <a:solidFill>
                  <a:prstClr val="black"/>
                </a:solidFill>
                <a:latin typeface="Consolas"/>
                <a:cs typeface="Consolas"/>
              </a:rPr>
              <a:t>d3</a:t>
            </a:r>
            <a:r>
              <a:rPr sz="1600" dirty="0">
                <a:solidFill>
                  <a:srgbClr val="666600"/>
                </a:solidFill>
                <a:latin typeface="Consolas"/>
                <a:cs typeface="Consolas"/>
              </a:rPr>
              <a:t>.</a:t>
            </a:r>
            <a:r>
              <a:rPr sz="1600" dirty="0">
                <a:solidFill>
                  <a:prstClr val="black"/>
                </a:solidFill>
                <a:latin typeface="Consolas"/>
                <a:cs typeface="Consolas"/>
              </a:rPr>
              <a:t>csv</a:t>
            </a:r>
            <a:r>
              <a:rPr sz="1600" dirty="0">
                <a:solidFill>
                  <a:srgbClr val="666600"/>
                </a:solidFill>
                <a:latin typeface="Consolas"/>
                <a:cs typeface="Consolas"/>
              </a:rPr>
              <a:t>(</a:t>
            </a:r>
            <a:r>
              <a:rPr sz="1600" dirty="0">
                <a:solidFill>
                  <a:srgbClr val="008700"/>
                </a:solidFill>
                <a:latin typeface="Consolas"/>
                <a:cs typeface="Consolas"/>
              </a:rPr>
              <a:t>'data/prepped_data.csv'</a:t>
            </a:r>
            <a:r>
              <a:rPr sz="1600" dirty="0">
                <a:solidFill>
                  <a:srgbClr val="666600"/>
                </a:solidFill>
                <a:latin typeface="Consolas"/>
                <a:cs typeface="Consolas"/>
              </a:rPr>
              <a:t>,</a:t>
            </a:r>
            <a:r>
              <a:rPr sz="1600" spc="-127" dirty="0">
                <a:solidFill>
                  <a:srgbClr val="666600"/>
                </a:solidFill>
                <a:latin typeface="Consolas"/>
                <a:cs typeface="Consolas"/>
              </a:rPr>
              <a:t> </a:t>
            </a:r>
            <a:r>
              <a:rPr sz="1600" dirty="0">
                <a:solidFill>
                  <a:srgbClr val="000087"/>
                </a:solidFill>
                <a:latin typeface="Consolas"/>
                <a:cs typeface="Consolas"/>
              </a:rPr>
              <a:t>function</a:t>
            </a:r>
            <a:r>
              <a:rPr sz="1600" dirty="0">
                <a:solidFill>
                  <a:srgbClr val="666600"/>
                </a:solidFill>
                <a:latin typeface="Consolas"/>
                <a:cs typeface="Consolas"/>
              </a:rPr>
              <a:t>(</a:t>
            </a:r>
            <a:r>
              <a:rPr sz="1600" dirty="0">
                <a:solidFill>
                  <a:prstClr val="black"/>
                </a:solidFill>
                <a:latin typeface="Consolas"/>
                <a:cs typeface="Consolas"/>
              </a:rPr>
              <a:t>data</a:t>
            </a:r>
            <a:r>
              <a:rPr sz="1600" dirty="0">
                <a:solidFill>
                  <a:srgbClr val="666600"/>
                </a:solidFill>
                <a:latin typeface="Consolas"/>
                <a:cs typeface="Consolas"/>
              </a:rPr>
              <a:t>){  </a:t>
            </a:r>
            <a:r>
              <a:rPr sz="1600" dirty="0">
                <a:solidFill>
                  <a:srgbClr val="000087"/>
                </a:solidFill>
                <a:latin typeface="Consolas"/>
                <a:cs typeface="Consolas"/>
              </a:rPr>
              <a:t>this</a:t>
            </a:r>
            <a:r>
              <a:rPr sz="1600" dirty="0">
                <a:solidFill>
                  <a:srgbClr val="666600"/>
                </a:solidFill>
                <a:latin typeface="Consolas"/>
                <a:cs typeface="Consolas"/>
              </a:rPr>
              <a:t>.</a:t>
            </a:r>
            <a:r>
              <a:rPr sz="1600" dirty="0">
                <a:solidFill>
                  <a:prstClr val="black"/>
                </a:solidFill>
                <a:latin typeface="Consolas"/>
                <a:cs typeface="Consolas"/>
              </a:rPr>
              <a:t>setState</a:t>
            </a:r>
            <a:r>
              <a:rPr sz="1600" dirty="0">
                <a:solidFill>
                  <a:srgbClr val="666600"/>
                </a:solidFill>
                <a:latin typeface="Consolas"/>
                <a:cs typeface="Consolas"/>
              </a:rPr>
              <a:t>({</a:t>
            </a:r>
            <a:r>
              <a:rPr sz="1600" dirty="0">
                <a:solidFill>
                  <a:prstClr val="black"/>
                </a:solidFill>
                <a:latin typeface="Consolas"/>
                <a:cs typeface="Consolas"/>
              </a:rPr>
              <a:t>data</a:t>
            </a:r>
            <a:r>
              <a:rPr sz="1600" dirty="0">
                <a:solidFill>
                  <a:srgbClr val="666600"/>
                </a:solidFill>
                <a:latin typeface="Consolas"/>
                <a:cs typeface="Consolas"/>
              </a:rPr>
              <a:t>:</a:t>
            </a:r>
            <a:r>
              <a:rPr sz="1600" dirty="0">
                <a:solidFill>
                  <a:prstClr val="black"/>
                </a:solidFill>
                <a:latin typeface="Consolas"/>
                <a:cs typeface="Consolas"/>
              </a:rPr>
              <a:t>data</a:t>
            </a:r>
            <a:r>
              <a:rPr sz="1600" dirty="0">
                <a:solidFill>
                  <a:srgbClr val="666600"/>
                </a:solidFill>
                <a:latin typeface="Consolas"/>
                <a:cs typeface="Consolas"/>
              </a:rPr>
              <a:t>})</a:t>
            </a:r>
            <a:endParaRPr sz="1600">
              <a:solidFill>
                <a:prstClr val="black"/>
              </a:solidFill>
              <a:latin typeface="Consolas"/>
              <a:cs typeface="Consolas"/>
            </a:endParaRPr>
          </a:p>
          <a:p>
            <a:pPr marL="910144">
              <a:spcBef>
                <a:spcPts val="279"/>
              </a:spcBef>
            </a:pPr>
            <a:r>
              <a:rPr sz="1600" dirty="0">
                <a:solidFill>
                  <a:srgbClr val="666600"/>
                </a:solidFill>
                <a:latin typeface="Consolas"/>
                <a:cs typeface="Consolas"/>
              </a:rPr>
              <a:t>}.</a:t>
            </a:r>
            <a:r>
              <a:rPr sz="1600" dirty="0">
                <a:solidFill>
                  <a:prstClr val="black"/>
                </a:solidFill>
                <a:latin typeface="Consolas"/>
                <a:cs typeface="Consolas"/>
              </a:rPr>
              <a:t>bind</a:t>
            </a:r>
            <a:r>
              <a:rPr sz="1600" dirty="0">
                <a:solidFill>
                  <a:srgbClr val="666600"/>
                </a:solidFill>
                <a:latin typeface="Consolas"/>
                <a:cs typeface="Consolas"/>
              </a:rPr>
              <a:t>(</a:t>
            </a:r>
            <a:r>
              <a:rPr sz="1600" dirty="0">
                <a:solidFill>
                  <a:srgbClr val="000087"/>
                </a:solidFill>
                <a:latin typeface="Consolas"/>
                <a:cs typeface="Consolas"/>
              </a:rPr>
              <a:t>this</a:t>
            </a:r>
            <a:r>
              <a:rPr sz="1600" dirty="0">
                <a:solidFill>
                  <a:srgbClr val="666600"/>
                </a:solidFill>
                <a:latin typeface="Consolas"/>
                <a:cs typeface="Consolas"/>
              </a:rPr>
              <a:t>))</a:t>
            </a:r>
            <a:endParaRPr sz="1600">
              <a:solidFill>
                <a:prstClr val="black"/>
              </a:solidFill>
              <a:latin typeface="Consolas"/>
              <a:cs typeface="Consolas"/>
            </a:endParaRPr>
          </a:p>
          <a:p>
            <a:pPr marL="463115">
              <a:spcBef>
                <a:spcPts val="279"/>
              </a:spcBef>
            </a:pPr>
            <a:r>
              <a:rPr sz="1600" dirty="0">
                <a:solidFill>
                  <a:srgbClr val="666600"/>
                </a:solidFill>
                <a:latin typeface="Consolas"/>
                <a:cs typeface="Consolas"/>
              </a:rPr>
              <a:t>},</a:t>
            </a:r>
            <a:endParaRPr sz="1600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5112" y="6421125"/>
            <a:ext cx="3622464" cy="2631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>
              <a:solidFill>
                <a:prstClr val="black"/>
              </a:solidFill>
            </a:endParaRPr>
          </a:p>
        </p:txBody>
      </p:sp>
      <p:sp>
        <p:nvSpPr>
          <p:cNvPr id="5" name="object 5"/>
          <p:cNvSpPr/>
          <p:nvPr/>
        </p:nvSpPr>
        <p:spPr>
          <a:xfrm>
            <a:off x="3842940" y="6415371"/>
            <a:ext cx="856827" cy="269240"/>
          </a:xfrm>
          <a:custGeom>
            <a:avLst/>
            <a:gdLst/>
            <a:ahLst/>
            <a:cxnLst/>
            <a:rect l="l" t="t" r="r" b="b"/>
            <a:pathLst>
              <a:path w="642620" h="201929">
                <a:moveTo>
                  <a:pt x="37061" y="156864"/>
                </a:moveTo>
                <a:lnTo>
                  <a:pt x="0" y="156864"/>
                </a:lnTo>
                <a:lnTo>
                  <a:pt x="59083" y="4315"/>
                </a:lnTo>
                <a:lnTo>
                  <a:pt x="99717" y="4315"/>
                </a:lnTo>
                <a:lnTo>
                  <a:pt x="112277" y="36908"/>
                </a:lnTo>
                <a:lnTo>
                  <a:pt x="79324" y="36908"/>
                </a:lnTo>
                <a:lnTo>
                  <a:pt x="55663" y="102393"/>
                </a:lnTo>
                <a:lnTo>
                  <a:pt x="137513" y="102393"/>
                </a:lnTo>
                <a:lnTo>
                  <a:pt x="148525" y="130967"/>
                </a:lnTo>
                <a:lnTo>
                  <a:pt x="46729" y="130967"/>
                </a:lnTo>
                <a:lnTo>
                  <a:pt x="37061" y="156864"/>
                </a:lnTo>
                <a:close/>
              </a:path>
              <a:path w="642620" h="201929">
                <a:moveTo>
                  <a:pt x="137513" y="102393"/>
                </a:moveTo>
                <a:lnTo>
                  <a:pt x="103136" y="102393"/>
                </a:lnTo>
                <a:lnTo>
                  <a:pt x="79324" y="36908"/>
                </a:lnTo>
                <a:lnTo>
                  <a:pt x="112277" y="36908"/>
                </a:lnTo>
                <a:lnTo>
                  <a:pt x="137513" y="102393"/>
                </a:lnTo>
                <a:close/>
              </a:path>
              <a:path w="642620" h="201929">
                <a:moveTo>
                  <a:pt x="158505" y="156864"/>
                </a:moveTo>
                <a:lnTo>
                  <a:pt x="121443" y="156864"/>
                </a:lnTo>
                <a:lnTo>
                  <a:pt x="112070" y="130967"/>
                </a:lnTo>
                <a:lnTo>
                  <a:pt x="148525" y="130967"/>
                </a:lnTo>
                <a:lnTo>
                  <a:pt x="158505" y="156864"/>
                </a:lnTo>
                <a:close/>
              </a:path>
              <a:path w="642620" h="201929">
                <a:moveTo>
                  <a:pt x="271207" y="60423"/>
                </a:moveTo>
                <a:lnTo>
                  <a:pt x="201015" y="60423"/>
                </a:lnTo>
                <a:lnTo>
                  <a:pt x="208111" y="53130"/>
                </a:lnTo>
                <a:lnTo>
                  <a:pt x="216155" y="47921"/>
                </a:lnTo>
                <a:lnTo>
                  <a:pt x="225149" y="44796"/>
                </a:lnTo>
                <a:lnTo>
                  <a:pt x="235095" y="43754"/>
                </a:lnTo>
                <a:lnTo>
                  <a:pt x="245502" y="44722"/>
                </a:lnTo>
                <a:lnTo>
                  <a:pt x="254849" y="47624"/>
                </a:lnTo>
                <a:lnTo>
                  <a:pt x="263136" y="52461"/>
                </a:lnTo>
                <a:lnTo>
                  <a:pt x="270366" y="59232"/>
                </a:lnTo>
                <a:lnTo>
                  <a:pt x="271207" y="60423"/>
                </a:lnTo>
                <a:close/>
              </a:path>
              <a:path w="642620" h="201929">
                <a:moveTo>
                  <a:pt x="201015" y="198982"/>
                </a:moveTo>
                <a:lnTo>
                  <a:pt x="171992" y="198982"/>
                </a:lnTo>
                <a:lnTo>
                  <a:pt x="171992" y="46433"/>
                </a:lnTo>
                <a:lnTo>
                  <a:pt x="201015" y="46433"/>
                </a:lnTo>
                <a:lnTo>
                  <a:pt x="201015" y="60423"/>
                </a:lnTo>
                <a:lnTo>
                  <a:pt x="271207" y="60423"/>
                </a:lnTo>
                <a:lnTo>
                  <a:pt x="276292" y="67623"/>
                </a:lnTo>
                <a:lnTo>
                  <a:pt x="277100" y="69501"/>
                </a:lnTo>
                <a:lnTo>
                  <a:pt x="221198" y="69501"/>
                </a:lnTo>
                <a:lnTo>
                  <a:pt x="216493" y="70742"/>
                </a:lnTo>
                <a:lnTo>
                  <a:pt x="211730" y="73222"/>
                </a:lnTo>
                <a:lnTo>
                  <a:pt x="206968" y="75603"/>
                </a:lnTo>
                <a:lnTo>
                  <a:pt x="203396" y="78581"/>
                </a:lnTo>
                <a:lnTo>
                  <a:pt x="201015" y="82152"/>
                </a:lnTo>
                <a:lnTo>
                  <a:pt x="201015" y="121145"/>
                </a:lnTo>
                <a:lnTo>
                  <a:pt x="221198" y="133795"/>
                </a:lnTo>
                <a:lnTo>
                  <a:pt x="276971" y="133795"/>
                </a:lnTo>
                <a:lnTo>
                  <a:pt x="276372" y="135209"/>
                </a:lnTo>
                <a:lnTo>
                  <a:pt x="271223" y="142725"/>
                </a:lnTo>
                <a:lnTo>
                  <a:pt x="201015" y="142725"/>
                </a:lnTo>
                <a:lnTo>
                  <a:pt x="201015" y="198982"/>
                </a:lnTo>
                <a:close/>
              </a:path>
              <a:path w="642620" h="201929">
                <a:moveTo>
                  <a:pt x="276971" y="133795"/>
                </a:moveTo>
                <a:lnTo>
                  <a:pt x="234295" y="133795"/>
                </a:lnTo>
                <a:lnTo>
                  <a:pt x="241048" y="130818"/>
                </a:lnTo>
                <a:lnTo>
                  <a:pt x="246106" y="124865"/>
                </a:lnTo>
                <a:lnTo>
                  <a:pt x="251269" y="118912"/>
                </a:lnTo>
                <a:lnTo>
                  <a:pt x="253840" y="111124"/>
                </a:lnTo>
                <a:lnTo>
                  <a:pt x="253840" y="91975"/>
                </a:lnTo>
                <a:lnTo>
                  <a:pt x="251269" y="84285"/>
                </a:lnTo>
                <a:lnTo>
                  <a:pt x="246106" y="78431"/>
                </a:lnTo>
                <a:lnTo>
                  <a:pt x="241048" y="72478"/>
                </a:lnTo>
                <a:lnTo>
                  <a:pt x="234295" y="69501"/>
                </a:lnTo>
                <a:lnTo>
                  <a:pt x="277100" y="69501"/>
                </a:lnTo>
                <a:lnTo>
                  <a:pt x="280524" y="77464"/>
                </a:lnTo>
                <a:lnTo>
                  <a:pt x="283064" y="88756"/>
                </a:lnTo>
                <a:lnTo>
                  <a:pt x="283911" y="101500"/>
                </a:lnTo>
                <a:lnTo>
                  <a:pt x="283073" y="114076"/>
                </a:lnTo>
                <a:lnTo>
                  <a:pt x="280560" y="125312"/>
                </a:lnTo>
                <a:lnTo>
                  <a:pt x="276971" y="133795"/>
                </a:lnTo>
                <a:close/>
              </a:path>
              <a:path w="642620" h="201929">
                <a:moveTo>
                  <a:pt x="235095" y="159542"/>
                </a:moveTo>
                <a:lnTo>
                  <a:pt x="224981" y="158491"/>
                </a:lnTo>
                <a:lnTo>
                  <a:pt x="215930" y="155338"/>
                </a:lnTo>
                <a:lnTo>
                  <a:pt x="207940" y="150082"/>
                </a:lnTo>
                <a:lnTo>
                  <a:pt x="201015" y="142725"/>
                </a:lnTo>
                <a:lnTo>
                  <a:pt x="271223" y="142725"/>
                </a:lnTo>
                <a:lnTo>
                  <a:pt x="235095" y="159542"/>
                </a:lnTo>
                <a:close/>
              </a:path>
              <a:path w="642620" h="201929">
                <a:moveTo>
                  <a:pt x="404481" y="60423"/>
                </a:moveTo>
                <a:lnTo>
                  <a:pt x="334288" y="60423"/>
                </a:lnTo>
                <a:lnTo>
                  <a:pt x="341384" y="53130"/>
                </a:lnTo>
                <a:lnTo>
                  <a:pt x="349428" y="47921"/>
                </a:lnTo>
                <a:lnTo>
                  <a:pt x="358422" y="44796"/>
                </a:lnTo>
                <a:lnTo>
                  <a:pt x="368369" y="43754"/>
                </a:lnTo>
                <a:lnTo>
                  <a:pt x="378775" y="44722"/>
                </a:lnTo>
                <a:lnTo>
                  <a:pt x="388122" y="47624"/>
                </a:lnTo>
                <a:lnTo>
                  <a:pt x="396410" y="52461"/>
                </a:lnTo>
                <a:lnTo>
                  <a:pt x="403640" y="59232"/>
                </a:lnTo>
                <a:lnTo>
                  <a:pt x="404481" y="60423"/>
                </a:lnTo>
                <a:close/>
              </a:path>
              <a:path w="642620" h="201929">
                <a:moveTo>
                  <a:pt x="334288" y="198982"/>
                </a:moveTo>
                <a:lnTo>
                  <a:pt x="305266" y="198982"/>
                </a:lnTo>
                <a:lnTo>
                  <a:pt x="305266" y="46433"/>
                </a:lnTo>
                <a:lnTo>
                  <a:pt x="334288" y="46433"/>
                </a:lnTo>
                <a:lnTo>
                  <a:pt x="334288" y="60423"/>
                </a:lnTo>
                <a:lnTo>
                  <a:pt x="404481" y="60423"/>
                </a:lnTo>
                <a:lnTo>
                  <a:pt x="409565" y="67623"/>
                </a:lnTo>
                <a:lnTo>
                  <a:pt x="410373" y="69501"/>
                </a:lnTo>
                <a:lnTo>
                  <a:pt x="354472" y="69501"/>
                </a:lnTo>
                <a:lnTo>
                  <a:pt x="349766" y="70742"/>
                </a:lnTo>
                <a:lnTo>
                  <a:pt x="345004" y="73222"/>
                </a:lnTo>
                <a:lnTo>
                  <a:pt x="340241" y="75603"/>
                </a:lnTo>
                <a:lnTo>
                  <a:pt x="336669" y="78581"/>
                </a:lnTo>
                <a:lnTo>
                  <a:pt x="334288" y="82152"/>
                </a:lnTo>
                <a:lnTo>
                  <a:pt x="334288" y="121145"/>
                </a:lnTo>
                <a:lnTo>
                  <a:pt x="354472" y="133795"/>
                </a:lnTo>
                <a:lnTo>
                  <a:pt x="410244" y="133795"/>
                </a:lnTo>
                <a:lnTo>
                  <a:pt x="409646" y="135209"/>
                </a:lnTo>
                <a:lnTo>
                  <a:pt x="404496" y="142725"/>
                </a:lnTo>
                <a:lnTo>
                  <a:pt x="334288" y="142725"/>
                </a:lnTo>
                <a:lnTo>
                  <a:pt x="334288" y="198982"/>
                </a:lnTo>
                <a:close/>
              </a:path>
              <a:path w="642620" h="201929">
                <a:moveTo>
                  <a:pt x="410244" y="133795"/>
                </a:moveTo>
                <a:lnTo>
                  <a:pt x="367569" y="133795"/>
                </a:lnTo>
                <a:lnTo>
                  <a:pt x="374322" y="130818"/>
                </a:lnTo>
                <a:lnTo>
                  <a:pt x="379379" y="124865"/>
                </a:lnTo>
                <a:lnTo>
                  <a:pt x="384542" y="118912"/>
                </a:lnTo>
                <a:lnTo>
                  <a:pt x="387114" y="111124"/>
                </a:lnTo>
                <a:lnTo>
                  <a:pt x="387114" y="91975"/>
                </a:lnTo>
                <a:lnTo>
                  <a:pt x="384542" y="84285"/>
                </a:lnTo>
                <a:lnTo>
                  <a:pt x="379379" y="78431"/>
                </a:lnTo>
                <a:lnTo>
                  <a:pt x="374322" y="72478"/>
                </a:lnTo>
                <a:lnTo>
                  <a:pt x="367569" y="69501"/>
                </a:lnTo>
                <a:lnTo>
                  <a:pt x="410373" y="69501"/>
                </a:lnTo>
                <a:lnTo>
                  <a:pt x="413798" y="77464"/>
                </a:lnTo>
                <a:lnTo>
                  <a:pt x="416338" y="88756"/>
                </a:lnTo>
                <a:lnTo>
                  <a:pt x="417184" y="101500"/>
                </a:lnTo>
                <a:lnTo>
                  <a:pt x="416347" y="114076"/>
                </a:lnTo>
                <a:lnTo>
                  <a:pt x="413834" y="125312"/>
                </a:lnTo>
                <a:lnTo>
                  <a:pt x="410244" y="133795"/>
                </a:lnTo>
                <a:close/>
              </a:path>
              <a:path w="642620" h="201929">
                <a:moveTo>
                  <a:pt x="368369" y="159542"/>
                </a:moveTo>
                <a:lnTo>
                  <a:pt x="358255" y="158491"/>
                </a:lnTo>
                <a:lnTo>
                  <a:pt x="349203" y="155338"/>
                </a:lnTo>
                <a:lnTo>
                  <a:pt x="341214" y="150082"/>
                </a:lnTo>
                <a:lnTo>
                  <a:pt x="334288" y="142725"/>
                </a:lnTo>
                <a:lnTo>
                  <a:pt x="404496" y="142725"/>
                </a:lnTo>
                <a:lnTo>
                  <a:pt x="368369" y="159542"/>
                </a:lnTo>
                <a:close/>
              </a:path>
              <a:path w="642620" h="201929">
                <a:moveTo>
                  <a:pt x="523209" y="177848"/>
                </a:moveTo>
                <a:lnTo>
                  <a:pt x="486345" y="177848"/>
                </a:lnTo>
                <a:lnTo>
                  <a:pt x="489965" y="176410"/>
                </a:lnTo>
                <a:lnTo>
                  <a:pt x="492746" y="173532"/>
                </a:lnTo>
                <a:lnTo>
                  <a:pt x="495622" y="170655"/>
                </a:lnTo>
                <a:lnTo>
                  <a:pt x="497061" y="166091"/>
                </a:lnTo>
                <a:lnTo>
                  <a:pt x="497061" y="46433"/>
                </a:lnTo>
                <a:lnTo>
                  <a:pt x="526083" y="46433"/>
                </a:lnTo>
                <a:lnTo>
                  <a:pt x="526083" y="159840"/>
                </a:lnTo>
                <a:lnTo>
                  <a:pt x="525469" y="168826"/>
                </a:lnTo>
                <a:lnTo>
                  <a:pt x="523626" y="176881"/>
                </a:lnTo>
                <a:lnTo>
                  <a:pt x="523209" y="177848"/>
                </a:lnTo>
                <a:close/>
              </a:path>
              <a:path w="642620" h="201929">
                <a:moveTo>
                  <a:pt x="458380" y="159393"/>
                </a:moveTo>
                <a:lnTo>
                  <a:pt x="448359" y="159393"/>
                </a:lnTo>
                <a:lnTo>
                  <a:pt x="443997" y="157558"/>
                </a:lnTo>
                <a:lnTo>
                  <a:pt x="436653" y="150216"/>
                </a:lnTo>
                <a:lnTo>
                  <a:pt x="434815" y="145850"/>
                </a:lnTo>
                <a:lnTo>
                  <a:pt x="434815" y="135830"/>
                </a:lnTo>
                <a:lnTo>
                  <a:pt x="436653" y="131513"/>
                </a:lnTo>
                <a:lnTo>
                  <a:pt x="443997" y="124171"/>
                </a:lnTo>
                <a:lnTo>
                  <a:pt x="448359" y="122335"/>
                </a:lnTo>
                <a:lnTo>
                  <a:pt x="458380" y="122335"/>
                </a:lnTo>
                <a:lnTo>
                  <a:pt x="462695" y="124171"/>
                </a:lnTo>
                <a:lnTo>
                  <a:pt x="470038" y="131513"/>
                </a:lnTo>
                <a:lnTo>
                  <a:pt x="471877" y="135830"/>
                </a:lnTo>
                <a:lnTo>
                  <a:pt x="471877" y="145850"/>
                </a:lnTo>
                <a:lnTo>
                  <a:pt x="470038" y="150216"/>
                </a:lnTo>
                <a:lnTo>
                  <a:pt x="462695" y="157558"/>
                </a:lnTo>
                <a:lnTo>
                  <a:pt x="458380" y="159393"/>
                </a:lnTo>
                <a:close/>
              </a:path>
              <a:path w="642620" h="201929">
                <a:moveTo>
                  <a:pt x="486793" y="201660"/>
                </a:moveTo>
                <a:lnTo>
                  <a:pt x="480640" y="201660"/>
                </a:lnTo>
                <a:lnTo>
                  <a:pt x="475572" y="201115"/>
                </a:lnTo>
                <a:lnTo>
                  <a:pt x="471610" y="200023"/>
                </a:lnTo>
                <a:lnTo>
                  <a:pt x="467638" y="199032"/>
                </a:lnTo>
                <a:lnTo>
                  <a:pt x="463476" y="196997"/>
                </a:lnTo>
                <a:lnTo>
                  <a:pt x="459104" y="193921"/>
                </a:lnTo>
                <a:lnTo>
                  <a:pt x="467143" y="172193"/>
                </a:lnTo>
                <a:lnTo>
                  <a:pt x="471505" y="175963"/>
                </a:lnTo>
                <a:lnTo>
                  <a:pt x="476420" y="177848"/>
                </a:lnTo>
                <a:lnTo>
                  <a:pt x="523209" y="177848"/>
                </a:lnTo>
                <a:lnTo>
                  <a:pt x="520554" y="184006"/>
                </a:lnTo>
                <a:lnTo>
                  <a:pt x="516253" y="190201"/>
                </a:lnTo>
                <a:lnTo>
                  <a:pt x="510785" y="195215"/>
                </a:lnTo>
                <a:lnTo>
                  <a:pt x="504052" y="198796"/>
                </a:lnTo>
                <a:lnTo>
                  <a:pt x="496055" y="200944"/>
                </a:lnTo>
                <a:lnTo>
                  <a:pt x="486793" y="201660"/>
                </a:lnTo>
                <a:close/>
              </a:path>
              <a:path w="642620" h="201929">
                <a:moveTo>
                  <a:pt x="516358" y="34528"/>
                </a:moveTo>
                <a:lnTo>
                  <a:pt x="506728" y="34528"/>
                </a:lnTo>
                <a:lnTo>
                  <a:pt x="502614" y="32890"/>
                </a:lnTo>
                <a:lnTo>
                  <a:pt x="499137" y="29616"/>
                </a:lnTo>
                <a:lnTo>
                  <a:pt x="495765" y="26243"/>
                </a:lnTo>
                <a:lnTo>
                  <a:pt x="494079" y="22125"/>
                </a:lnTo>
                <a:lnTo>
                  <a:pt x="494079" y="12302"/>
                </a:lnTo>
                <a:lnTo>
                  <a:pt x="495765" y="8184"/>
                </a:lnTo>
                <a:lnTo>
                  <a:pt x="499137" y="4911"/>
                </a:lnTo>
                <a:lnTo>
                  <a:pt x="502614" y="1636"/>
                </a:lnTo>
                <a:lnTo>
                  <a:pt x="506728" y="0"/>
                </a:lnTo>
                <a:lnTo>
                  <a:pt x="516358" y="0"/>
                </a:lnTo>
                <a:lnTo>
                  <a:pt x="520425" y="1636"/>
                </a:lnTo>
                <a:lnTo>
                  <a:pt x="523702" y="4911"/>
                </a:lnTo>
                <a:lnTo>
                  <a:pt x="527074" y="8184"/>
                </a:lnTo>
                <a:lnTo>
                  <a:pt x="528760" y="12302"/>
                </a:lnTo>
                <a:lnTo>
                  <a:pt x="528760" y="22125"/>
                </a:lnTo>
                <a:lnTo>
                  <a:pt x="527074" y="26243"/>
                </a:lnTo>
                <a:lnTo>
                  <a:pt x="520425" y="32890"/>
                </a:lnTo>
                <a:lnTo>
                  <a:pt x="516358" y="34528"/>
                </a:lnTo>
                <a:close/>
              </a:path>
              <a:path w="642620" h="201929">
                <a:moveTo>
                  <a:pt x="639624" y="137218"/>
                </a:moveTo>
                <a:lnTo>
                  <a:pt x="608370" y="137218"/>
                </a:lnTo>
                <a:lnTo>
                  <a:pt x="614570" y="133249"/>
                </a:lnTo>
                <a:lnTo>
                  <a:pt x="614535" y="122187"/>
                </a:lnTo>
                <a:lnTo>
                  <a:pt x="581833" y="111322"/>
                </a:lnTo>
                <a:lnTo>
                  <a:pt x="567444" y="106643"/>
                </a:lnTo>
                <a:lnTo>
                  <a:pt x="557166" y="99602"/>
                </a:lnTo>
                <a:lnTo>
                  <a:pt x="550999" y="90198"/>
                </a:lnTo>
                <a:lnTo>
                  <a:pt x="548943" y="78431"/>
                </a:lnTo>
                <a:lnTo>
                  <a:pt x="549733" y="71120"/>
                </a:lnTo>
                <a:lnTo>
                  <a:pt x="584670" y="44359"/>
                </a:lnTo>
                <a:lnTo>
                  <a:pt x="594187" y="43754"/>
                </a:lnTo>
                <a:lnTo>
                  <a:pt x="606676" y="44694"/>
                </a:lnTo>
                <a:lnTo>
                  <a:pt x="618254" y="47512"/>
                </a:lnTo>
                <a:lnTo>
                  <a:pt x="628921" y="52209"/>
                </a:lnTo>
                <a:lnTo>
                  <a:pt x="638678" y="58786"/>
                </a:lnTo>
                <a:lnTo>
                  <a:pt x="634522" y="65930"/>
                </a:lnTo>
                <a:lnTo>
                  <a:pt x="589072" y="65930"/>
                </a:lnTo>
                <a:lnTo>
                  <a:pt x="584852" y="67021"/>
                </a:lnTo>
                <a:lnTo>
                  <a:pt x="581681" y="69204"/>
                </a:lnTo>
                <a:lnTo>
                  <a:pt x="578604" y="71287"/>
                </a:lnTo>
                <a:lnTo>
                  <a:pt x="577070" y="73818"/>
                </a:lnTo>
                <a:lnTo>
                  <a:pt x="577070" y="79572"/>
                </a:lnTo>
                <a:lnTo>
                  <a:pt x="578652" y="81656"/>
                </a:lnTo>
                <a:lnTo>
                  <a:pt x="585005" y="84434"/>
                </a:lnTo>
                <a:lnTo>
                  <a:pt x="589024" y="85624"/>
                </a:lnTo>
                <a:lnTo>
                  <a:pt x="598845" y="87609"/>
                </a:lnTo>
                <a:lnTo>
                  <a:pt x="604102" y="88750"/>
                </a:lnTo>
                <a:lnTo>
                  <a:pt x="637640" y="106411"/>
                </a:lnTo>
                <a:lnTo>
                  <a:pt x="640812" y="110777"/>
                </a:lnTo>
                <a:lnTo>
                  <a:pt x="642402" y="116680"/>
                </a:lnTo>
                <a:lnTo>
                  <a:pt x="642402" y="124121"/>
                </a:lnTo>
                <a:lnTo>
                  <a:pt x="641584" y="131758"/>
                </a:lnTo>
                <a:lnTo>
                  <a:pt x="639624" y="137218"/>
                </a:lnTo>
                <a:close/>
              </a:path>
              <a:path w="642620" h="201929">
                <a:moveTo>
                  <a:pt x="627077" y="78729"/>
                </a:moveTo>
                <a:lnTo>
                  <a:pt x="623705" y="75157"/>
                </a:lnTo>
                <a:lnTo>
                  <a:pt x="619133" y="72131"/>
                </a:lnTo>
                <a:lnTo>
                  <a:pt x="607627" y="67170"/>
                </a:lnTo>
                <a:lnTo>
                  <a:pt x="601273" y="65930"/>
                </a:lnTo>
                <a:lnTo>
                  <a:pt x="634522" y="65930"/>
                </a:lnTo>
                <a:lnTo>
                  <a:pt x="627077" y="78729"/>
                </a:lnTo>
                <a:close/>
              </a:path>
              <a:path w="642620" h="201929">
                <a:moveTo>
                  <a:pt x="594625" y="159542"/>
                </a:moveTo>
                <a:lnTo>
                  <a:pt x="551077" y="147785"/>
                </a:lnTo>
                <a:lnTo>
                  <a:pt x="545219" y="142427"/>
                </a:lnTo>
                <a:lnTo>
                  <a:pt x="557868" y="122187"/>
                </a:lnTo>
                <a:lnTo>
                  <a:pt x="562231" y="126255"/>
                </a:lnTo>
                <a:lnTo>
                  <a:pt x="568088" y="129777"/>
                </a:lnTo>
                <a:lnTo>
                  <a:pt x="582776" y="135730"/>
                </a:lnTo>
                <a:lnTo>
                  <a:pt x="589615" y="137218"/>
                </a:lnTo>
                <a:lnTo>
                  <a:pt x="639624" y="137218"/>
                </a:lnTo>
                <a:lnTo>
                  <a:pt x="639129" y="138595"/>
                </a:lnTo>
                <a:lnTo>
                  <a:pt x="604942" y="158937"/>
                </a:lnTo>
                <a:lnTo>
                  <a:pt x="594625" y="159542"/>
                </a:lnTo>
                <a:close/>
              </a:path>
            </a:pathLst>
          </a:custGeom>
          <a:solidFill>
            <a:srgbClr val="606060"/>
          </a:solidFill>
        </p:spPr>
        <p:txBody>
          <a:bodyPr wrap="square" lIns="0" tIns="0" rIns="0" bIns="0" rtlCol="0"/>
          <a:lstStyle/>
          <a:p>
            <a:endParaRPr sz="24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741791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157353"/>
            <a:ext cx="12192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3981" y="0"/>
                </a:lnTo>
              </a:path>
            </a:pathLst>
          </a:custGeom>
          <a:ln w="9524">
            <a:solidFill>
              <a:srgbClr val="4BA172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prstClr val="black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74766" y="106172"/>
            <a:ext cx="5843693" cy="50756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933"/>
            <a:r>
              <a:rPr sz="1600" dirty="0">
                <a:solidFill>
                  <a:prstClr val="black"/>
                </a:solidFill>
                <a:latin typeface="Consolas"/>
                <a:cs typeface="Consolas"/>
              </a:rPr>
              <a:t>render</a:t>
            </a:r>
            <a:r>
              <a:rPr sz="1600" dirty="0">
                <a:solidFill>
                  <a:srgbClr val="666600"/>
                </a:solidFill>
                <a:latin typeface="Consolas"/>
                <a:cs typeface="Consolas"/>
              </a:rPr>
              <a:t>()</a:t>
            </a:r>
            <a:r>
              <a:rPr sz="1600" spc="-140" dirty="0">
                <a:solidFill>
                  <a:srgbClr val="666600"/>
                </a:solidFill>
                <a:latin typeface="Consolas"/>
                <a:cs typeface="Consolas"/>
              </a:rPr>
              <a:t> </a:t>
            </a:r>
            <a:r>
              <a:rPr sz="1600" dirty="0">
                <a:solidFill>
                  <a:prstClr val="black"/>
                </a:solidFill>
                <a:latin typeface="Consolas"/>
                <a:cs typeface="Consolas"/>
              </a:rPr>
              <a:t>{</a:t>
            </a:r>
            <a:endParaRPr sz="1600">
              <a:solidFill>
                <a:prstClr val="black"/>
              </a:solidFill>
              <a:latin typeface="Consolas"/>
              <a:cs typeface="Consolas"/>
            </a:endParaRPr>
          </a:p>
          <a:p>
            <a:pPr marL="910144">
              <a:spcBef>
                <a:spcPts val="279"/>
              </a:spcBef>
            </a:pPr>
            <a:r>
              <a:rPr sz="1600" dirty="0">
                <a:solidFill>
                  <a:srgbClr val="870000"/>
                </a:solidFill>
                <a:latin typeface="Consolas"/>
                <a:cs typeface="Consolas"/>
              </a:rPr>
              <a:t>// Prep</a:t>
            </a:r>
            <a:r>
              <a:rPr sz="1600" spc="-147" dirty="0">
                <a:solidFill>
                  <a:srgbClr val="870000"/>
                </a:solidFill>
                <a:latin typeface="Consolas"/>
                <a:cs typeface="Consolas"/>
              </a:rPr>
              <a:t> </a:t>
            </a:r>
            <a:r>
              <a:rPr sz="1600" dirty="0">
                <a:solidFill>
                  <a:srgbClr val="870000"/>
                </a:solidFill>
                <a:latin typeface="Consolas"/>
                <a:cs typeface="Consolas"/>
              </a:rPr>
              <a:t>data</a:t>
            </a:r>
            <a:endParaRPr sz="1600">
              <a:solidFill>
                <a:prstClr val="black"/>
              </a:solidFill>
              <a:latin typeface="Consolas"/>
              <a:cs typeface="Consolas"/>
            </a:endParaRPr>
          </a:p>
          <a:p>
            <a:pPr marL="1357173" marR="6773" indent="-448722">
              <a:lnSpc>
                <a:spcPct val="114599"/>
              </a:lnSpc>
            </a:pPr>
            <a:r>
              <a:rPr sz="1600" dirty="0">
                <a:solidFill>
                  <a:prstClr val="black"/>
                </a:solidFill>
                <a:latin typeface="Consolas"/>
                <a:cs typeface="Consolas"/>
              </a:rPr>
              <a:t>let chartData </a:t>
            </a:r>
            <a:r>
              <a:rPr sz="1600" dirty="0">
                <a:solidFill>
                  <a:srgbClr val="666600"/>
                </a:solidFill>
                <a:latin typeface="Consolas"/>
                <a:cs typeface="Consolas"/>
              </a:rPr>
              <a:t>= </a:t>
            </a:r>
            <a:r>
              <a:rPr sz="1600" dirty="0">
                <a:solidFill>
                  <a:srgbClr val="000087"/>
                </a:solidFill>
                <a:latin typeface="Consolas"/>
                <a:cs typeface="Consolas"/>
              </a:rPr>
              <a:t>this</a:t>
            </a:r>
            <a:r>
              <a:rPr sz="1600" dirty="0">
                <a:solidFill>
                  <a:srgbClr val="666600"/>
                </a:solidFill>
                <a:latin typeface="Consolas"/>
                <a:cs typeface="Consolas"/>
              </a:rPr>
              <a:t>.</a:t>
            </a:r>
            <a:r>
              <a:rPr sz="1600" dirty="0">
                <a:solidFill>
                  <a:prstClr val="black"/>
                </a:solidFill>
                <a:latin typeface="Consolas"/>
                <a:cs typeface="Consolas"/>
              </a:rPr>
              <a:t>state</a:t>
            </a:r>
            <a:r>
              <a:rPr sz="1600" dirty="0">
                <a:solidFill>
                  <a:srgbClr val="666600"/>
                </a:solidFill>
                <a:latin typeface="Consolas"/>
                <a:cs typeface="Consolas"/>
              </a:rPr>
              <a:t>.</a:t>
            </a:r>
            <a:r>
              <a:rPr sz="1600" dirty="0">
                <a:solidFill>
                  <a:prstClr val="black"/>
                </a:solidFill>
                <a:latin typeface="Consolas"/>
                <a:cs typeface="Consolas"/>
              </a:rPr>
              <a:t>data</a:t>
            </a:r>
            <a:r>
              <a:rPr sz="1600" dirty="0">
                <a:solidFill>
                  <a:srgbClr val="666600"/>
                </a:solidFill>
                <a:latin typeface="Consolas"/>
                <a:cs typeface="Consolas"/>
              </a:rPr>
              <a:t>.</a:t>
            </a:r>
            <a:r>
              <a:rPr sz="1600" dirty="0">
                <a:solidFill>
                  <a:prstClr val="black"/>
                </a:solidFill>
                <a:latin typeface="Consolas"/>
                <a:cs typeface="Consolas"/>
              </a:rPr>
              <a:t>map</a:t>
            </a:r>
            <a:r>
              <a:rPr sz="1600" dirty="0">
                <a:solidFill>
                  <a:srgbClr val="666600"/>
                </a:solidFill>
                <a:latin typeface="Consolas"/>
                <a:cs typeface="Consolas"/>
              </a:rPr>
              <a:t>((</a:t>
            </a:r>
            <a:r>
              <a:rPr sz="1600" dirty="0">
                <a:solidFill>
                  <a:prstClr val="black"/>
                </a:solidFill>
                <a:latin typeface="Consolas"/>
                <a:cs typeface="Consolas"/>
              </a:rPr>
              <a:t>d</a:t>
            </a:r>
            <a:r>
              <a:rPr sz="1600" dirty="0">
                <a:solidFill>
                  <a:srgbClr val="666600"/>
                </a:solidFill>
                <a:latin typeface="Consolas"/>
                <a:cs typeface="Consolas"/>
              </a:rPr>
              <a:t>) =&gt;</a:t>
            </a:r>
            <a:r>
              <a:rPr sz="1600" spc="-140" dirty="0">
                <a:solidFill>
                  <a:srgbClr val="666600"/>
                </a:solidFill>
                <a:latin typeface="Consolas"/>
                <a:cs typeface="Consolas"/>
              </a:rPr>
              <a:t> </a:t>
            </a:r>
            <a:r>
              <a:rPr sz="1600" dirty="0">
                <a:solidFill>
                  <a:prstClr val="black"/>
                </a:solidFill>
                <a:latin typeface="Consolas"/>
                <a:cs typeface="Consolas"/>
              </a:rPr>
              <a:t>{  </a:t>
            </a:r>
            <a:r>
              <a:rPr sz="1600" dirty="0">
                <a:solidFill>
                  <a:srgbClr val="000087"/>
                </a:solidFill>
                <a:latin typeface="Consolas"/>
                <a:cs typeface="Consolas"/>
              </a:rPr>
              <a:t>return</a:t>
            </a:r>
            <a:r>
              <a:rPr sz="1600" spc="-140" dirty="0">
                <a:solidFill>
                  <a:srgbClr val="000087"/>
                </a:solidFill>
                <a:latin typeface="Consolas"/>
                <a:cs typeface="Consolas"/>
              </a:rPr>
              <a:t> </a:t>
            </a:r>
            <a:r>
              <a:rPr sz="1600" dirty="0">
                <a:solidFill>
                  <a:prstClr val="black"/>
                </a:solidFill>
                <a:latin typeface="Consolas"/>
                <a:cs typeface="Consolas"/>
              </a:rPr>
              <a:t>{</a:t>
            </a:r>
            <a:endParaRPr sz="1600">
              <a:solidFill>
                <a:prstClr val="black"/>
              </a:solidFill>
              <a:latin typeface="Consolas"/>
              <a:cs typeface="Consolas"/>
            </a:endParaRPr>
          </a:p>
          <a:p>
            <a:pPr marL="1801662" marR="1570527" algn="just">
              <a:lnSpc>
                <a:spcPct val="114599"/>
              </a:lnSpc>
            </a:pPr>
            <a:r>
              <a:rPr sz="1600" dirty="0">
                <a:solidFill>
                  <a:prstClr val="black"/>
                </a:solidFill>
                <a:latin typeface="Consolas"/>
                <a:cs typeface="Consolas"/>
              </a:rPr>
              <a:t>x</a:t>
            </a:r>
            <a:r>
              <a:rPr sz="1600" dirty="0">
                <a:solidFill>
                  <a:srgbClr val="666600"/>
                </a:solidFill>
                <a:latin typeface="Consolas"/>
                <a:cs typeface="Consolas"/>
              </a:rPr>
              <a:t>:</a:t>
            </a:r>
            <a:r>
              <a:rPr sz="1600" dirty="0">
                <a:solidFill>
                  <a:prstClr val="black"/>
                </a:solidFill>
                <a:latin typeface="Consolas"/>
                <a:cs typeface="Consolas"/>
              </a:rPr>
              <a:t>d</a:t>
            </a:r>
            <a:r>
              <a:rPr sz="1600" dirty="0">
                <a:solidFill>
                  <a:srgbClr val="666600"/>
                </a:solidFill>
                <a:latin typeface="Consolas"/>
                <a:cs typeface="Consolas"/>
              </a:rPr>
              <a:t>[</a:t>
            </a:r>
            <a:r>
              <a:rPr sz="1600" dirty="0">
                <a:solidFill>
                  <a:srgbClr val="000087"/>
                </a:solidFill>
                <a:latin typeface="Consolas"/>
                <a:cs typeface="Consolas"/>
              </a:rPr>
              <a:t>this</a:t>
            </a:r>
            <a:r>
              <a:rPr sz="1600" dirty="0">
                <a:solidFill>
                  <a:srgbClr val="666600"/>
                </a:solidFill>
                <a:latin typeface="Consolas"/>
                <a:cs typeface="Consolas"/>
              </a:rPr>
              <a:t>.</a:t>
            </a:r>
            <a:r>
              <a:rPr sz="1600" dirty="0">
                <a:solidFill>
                  <a:prstClr val="black"/>
                </a:solidFill>
                <a:latin typeface="Consolas"/>
                <a:cs typeface="Consolas"/>
              </a:rPr>
              <a:t>state</a:t>
            </a:r>
            <a:r>
              <a:rPr sz="1600" dirty="0">
                <a:solidFill>
                  <a:srgbClr val="666600"/>
                </a:solidFill>
                <a:latin typeface="Consolas"/>
                <a:cs typeface="Consolas"/>
              </a:rPr>
              <a:t>.</a:t>
            </a:r>
            <a:r>
              <a:rPr sz="1600" dirty="0">
                <a:solidFill>
                  <a:prstClr val="black"/>
                </a:solidFill>
                <a:latin typeface="Consolas"/>
                <a:cs typeface="Consolas"/>
              </a:rPr>
              <a:t>xVar</a:t>
            </a:r>
            <a:r>
              <a:rPr sz="1600" dirty="0">
                <a:solidFill>
                  <a:srgbClr val="666600"/>
                </a:solidFill>
                <a:latin typeface="Consolas"/>
                <a:cs typeface="Consolas"/>
              </a:rPr>
              <a:t>],  </a:t>
            </a:r>
            <a:r>
              <a:rPr sz="1600" dirty="0">
                <a:solidFill>
                  <a:prstClr val="black"/>
                </a:solidFill>
                <a:latin typeface="Consolas"/>
                <a:cs typeface="Consolas"/>
              </a:rPr>
              <a:t>y</a:t>
            </a:r>
            <a:r>
              <a:rPr sz="1600" dirty="0">
                <a:solidFill>
                  <a:srgbClr val="666600"/>
                </a:solidFill>
                <a:latin typeface="Consolas"/>
                <a:cs typeface="Consolas"/>
              </a:rPr>
              <a:t>:</a:t>
            </a:r>
            <a:r>
              <a:rPr sz="1600" dirty="0">
                <a:solidFill>
                  <a:prstClr val="black"/>
                </a:solidFill>
                <a:latin typeface="Consolas"/>
                <a:cs typeface="Consolas"/>
              </a:rPr>
              <a:t>d</a:t>
            </a:r>
            <a:r>
              <a:rPr sz="1600" dirty="0">
                <a:solidFill>
                  <a:srgbClr val="666600"/>
                </a:solidFill>
                <a:latin typeface="Consolas"/>
                <a:cs typeface="Consolas"/>
              </a:rPr>
              <a:t>[</a:t>
            </a:r>
            <a:r>
              <a:rPr sz="1600" dirty="0">
                <a:solidFill>
                  <a:srgbClr val="000087"/>
                </a:solidFill>
                <a:latin typeface="Consolas"/>
                <a:cs typeface="Consolas"/>
              </a:rPr>
              <a:t>this</a:t>
            </a:r>
            <a:r>
              <a:rPr sz="1600" dirty="0">
                <a:solidFill>
                  <a:srgbClr val="666600"/>
                </a:solidFill>
                <a:latin typeface="Consolas"/>
                <a:cs typeface="Consolas"/>
              </a:rPr>
              <a:t>.</a:t>
            </a:r>
            <a:r>
              <a:rPr sz="1600" dirty="0">
                <a:solidFill>
                  <a:prstClr val="black"/>
                </a:solidFill>
                <a:latin typeface="Consolas"/>
                <a:cs typeface="Consolas"/>
              </a:rPr>
              <a:t>state</a:t>
            </a:r>
            <a:r>
              <a:rPr sz="1600" dirty="0">
                <a:solidFill>
                  <a:srgbClr val="666600"/>
                </a:solidFill>
                <a:latin typeface="Consolas"/>
                <a:cs typeface="Consolas"/>
              </a:rPr>
              <a:t>.</a:t>
            </a:r>
            <a:r>
              <a:rPr sz="1600" dirty="0">
                <a:solidFill>
                  <a:prstClr val="black"/>
                </a:solidFill>
                <a:latin typeface="Consolas"/>
                <a:cs typeface="Consolas"/>
              </a:rPr>
              <a:t>yVar</a:t>
            </a:r>
            <a:r>
              <a:rPr sz="1600" dirty="0">
                <a:solidFill>
                  <a:srgbClr val="666600"/>
                </a:solidFill>
                <a:latin typeface="Consolas"/>
                <a:cs typeface="Consolas"/>
              </a:rPr>
              <a:t>],  </a:t>
            </a:r>
            <a:r>
              <a:rPr sz="1600" dirty="0">
                <a:solidFill>
                  <a:prstClr val="black"/>
                </a:solidFill>
                <a:latin typeface="Consolas"/>
                <a:cs typeface="Consolas"/>
              </a:rPr>
              <a:t>i</a:t>
            </a:r>
            <a:r>
              <a:rPr sz="1600" spc="20" dirty="0">
                <a:solidFill>
                  <a:prstClr val="black"/>
                </a:solidFill>
                <a:latin typeface="Consolas"/>
                <a:cs typeface="Consolas"/>
              </a:rPr>
              <a:t>d</a:t>
            </a:r>
            <a:r>
              <a:rPr sz="1600" dirty="0">
                <a:solidFill>
                  <a:srgbClr val="666600"/>
                </a:solidFill>
                <a:latin typeface="Consolas"/>
                <a:cs typeface="Consolas"/>
              </a:rPr>
              <a:t>:</a:t>
            </a:r>
            <a:r>
              <a:rPr sz="1600" dirty="0">
                <a:solidFill>
                  <a:prstClr val="black"/>
                </a:solidFill>
                <a:latin typeface="Consolas"/>
                <a:cs typeface="Consolas"/>
              </a:rPr>
              <a:t>d</a:t>
            </a:r>
            <a:r>
              <a:rPr sz="1600" dirty="0">
                <a:solidFill>
                  <a:srgbClr val="666600"/>
                </a:solidFill>
                <a:latin typeface="Consolas"/>
                <a:cs typeface="Consolas"/>
              </a:rPr>
              <a:t>[</a:t>
            </a:r>
            <a:r>
              <a:rPr sz="1600" dirty="0">
                <a:solidFill>
                  <a:srgbClr val="000087"/>
                </a:solidFill>
                <a:latin typeface="Consolas"/>
                <a:cs typeface="Consolas"/>
              </a:rPr>
              <a:t>this</a:t>
            </a:r>
            <a:r>
              <a:rPr sz="1600" dirty="0">
                <a:solidFill>
                  <a:srgbClr val="666600"/>
                </a:solidFill>
                <a:latin typeface="Consolas"/>
                <a:cs typeface="Consolas"/>
              </a:rPr>
              <a:t>.</a:t>
            </a:r>
            <a:r>
              <a:rPr sz="1600" dirty="0">
                <a:solidFill>
                  <a:prstClr val="black"/>
                </a:solidFill>
                <a:latin typeface="Consolas"/>
                <a:cs typeface="Consolas"/>
              </a:rPr>
              <a:t>state</a:t>
            </a:r>
            <a:r>
              <a:rPr sz="1600" dirty="0">
                <a:solidFill>
                  <a:srgbClr val="666600"/>
                </a:solidFill>
                <a:latin typeface="Consolas"/>
                <a:cs typeface="Consolas"/>
              </a:rPr>
              <a:t>.</a:t>
            </a:r>
            <a:r>
              <a:rPr sz="1600" dirty="0">
                <a:solidFill>
                  <a:prstClr val="black"/>
                </a:solidFill>
                <a:latin typeface="Consolas"/>
                <a:cs typeface="Consolas"/>
              </a:rPr>
              <a:t>idVar]</a:t>
            </a:r>
            <a:endParaRPr sz="1600">
              <a:solidFill>
                <a:prstClr val="black"/>
              </a:solidFill>
              <a:latin typeface="Consolas"/>
              <a:cs typeface="Consolas"/>
            </a:endParaRPr>
          </a:p>
          <a:p>
            <a:pPr marL="1355479">
              <a:spcBef>
                <a:spcPts val="279"/>
              </a:spcBef>
            </a:pPr>
            <a:r>
              <a:rPr sz="1600" dirty="0">
                <a:solidFill>
                  <a:prstClr val="black"/>
                </a:solidFill>
                <a:latin typeface="Consolas"/>
                <a:cs typeface="Consolas"/>
              </a:rPr>
              <a:t>}</a:t>
            </a:r>
            <a:endParaRPr sz="1600">
              <a:solidFill>
                <a:prstClr val="black"/>
              </a:solidFill>
              <a:latin typeface="Consolas"/>
              <a:cs typeface="Consolas"/>
            </a:endParaRPr>
          </a:p>
          <a:p>
            <a:pPr marL="910144">
              <a:spcBef>
                <a:spcPts val="279"/>
              </a:spcBef>
            </a:pPr>
            <a:r>
              <a:rPr sz="1600" dirty="0">
                <a:solidFill>
                  <a:srgbClr val="666600"/>
                </a:solidFill>
                <a:latin typeface="Consolas"/>
                <a:cs typeface="Consolas"/>
              </a:rPr>
              <a:t>});</a:t>
            </a:r>
            <a:endParaRPr sz="1600">
              <a:solidFill>
                <a:prstClr val="black"/>
              </a:solidFill>
              <a:latin typeface="Consolas"/>
              <a:cs typeface="Consolas"/>
            </a:endParaRPr>
          </a:p>
          <a:p>
            <a:pPr marL="625671">
              <a:spcBef>
                <a:spcPts val="279"/>
              </a:spcBef>
            </a:pPr>
            <a:r>
              <a:rPr sz="1600" dirty="0">
                <a:solidFill>
                  <a:prstClr val="black"/>
                </a:solidFill>
                <a:latin typeface="Consolas"/>
                <a:cs typeface="Consolas"/>
              </a:rPr>
              <a:t>return(</a:t>
            </a:r>
            <a:endParaRPr sz="1600">
              <a:solidFill>
                <a:prstClr val="black"/>
              </a:solidFill>
              <a:latin typeface="Consolas"/>
              <a:cs typeface="Consolas"/>
            </a:endParaRPr>
          </a:p>
          <a:p>
            <a:pPr marL="1235256" marR="1579841" indent="-609585">
              <a:lnSpc>
                <a:spcPct val="114599"/>
              </a:lnSpc>
            </a:pPr>
            <a:r>
              <a:rPr sz="1600" dirty="0">
                <a:solidFill>
                  <a:prstClr val="black"/>
                </a:solidFill>
                <a:latin typeface="Consolas"/>
                <a:cs typeface="Consolas"/>
              </a:rPr>
              <a:t>&lt;ScatterPlotComponent  titles</a:t>
            </a:r>
            <a:r>
              <a:rPr sz="1600" dirty="0">
                <a:solidFill>
                  <a:srgbClr val="666600"/>
                </a:solidFill>
                <a:latin typeface="Consolas"/>
                <a:cs typeface="Consolas"/>
              </a:rPr>
              <a:t>={</a:t>
            </a:r>
            <a:r>
              <a:rPr sz="1600" dirty="0">
                <a:solidFill>
                  <a:prstClr val="black"/>
                </a:solidFill>
                <a:latin typeface="Consolas"/>
                <a:cs typeface="Consolas"/>
              </a:rPr>
              <a:t>titles}  search</a:t>
            </a:r>
            <a:r>
              <a:rPr sz="1600" dirty="0">
                <a:solidFill>
                  <a:srgbClr val="666600"/>
                </a:solidFill>
                <a:latin typeface="Consolas"/>
                <a:cs typeface="Consolas"/>
              </a:rPr>
              <a:t>={</a:t>
            </a:r>
            <a:r>
              <a:rPr sz="1600" dirty="0">
                <a:solidFill>
                  <a:srgbClr val="000087"/>
                </a:solidFill>
                <a:latin typeface="Consolas"/>
                <a:cs typeface="Consolas"/>
              </a:rPr>
              <a:t>this</a:t>
            </a:r>
            <a:r>
              <a:rPr sz="1600" dirty="0">
                <a:solidFill>
                  <a:srgbClr val="666600"/>
                </a:solidFill>
                <a:latin typeface="Consolas"/>
                <a:cs typeface="Consolas"/>
              </a:rPr>
              <a:t>.</a:t>
            </a:r>
            <a:r>
              <a:rPr sz="1600" dirty="0">
                <a:solidFill>
                  <a:prstClr val="black"/>
                </a:solidFill>
                <a:latin typeface="Consolas"/>
                <a:cs typeface="Consolas"/>
              </a:rPr>
              <a:t>state</a:t>
            </a:r>
            <a:r>
              <a:rPr sz="1600" dirty="0">
                <a:solidFill>
                  <a:srgbClr val="666600"/>
                </a:solidFill>
                <a:latin typeface="Consolas"/>
                <a:cs typeface="Consolas"/>
              </a:rPr>
              <a:t>.</a:t>
            </a:r>
            <a:r>
              <a:rPr sz="1600" dirty="0">
                <a:solidFill>
                  <a:prstClr val="black"/>
                </a:solidFill>
                <a:latin typeface="Consolas"/>
                <a:cs typeface="Consolas"/>
              </a:rPr>
              <a:t>search}  data</a:t>
            </a:r>
            <a:r>
              <a:rPr sz="1600" dirty="0">
                <a:solidFill>
                  <a:srgbClr val="666600"/>
                </a:solidFill>
                <a:latin typeface="Consolas"/>
                <a:cs typeface="Consolas"/>
              </a:rPr>
              <a:t>={</a:t>
            </a:r>
            <a:r>
              <a:rPr sz="1600" dirty="0">
                <a:solidFill>
                  <a:prstClr val="black"/>
                </a:solidFill>
                <a:latin typeface="Consolas"/>
                <a:cs typeface="Consolas"/>
              </a:rPr>
              <a:t>chartData}  width</a:t>
            </a:r>
            <a:r>
              <a:rPr sz="1600" dirty="0">
                <a:solidFill>
                  <a:srgbClr val="666600"/>
                </a:solidFill>
                <a:latin typeface="Consolas"/>
                <a:cs typeface="Consolas"/>
              </a:rPr>
              <a:t>={</a:t>
            </a:r>
            <a:r>
              <a:rPr sz="1600" dirty="0">
                <a:solidFill>
                  <a:prstClr val="black"/>
                </a:solidFill>
                <a:latin typeface="Consolas"/>
                <a:cs typeface="Consolas"/>
              </a:rPr>
              <a:t>window</a:t>
            </a:r>
            <a:r>
              <a:rPr sz="1600" dirty="0">
                <a:solidFill>
                  <a:srgbClr val="666600"/>
                </a:solidFill>
                <a:latin typeface="Consolas"/>
                <a:cs typeface="Consolas"/>
              </a:rPr>
              <a:t>.</a:t>
            </a:r>
            <a:r>
              <a:rPr sz="1600" dirty="0">
                <a:solidFill>
                  <a:prstClr val="black"/>
                </a:solidFill>
                <a:latin typeface="Consolas"/>
                <a:cs typeface="Consolas"/>
              </a:rPr>
              <a:t>innerWidth</a:t>
            </a:r>
            <a:r>
              <a:rPr sz="1600" dirty="0">
                <a:solidFill>
                  <a:srgbClr val="666600"/>
                </a:solidFill>
                <a:latin typeface="Consolas"/>
                <a:cs typeface="Consolas"/>
              </a:rPr>
              <a:t>/</a:t>
            </a:r>
            <a:r>
              <a:rPr sz="1600" dirty="0">
                <a:solidFill>
                  <a:srgbClr val="006666"/>
                </a:solidFill>
                <a:latin typeface="Consolas"/>
                <a:cs typeface="Consolas"/>
              </a:rPr>
              <a:t>2}</a:t>
            </a:r>
            <a:endParaRPr sz="1600">
              <a:solidFill>
                <a:prstClr val="black"/>
              </a:solidFill>
              <a:latin typeface="Consolas"/>
              <a:cs typeface="Consolas"/>
            </a:endParaRPr>
          </a:p>
          <a:p>
            <a:pPr marL="1235256">
              <a:spcBef>
                <a:spcPts val="279"/>
              </a:spcBef>
            </a:pPr>
            <a:r>
              <a:rPr sz="1600" dirty="0">
                <a:solidFill>
                  <a:prstClr val="black"/>
                </a:solidFill>
                <a:latin typeface="Consolas"/>
                <a:cs typeface="Consolas"/>
              </a:rPr>
              <a:t>height</a:t>
            </a:r>
            <a:r>
              <a:rPr sz="1600" dirty="0">
                <a:solidFill>
                  <a:srgbClr val="666600"/>
                </a:solidFill>
                <a:latin typeface="Consolas"/>
                <a:cs typeface="Consolas"/>
              </a:rPr>
              <a:t>={</a:t>
            </a:r>
            <a:r>
              <a:rPr sz="1600" dirty="0">
                <a:solidFill>
                  <a:prstClr val="black"/>
                </a:solidFill>
                <a:latin typeface="Consolas"/>
                <a:cs typeface="Consolas"/>
              </a:rPr>
              <a:t>window</a:t>
            </a:r>
            <a:r>
              <a:rPr sz="1600" dirty="0">
                <a:solidFill>
                  <a:srgbClr val="666600"/>
                </a:solidFill>
                <a:latin typeface="Consolas"/>
                <a:cs typeface="Consolas"/>
              </a:rPr>
              <a:t>.</a:t>
            </a:r>
            <a:r>
              <a:rPr sz="1600" dirty="0">
                <a:solidFill>
                  <a:prstClr val="black"/>
                </a:solidFill>
                <a:latin typeface="Consolas"/>
                <a:cs typeface="Consolas"/>
              </a:rPr>
              <a:t>innerHeight </a:t>
            </a:r>
            <a:r>
              <a:rPr sz="1600" dirty="0">
                <a:solidFill>
                  <a:srgbClr val="666600"/>
                </a:solidFill>
                <a:latin typeface="Consolas"/>
                <a:cs typeface="Consolas"/>
              </a:rPr>
              <a:t>* .</a:t>
            </a:r>
            <a:r>
              <a:rPr sz="1600" dirty="0">
                <a:solidFill>
                  <a:srgbClr val="006666"/>
                </a:solidFill>
                <a:latin typeface="Consolas"/>
                <a:cs typeface="Consolas"/>
              </a:rPr>
              <a:t>9</a:t>
            </a:r>
            <a:r>
              <a:rPr sz="1600" dirty="0">
                <a:solidFill>
                  <a:srgbClr val="666600"/>
                </a:solidFill>
                <a:latin typeface="Consolas"/>
                <a:cs typeface="Consolas"/>
              </a:rPr>
              <a:t>}</a:t>
            </a:r>
            <a:r>
              <a:rPr sz="1600" spc="-133" dirty="0">
                <a:solidFill>
                  <a:srgbClr val="666600"/>
                </a:solidFill>
                <a:latin typeface="Consolas"/>
                <a:cs typeface="Consolas"/>
              </a:rPr>
              <a:t> </a:t>
            </a:r>
            <a:r>
              <a:rPr sz="1600" dirty="0">
                <a:solidFill>
                  <a:srgbClr val="666600"/>
                </a:solidFill>
                <a:latin typeface="Consolas"/>
                <a:cs typeface="Consolas"/>
              </a:rPr>
              <a:t>/&gt;</a:t>
            </a:r>
            <a:endParaRPr sz="1600">
              <a:solidFill>
                <a:prstClr val="black"/>
              </a:solidFill>
              <a:latin typeface="Consolas"/>
              <a:cs typeface="Consolas"/>
            </a:endParaRPr>
          </a:p>
          <a:p>
            <a:pPr>
              <a:spcBef>
                <a:spcPts val="27"/>
              </a:spcBef>
            </a:pPr>
            <a:endParaRPr sz="2133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625671"/>
            <a:r>
              <a:rPr sz="1600" dirty="0">
                <a:solidFill>
                  <a:prstClr val="black"/>
                </a:solidFill>
                <a:latin typeface="Consolas"/>
                <a:cs typeface="Consolas"/>
              </a:rPr>
              <a:t>)</a:t>
            </a:r>
            <a:endParaRPr sz="1600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5113" y="6418149"/>
            <a:ext cx="6136449" cy="20994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>
              <a:solidFill>
                <a:prstClr val="black"/>
              </a:solidFill>
            </a:endParaRPr>
          </a:p>
        </p:txBody>
      </p:sp>
      <p:sp>
        <p:nvSpPr>
          <p:cNvPr id="5" name="object 5"/>
          <p:cNvSpPr/>
          <p:nvPr/>
        </p:nvSpPr>
        <p:spPr>
          <a:xfrm>
            <a:off x="6356316" y="6415371"/>
            <a:ext cx="856827" cy="269240"/>
          </a:xfrm>
          <a:custGeom>
            <a:avLst/>
            <a:gdLst/>
            <a:ahLst/>
            <a:cxnLst/>
            <a:rect l="l" t="t" r="r" b="b"/>
            <a:pathLst>
              <a:path w="642620" h="201929">
                <a:moveTo>
                  <a:pt x="37052" y="156864"/>
                </a:moveTo>
                <a:lnTo>
                  <a:pt x="0" y="156864"/>
                </a:lnTo>
                <a:lnTo>
                  <a:pt x="59083" y="4315"/>
                </a:lnTo>
                <a:lnTo>
                  <a:pt x="99707" y="4315"/>
                </a:lnTo>
                <a:lnTo>
                  <a:pt x="112267" y="36908"/>
                </a:lnTo>
                <a:lnTo>
                  <a:pt x="79324" y="36908"/>
                </a:lnTo>
                <a:lnTo>
                  <a:pt x="55654" y="102393"/>
                </a:lnTo>
                <a:lnTo>
                  <a:pt x="137504" y="102393"/>
                </a:lnTo>
                <a:lnTo>
                  <a:pt x="148515" y="130967"/>
                </a:lnTo>
                <a:lnTo>
                  <a:pt x="46729" y="130967"/>
                </a:lnTo>
                <a:lnTo>
                  <a:pt x="37052" y="156864"/>
                </a:lnTo>
                <a:close/>
              </a:path>
              <a:path w="642620" h="201929">
                <a:moveTo>
                  <a:pt x="137504" y="102393"/>
                </a:moveTo>
                <a:lnTo>
                  <a:pt x="103136" y="102393"/>
                </a:lnTo>
                <a:lnTo>
                  <a:pt x="79324" y="36908"/>
                </a:lnTo>
                <a:lnTo>
                  <a:pt x="112267" y="36908"/>
                </a:lnTo>
                <a:lnTo>
                  <a:pt x="137504" y="102393"/>
                </a:lnTo>
                <a:close/>
              </a:path>
              <a:path w="642620" h="201929">
                <a:moveTo>
                  <a:pt x="158495" y="156864"/>
                </a:moveTo>
                <a:lnTo>
                  <a:pt x="121443" y="156864"/>
                </a:lnTo>
                <a:lnTo>
                  <a:pt x="112061" y="130967"/>
                </a:lnTo>
                <a:lnTo>
                  <a:pt x="148515" y="130967"/>
                </a:lnTo>
                <a:lnTo>
                  <a:pt x="158495" y="156864"/>
                </a:lnTo>
                <a:close/>
              </a:path>
              <a:path w="642620" h="201929">
                <a:moveTo>
                  <a:pt x="271197" y="60423"/>
                </a:moveTo>
                <a:lnTo>
                  <a:pt x="201005" y="60423"/>
                </a:lnTo>
                <a:lnTo>
                  <a:pt x="208102" y="53130"/>
                </a:lnTo>
                <a:lnTo>
                  <a:pt x="216149" y="47921"/>
                </a:lnTo>
                <a:lnTo>
                  <a:pt x="225143" y="44796"/>
                </a:lnTo>
                <a:lnTo>
                  <a:pt x="235086" y="43754"/>
                </a:lnTo>
                <a:lnTo>
                  <a:pt x="245498" y="44722"/>
                </a:lnTo>
                <a:lnTo>
                  <a:pt x="254846" y="47624"/>
                </a:lnTo>
                <a:lnTo>
                  <a:pt x="263132" y="52461"/>
                </a:lnTo>
                <a:lnTo>
                  <a:pt x="270357" y="59232"/>
                </a:lnTo>
                <a:lnTo>
                  <a:pt x="271197" y="60423"/>
                </a:lnTo>
                <a:close/>
              </a:path>
              <a:path w="642620" h="201929">
                <a:moveTo>
                  <a:pt x="201005" y="198982"/>
                </a:moveTo>
                <a:lnTo>
                  <a:pt x="171983" y="198982"/>
                </a:lnTo>
                <a:lnTo>
                  <a:pt x="171983" y="46433"/>
                </a:lnTo>
                <a:lnTo>
                  <a:pt x="201005" y="46433"/>
                </a:lnTo>
                <a:lnTo>
                  <a:pt x="201005" y="60423"/>
                </a:lnTo>
                <a:lnTo>
                  <a:pt x="271197" y="60423"/>
                </a:lnTo>
                <a:lnTo>
                  <a:pt x="276282" y="67623"/>
                </a:lnTo>
                <a:lnTo>
                  <a:pt x="277090" y="69501"/>
                </a:lnTo>
                <a:lnTo>
                  <a:pt x="221198" y="69501"/>
                </a:lnTo>
                <a:lnTo>
                  <a:pt x="216483" y="70742"/>
                </a:lnTo>
                <a:lnTo>
                  <a:pt x="211721" y="73222"/>
                </a:lnTo>
                <a:lnTo>
                  <a:pt x="206958" y="75603"/>
                </a:lnTo>
                <a:lnTo>
                  <a:pt x="203386" y="78581"/>
                </a:lnTo>
                <a:lnTo>
                  <a:pt x="201005" y="82152"/>
                </a:lnTo>
                <a:lnTo>
                  <a:pt x="201005" y="121145"/>
                </a:lnTo>
                <a:lnTo>
                  <a:pt x="221198" y="133795"/>
                </a:lnTo>
                <a:lnTo>
                  <a:pt x="276965" y="133795"/>
                </a:lnTo>
                <a:lnTo>
                  <a:pt x="276367" y="135209"/>
                </a:lnTo>
                <a:lnTo>
                  <a:pt x="271222" y="142725"/>
                </a:lnTo>
                <a:lnTo>
                  <a:pt x="201005" y="142725"/>
                </a:lnTo>
                <a:lnTo>
                  <a:pt x="201005" y="198982"/>
                </a:lnTo>
                <a:close/>
              </a:path>
              <a:path w="642620" h="201929">
                <a:moveTo>
                  <a:pt x="276965" y="133795"/>
                </a:moveTo>
                <a:lnTo>
                  <a:pt x="234295" y="133795"/>
                </a:lnTo>
                <a:lnTo>
                  <a:pt x="241039" y="130818"/>
                </a:lnTo>
                <a:lnTo>
                  <a:pt x="246096" y="124865"/>
                </a:lnTo>
                <a:lnTo>
                  <a:pt x="251259" y="118912"/>
                </a:lnTo>
                <a:lnTo>
                  <a:pt x="253840" y="111124"/>
                </a:lnTo>
                <a:lnTo>
                  <a:pt x="253840" y="91975"/>
                </a:lnTo>
                <a:lnTo>
                  <a:pt x="251259" y="84285"/>
                </a:lnTo>
                <a:lnTo>
                  <a:pt x="246096" y="78431"/>
                </a:lnTo>
                <a:lnTo>
                  <a:pt x="241039" y="72478"/>
                </a:lnTo>
                <a:lnTo>
                  <a:pt x="234295" y="69501"/>
                </a:lnTo>
                <a:lnTo>
                  <a:pt x="277090" y="69501"/>
                </a:lnTo>
                <a:lnTo>
                  <a:pt x="280515" y="77464"/>
                </a:lnTo>
                <a:lnTo>
                  <a:pt x="283055" y="88756"/>
                </a:lnTo>
                <a:lnTo>
                  <a:pt x="283901" y="101500"/>
                </a:lnTo>
                <a:lnTo>
                  <a:pt x="283064" y="114076"/>
                </a:lnTo>
                <a:lnTo>
                  <a:pt x="280552" y="125312"/>
                </a:lnTo>
                <a:lnTo>
                  <a:pt x="276965" y="133795"/>
                </a:lnTo>
                <a:close/>
              </a:path>
              <a:path w="642620" h="201929">
                <a:moveTo>
                  <a:pt x="235086" y="159542"/>
                </a:moveTo>
                <a:lnTo>
                  <a:pt x="224977" y="158491"/>
                </a:lnTo>
                <a:lnTo>
                  <a:pt x="215927" y="155338"/>
                </a:lnTo>
                <a:lnTo>
                  <a:pt x="207936" y="150082"/>
                </a:lnTo>
                <a:lnTo>
                  <a:pt x="201005" y="142725"/>
                </a:lnTo>
                <a:lnTo>
                  <a:pt x="271222" y="142725"/>
                </a:lnTo>
                <a:lnTo>
                  <a:pt x="235086" y="159542"/>
                </a:lnTo>
                <a:close/>
              </a:path>
              <a:path w="642620" h="201929">
                <a:moveTo>
                  <a:pt x="404471" y="60423"/>
                </a:moveTo>
                <a:lnTo>
                  <a:pt x="334279" y="60423"/>
                </a:lnTo>
                <a:lnTo>
                  <a:pt x="341376" y="53130"/>
                </a:lnTo>
                <a:lnTo>
                  <a:pt x="349422" y="47921"/>
                </a:lnTo>
                <a:lnTo>
                  <a:pt x="358417" y="44796"/>
                </a:lnTo>
                <a:lnTo>
                  <a:pt x="368359" y="43754"/>
                </a:lnTo>
                <a:lnTo>
                  <a:pt x="378767" y="44722"/>
                </a:lnTo>
                <a:lnTo>
                  <a:pt x="388116" y="47624"/>
                </a:lnTo>
                <a:lnTo>
                  <a:pt x="396405" y="52461"/>
                </a:lnTo>
                <a:lnTo>
                  <a:pt x="403630" y="59232"/>
                </a:lnTo>
                <a:lnTo>
                  <a:pt x="404471" y="60423"/>
                </a:lnTo>
                <a:close/>
              </a:path>
              <a:path w="642620" h="201929">
                <a:moveTo>
                  <a:pt x="334279" y="198982"/>
                </a:moveTo>
                <a:lnTo>
                  <a:pt x="305256" y="198982"/>
                </a:lnTo>
                <a:lnTo>
                  <a:pt x="305256" y="46433"/>
                </a:lnTo>
                <a:lnTo>
                  <a:pt x="334279" y="46433"/>
                </a:lnTo>
                <a:lnTo>
                  <a:pt x="334279" y="60423"/>
                </a:lnTo>
                <a:lnTo>
                  <a:pt x="404471" y="60423"/>
                </a:lnTo>
                <a:lnTo>
                  <a:pt x="409556" y="67623"/>
                </a:lnTo>
                <a:lnTo>
                  <a:pt x="410364" y="69501"/>
                </a:lnTo>
                <a:lnTo>
                  <a:pt x="354472" y="69501"/>
                </a:lnTo>
                <a:lnTo>
                  <a:pt x="349757" y="70742"/>
                </a:lnTo>
                <a:lnTo>
                  <a:pt x="344994" y="73222"/>
                </a:lnTo>
                <a:lnTo>
                  <a:pt x="340232" y="75603"/>
                </a:lnTo>
                <a:lnTo>
                  <a:pt x="336660" y="78581"/>
                </a:lnTo>
                <a:lnTo>
                  <a:pt x="334279" y="82152"/>
                </a:lnTo>
                <a:lnTo>
                  <a:pt x="334279" y="121145"/>
                </a:lnTo>
                <a:lnTo>
                  <a:pt x="354472" y="133795"/>
                </a:lnTo>
                <a:lnTo>
                  <a:pt x="410238" y="133795"/>
                </a:lnTo>
                <a:lnTo>
                  <a:pt x="409640" y="135209"/>
                </a:lnTo>
                <a:lnTo>
                  <a:pt x="404496" y="142725"/>
                </a:lnTo>
                <a:lnTo>
                  <a:pt x="334279" y="142725"/>
                </a:lnTo>
                <a:lnTo>
                  <a:pt x="334279" y="198982"/>
                </a:lnTo>
                <a:close/>
              </a:path>
              <a:path w="642620" h="201929">
                <a:moveTo>
                  <a:pt x="410238" y="133795"/>
                </a:moveTo>
                <a:lnTo>
                  <a:pt x="367569" y="133795"/>
                </a:lnTo>
                <a:lnTo>
                  <a:pt x="374312" y="130818"/>
                </a:lnTo>
                <a:lnTo>
                  <a:pt x="379370" y="124865"/>
                </a:lnTo>
                <a:lnTo>
                  <a:pt x="384533" y="118912"/>
                </a:lnTo>
                <a:lnTo>
                  <a:pt x="387114" y="111124"/>
                </a:lnTo>
                <a:lnTo>
                  <a:pt x="387114" y="91975"/>
                </a:lnTo>
                <a:lnTo>
                  <a:pt x="384533" y="84285"/>
                </a:lnTo>
                <a:lnTo>
                  <a:pt x="379370" y="78431"/>
                </a:lnTo>
                <a:lnTo>
                  <a:pt x="374312" y="72478"/>
                </a:lnTo>
                <a:lnTo>
                  <a:pt x="367569" y="69501"/>
                </a:lnTo>
                <a:lnTo>
                  <a:pt x="410364" y="69501"/>
                </a:lnTo>
                <a:lnTo>
                  <a:pt x="413788" y="77464"/>
                </a:lnTo>
                <a:lnTo>
                  <a:pt x="416328" y="88756"/>
                </a:lnTo>
                <a:lnTo>
                  <a:pt x="417175" y="101500"/>
                </a:lnTo>
                <a:lnTo>
                  <a:pt x="416337" y="114076"/>
                </a:lnTo>
                <a:lnTo>
                  <a:pt x="413825" y="125312"/>
                </a:lnTo>
                <a:lnTo>
                  <a:pt x="410238" y="133795"/>
                </a:lnTo>
                <a:close/>
              </a:path>
              <a:path w="642620" h="201929">
                <a:moveTo>
                  <a:pt x="368359" y="159542"/>
                </a:moveTo>
                <a:lnTo>
                  <a:pt x="358251" y="158491"/>
                </a:lnTo>
                <a:lnTo>
                  <a:pt x="349201" y="155338"/>
                </a:lnTo>
                <a:lnTo>
                  <a:pt x="341210" y="150082"/>
                </a:lnTo>
                <a:lnTo>
                  <a:pt x="334279" y="142725"/>
                </a:lnTo>
                <a:lnTo>
                  <a:pt x="404496" y="142725"/>
                </a:lnTo>
                <a:lnTo>
                  <a:pt x="368359" y="159542"/>
                </a:lnTo>
                <a:close/>
              </a:path>
              <a:path w="642620" h="201929">
                <a:moveTo>
                  <a:pt x="523201" y="177848"/>
                </a:moveTo>
                <a:lnTo>
                  <a:pt x="486336" y="177848"/>
                </a:lnTo>
                <a:lnTo>
                  <a:pt x="489955" y="176410"/>
                </a:lnTo>
                <a:lnTo>
                  <a:pt x="492736" y="173532"/>
                </a:lnTo>
                <a:lnTo>
                  <a:pt x="495613" y="170655"/>
                </a:lnTo>
                <a:lnTo>
                  <a:pt x="497051" y="166091"/>
                </a:lnTo>
                <a:lnTo>
                  <a:pt x="497051" y="46433"/>
                </a:lnTo>
                <a:lnTo>
                  <a:pt x="526074" y="46433"/>
                </a:lnTo>
                <a:lnTo>
                  <a:pt x="526074" y="159840"/>
                </a:lnTo>
                <a:lnTo>
                  <a:pt x="525460" y="168826"/>
                </a:lnTo>
                <a:lnTo>
                  <a:pt x="523617" y="176881"/>
                </a:lnTo>
                <a:lnTo>
                  <a:pt x="523201" y="177848"/>
                </a:lnTo>
                <a:close/>
              </a:path>
              <a:path w="642620" h="201929">
                <a:moveTo>
                  <a:pt x="458370" y="159393"/>
                </a:moveTo>
                <a:lnTo>
                  <a:pt x="448350" y="159393"/>
                </a:lnTo>
                <a:lnTo>
                  <a:pt x="443987" y="157558"/>
                </a:lnTo>
                <a:lnTo>
                  <a:pt x="436644" y="150216"/>
                </a:lnTo>
                <a:lnTo>
                  <a:pt x="434815" y="145850"/>
                </a:lnTo>
                <a:lnTo>
                  <a:pt x="434815" y="135830"/>
                </a:lnTo>
                <a:lnTo>
                  <a:pt x="436644" y="131513"/>
                </a:lnTo>
                <a:lnTo>
                  <a:pt x="443987" y="124171"/>
                </a:lnTo>
                <a:lnTo>
                  <a:pt x="448350" y="122335"/>
                </a:lnTo>
                <a:lnTo>
                  <a:pt x="458370" y="122335"/>
                </a:lnTo>
                <a:lnTo>
                  <a:pt x="462695" y="124171"/>
                </a:lnTo>
                <a:lnTo>
                  <a:pt x="470029" y="131513"/>
                </a:lnTo>
                <a:lnTo>
                  <a:pt x="471867" y="135830"/>
                </a:lnTo>
                <a:lnTo>
                  <a:pt x="471867" y="145850"/>
                </a:lnTo>
                <a:lnTo>
                  <a:pt x="470029" y="150216"/>
                </a:lnTo>
                <a:lnTo>
                  <a:pt x="462695" y="157558"/>
                </a:lnTo>
                <a:lnTo>
                  <a:pt x="458370" y="159393"/>
                </a:lnTo>
                <a:close/>
              </a:path>
              <a:path w="642620" h="201929">
                <a:moveTo>
                  <a:pt x="486783" y="201660"/>
                </a:moveTo>
                <a:lnTo>
                  <a:pt x="480630" y="201660"/>
                </a:lnTo>
                <a:lnTo>
                  <a:pt x="475572" y="201115"/>
                </a:lnTo>
                <a:lnTo>
                  <a:pt x="471600" y="200023"/>
                </a:lnTo>
                <a:lnTo>
                  <a:pt x="467638" y="199032"/>
                </a:lnTo>
                <a:lnTo>
                  <a:pt x="463466" y="196997"/>
                </a:lnTo>
                <a:lnTo>
                  <a:pt x="459104" y="193921"/>
                </a:lnTo>
                <a:lnTo>
                  <a:pt x="467143" y="172193"/>
                </a:lnTo>
                <a:lnTo>
                  <a:pt x="471505" y="175963"/>
                </a:lnTo>
                <a:lnTo>
                  <a:pt x="476410" y="177848"/>
                </a:lnTo>
                <a:lnTo>
                  <a:pt x="523201" y="177848"/>
                </a:lnTo>
                <a:lnTo>
                  <a:pt x="520548" y="184006"/>
                </a:lnTo>
                <a:lnTo>
                  <a:pt x="516253" y="190201"/>
                </a:lnTo>
                <a:lnTo>
                  <a:pt x="510785" y="195215"/>
                </a:lnTo>
                <a:lnTo>
                  <a:pt x="504051" y="198796"/>
                </a:lnTo>
                <a:lnTo>
                  <a:pt x="496051" y="200944"/>
                </a:lnTo>
                <a:lnTo>
                  <a:pt x="486783" y="201660"/>
                </a:lnTo>
                <a:close/>
              </a:path>
              <a:path w="642620" h="201929">
                <a:moveTo>
                  <a:pt x="516349" y="34528"/>
                </a:moveTo>
                <a:lnTo>
                  <a:pt x="506728" y="34528"/>
                </a:lnTo>
                <a:lnTo>
                  <a:pt x="502614" y="32890"/>
                </a:lnTo>
                <a:lnTo>
                  <a:pt x="499137" y="29616"/>
                </a:lnTo>
                <a:lnTo>
                  <a:pt x="495765" y="26243"/>
                </a:lnTo>
                <a:lnTo>
                  <a:pt x="494079" y="22125"/>
                </a:lnTo>
                <a:lnTo>
                  <a:pt x="494079" y="12302"/>
                </a:lnTo>
                <a:lnTo>
                  <a:pt x="495765" y="8184"/>
                </a:lnTo>
                <a:lnTo>
                  <a:pt x="499137" y="4911"/>
                </a:lnTo>
                <a:lnTo>
                  <a:pt x="502614" y="1636"/>
                </a:lnTo>
                <a:lnTo>
                  <a:pt x="506728" y="0"/>
                </a:lnTo>
                <a:lnTo>
                  <a:pt x="516349" y="0"/>
                </a:lnTo>
                <a:lnTo>
                  <a:pt x="520416" y="1636"/>
                </a:lnTo>
                <a:lnTo>
                  <a:pt x="523692" y="4911"/>
                </a:lnTo>
                <a:lnTo>
                  <a:pt x="527064" y="8184"/>
                </a:lnTo>
                <a:lnTo>
                  <a:pt x="528750" y="12302"/>
                </a:lnTo>
                <a:lnTo>
                  <a:pt x="528750" y="22125"/>
                </a:lnTo>
                <a:lnTo>
                  <a:pt x="527064" y="26243"/>
                </a:lnTo>
                <a:lnTo>
                  <a:pt x="520416" y="32890"/>
                </a:lnTo>
                <a:lnTo>
                  <a:pt x="516349" y="34528"/>
                </a:lnTo>
                <a:close/>
              </a:path>
              <a:path w="642620" h="201929">
                <a:moveTo>
                  <a:pt x="639620" y="137218"/>
                </a:moveTo>
                <a:lnTo>
                  <a:pt x="608370" y="137218"/>
                </a:lnTo>
                <a:lnTo>
                  <a:pt x="614570" y="133249"/>
                </a:lnTo>
                <a:lnTo>
                  <a:pt x="614535" y="122187"/>
                </a:lnTo>
                <a:lnTo>
                  <a:pt x="581823" y="111322"/>
                </a:lnTo>
                <a:lnTo>
                  <a:pt x="567434" y="106643"/>
                </a:lnTo>
                <a:lnTo>
                  <a:pt x="557156" y="99602"/>
                </a:lnTo>
                <a:lnTo>
                  <a:pt x="550989" y="90198"/>
                </a:lnTo>
                <a:lnTo>
                  <a:pt x="548934" y="78431"/>
                </a:lnTo>
                <a:lnTo>
                  <a:pt x="549725" y="71120"/>
                </a:lnTo>
                <a:lnTo>
                  <a:pt x="584662" y="44359"/>
                </a:lnTo>
                <a:lnTo>
                  <a:pt x="594177" y="43754"/>
                </a:lnTo>
                <a:lnTo>
                  <a:pt x="606672" y="44694"/>
                </a:lnTo>
                <a:lnTo>
                  <a:pt x="618253" y="47512"/>
                </a:lnTo>
                <a:lnTo>
                  <a:pt x="628921" y="52209"/>
                </a:lnTo>
                <a:lnTo>
                  <a:pt x="638678" y="58786"/>
                </a:lnTo>
                <a:lnTo>
                  <a:pt x="634519" y="65930"/>
                </a:lnTo>
                <a:lnTo>
                  <a:pt x="589072" y="65930"/>
                </a:lnTo>
                <a:lnTo>
                  <a:pt x="584852" y="67021"/>
                </a:lnTo>
                <a:lnTo>
                  <a:pt x="581681" y="69204"/>
                </a:lnTo>
                <a:lnTo>
                  <a:pt x="578604" y="71287"/>
                </a:lnTo>
                <a:lnTo>
                  <a:pt x="577061" y="73818"/>
                </a:lnTo>
                <a:lnTo>
                  <a:pt x="577061" y="79572"/>
                </a:lnTo>
                <a:lnTo>
                  <a:pt x="578652" y="81656"/>
                </a:lnTo>
                <a:lnTo>
                  <a:pt x="585005" y="84434"/>
                </a:lnTo>
                <a:lnTo>
                  <a:pt x="589015" y="85624"/>
                </a:lnTo>
                <a:lnTo>
                  <a:pt x="598845" y="87609"/>
                </a:lnTo>
                <a:lnTo>
                  <a:pt x="604102" y="88750"/>
                </a:lnTo>
                <a:lnTo>
                  <a:pt x="615313" y="91330"/>
                </a:lnTo>
                <a:lnTo>
                  <a:pt x="620571" y="93264"/>
                </a:lnTo>
                <a:lnTo>
                  <a:pt x="625429" y="95844"/>
                </a:lnTo>
                <a:lnTo>
                  <a:pt x="630391" y="98424"/>
                </a:lnTo>
                <a:lnTo>
                  <a:pt x="634458" y="101946"/>
                </a:lnTo>
                <a:lnTo>
                  <a:pt x="637640" y="106411"/>
                </a:lnTo>
                <a:lnTo>
                  <a:pt x="640812" y="110777"/>
                </a:lnTo>
                <a:lnTo>
                  <a:pt x="642402" y="116680"/>
                </a:lnTo>
                <a:lnTo>
                  <a:pt x="642402" y="124121"/>
                </a:lnTo>
                <a:lnTo>
                  <a:pt x="641583" y="131758"/>
                </a:lnTo>
                <a:lnTo>
                  <a:pt x="639620" y="137218"/>
                </a:lnTo>
                <a:close/>
              </a:path>
              <a:path w="642620" h="201929">
                <a:moveTo>
                  <a:pt x="627067" y="78729"/>
                </a:moveTo>
                <a:lnTo>
                  <a:pt x="623695" y="75157"/>
                </a:lnTo>
                <a:lnTo>
                  <a:pt x="619133" y="72131"/>
                </a:lnTo>
                <a:lnTo>
                  <a:pt x="607627" y="67170"/>
                </a:lnTo>
                <a:lnTo>
                  <a:pt x="601273" y="65930"/>
                </a:lnTo>
                <a:lnTo>
                  <a:pt x="634519" y="65930"/>
                </a:lnTo>
                <a:lnTo>
                  <a:pt x="627067" y="78729"/>
                </a:lnTo>
                <a:close/>
              </a:path>
              <a:path w="642620" h="201929">
                <a:moveTo>
                  <a:pt x="594625" y="159542"/>
                </a:moveTo>
                <a:lnTo>
                  <a:pt x="551067" y="147785"/>
                </a:lnTo>
                <a:lnTo>
                  <a:pt x="545209" y="142427"/>
                </a:lnTo>
                <a:lnTo>
                  <a:pt x="557868" y="122187"/>
                </a:lnTo>
                <a:lnTo>
                  <a:pt x="562231" y="126255"/>
                </a:lnTo>
                <a:lnTo>
                  <a:pt x="568079" y="129777"/>
                </a:lnTo>
                <a:lnTo>
                  <a:pt x="582766" y="135730"/>
                </a:lnTo>
                <a:lnTo>
                  <a:pt x="589615" y="137218"/>
                </a:lnTo>
                <a:lnTo>
                  <a:pt x="639620" y="137218"/>
                </a:lnTo>
                <a:lnTo>
                  <a:pt x="639126" y="138595"/>
                </a:lnTo>
                <a:lnTo>
                  <a:pt x="604941" y="158937"/>
                </a:lnTo>
                <a:lnTo>
                  <a:pt x="594625" y="159542"/>
                </a:lnTo>
                <a:close/>
              </a:path>
            </a:pathLst>
          </a:custGeom>
          <a:solidFill>
            <a:srgbClr val="606060"/>
          </a:solidFill>
        </p:spPr>
        <p:txBody>
          <a:bodyPr wrap="square" lIns="0" tIns="0" rIns="0" bIns="0" rtlCol="0"/>
          <a:lstStyle/>
          <a:p>
            <a:endParaRPr sz="24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602733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157353"/>
            <a:ext cx="12192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3981" y="0"/>
                </a:lnTo>
              </a:path>
            </a:pathLst>
          </a:custGeom>
          <a:ln w="9524">
            <a:solidFill>
              <a:srgbClr val="4BA172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prstClr val="black"/>
              </a:solidFill>
            </a:endParaRPr>
          </a:p>
        </p:txBody>
      </p:sp>
      <p:sp>
        <p:nvSpPr>
          <p:cNvPr id="3" name="object 3"/>
          <p:cNvSpPr/>
          <p:nvPr/>
        </p:nvSpPr>
        <p:spPr>
          <a:xfrm>
            <a:off x="116776" y="6417949"/>
            <a:ext cx="7433768" cy="2627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>
              <a:solidFill>
                <a:prstClr val="black"/>
              </a:solidFill>
            </a:endParaRPr>
          </a:p>
        </p:txBody>
      </p:sp>
      <p:sp>
        <p:nvSpPr>
          <p:cNvPr id="4" name="object 4"/>
          <p:cNvSpPr/>
          <p:nvPr/>
        </p:nvSpPr>
        <p:spPr>
          <a:xfrm>
            <a:off x="7653849" y="6415371"/>
            <a:ext cx="3436041" cy="2688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>
              <a:solidFill>
                <a:prstClr val="black"/>
              </a:solidFill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74766" y="106171"/>
            <a:ext cx="5173133" cy="240514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933"/>
            <a:r>
              <a:rPr sz="1600" dirty="0">
                <a:solidFill>
                  <a:srgbClr val="870000"/>
                </a:solidFill>
                <a:latin typeface="Consolas"/>
                <a:cs typeface="Consolas"/>
              </a:rPr>
              <a:t>// Scatterplot</a:t>
            </a:r>
            <a:r>
              <a:rPr sz="1600" spc="-147" dirty="0">
                <a:solidFill>
                  <a:srgbClr val="870000"/>
                </a:solidFill>
                <a:latin typeface="Consolas"/>
                <a:cs typeface="Consolas"/>
              </a:rPr>
              <a:t> </a:t>
            </a:r>
            <a:r>
              <a:rPr sz="1600" dirty="0">
                <a:solidFill>
                  <a:srgbClr val="870000"/>
                </a:solidFill>
                <a:latin typeface="Consolas"/>
                <a:cs typeface="Consolas"/>
              </a:rPr>
              <a:t>component</a:t>
            </a:r>
            <a:endParaRPr sz="1600">
              <a:solidFill>
                <a:prstClr val="black"/>
              </a:solidFill>
              <a:latin typeface="Consolas"/>
              <a:cs typeface="Consolas"/>
            </a:endParaRPr>
          </a:p>
          <a:p>
            <a:pPr marL="463115" marR="6773" indent="-447029">
              <a:lnSpc>
                <a:spcPct val="145800"/>
              </a:lnSpc>
            </a:pPr>
            <a:r>
              <a:rPr sz="1600" dirty="0">
                <a:solidFill>
                  <a:srgbClr val="000087"/>
                </a:solidFill>
                <a:latin typeface="Consolas"/>
                <a:cs typeface="Consolas"/>
              </a:rPr>
              <a:t>var </a:t>
            </a:r>
            <a:r>
              <a:rPr sz="1600" dirty="0">
                <a:solidFill>
                  <a:srgbClr val="660066"/>
                </a:solidFill>
                <a:latin typeface="Consolas"/>
                <a:cs typeface="Consolas"/>
              </a:rPr>
              <a:t>ScatterPlotComponent </a:t>
            </a:r>
            <a:r>
              <a:rPr sz="1600" dirty="0">
                <a:solidFill>
                  <a:srgbClr val="666600"/>
                </a:solidFill>
                <a:latin typeface="Consolas"/>
                <a:cs typeface="Consolas"/>
              </a:rPr>
              <a:t>=</a:t>
            </a:r>
            <a:r>
              <a:rPr sz="1600" spc="-133" dirty="0">
                <a:solidFill>
                  <a:srgbClr val="666600"/>
                </a:solidFill>
                <a:latin typeface="Consolas"/>
                <a:cs typeface="Consolas"/>
              </a:rPr>
              <a:t> </a:t>
            </a:r>
            <a:r>
              <a:rPr sz="1600" dirty="0">
                <a:solidFill>
                  <a:srgbClr val="660066"/>
                </a:solidFill>
                <a:latin typeface="Consolas"/>
                <a:cs typeface="Consolas"/>
              </a:rPr>
              <a:t>React</a:t>
            </a:r>
            <a:r>
              <a:rPr sz="1600" dirty="0">
                <a:solidFill>
                  <a:srgbClr val="666600"/>
                </a:solidFill>
                <a:latin typeface="Consolas"/>
                <a:cs typeface="Consolas"/>
              </a:rPr>
              <a:t>.</a:t>
            </a:r>
            <a:r>
              <a:rPr sz="1600" dirty="0">
                <a:solidFill>
                  <a:prstClr val="black"/>
                </a:solidFill>
                <a:latin typeface="Consolas"/>
                <a:cs typeface="Consolas"/>
              </a:rPr>
              <a:t>createClass</a:t>
            </a:r>
            <a:r>
              <a:rPr sz="1600" dirty="0">
                <a:solidFill>
                  <a:srgbClr val="666600"/>
                </a:solidFill>
                <a:latin typeface="Consolas"/>
                <a:cs typeface="Consolas"/>
              </a:rPr>
              <a:t>({  </a:t>
            </a:r>
            <a:r>
              <a:rPr sz="1600" dirty="0">
                <a:solidFill>
                  <a:prstClr val="black"/>
                </a:solidFill>
                <a:latin typeface="Consolas"/>
                <a:cs typeface="Consolas"/>
              </a:rPr>
              <a:t>componentDidMount</a:t>
            </a:r>
            <a:r>
              <a:rPr sz="1600" dirty="0">
                <a:solidFill>
                  <a:srgbClr val="666600"/>
                </a:solidFill>
                <a:latin typeface="Consolas"/>
                <a:cs typeface="Consolas"/>
              </a:rPr>
              <a:t>(){</a:t>
            </a:r>
            <a:endParaRPr sz="1600">
              <a:solidFill>
                <a:prstClr val="black"/>
              </a:solidFill>
              <a:latin typeface="Consolas"/>
              <a:cs typeface="Consolas"/>
            </a:endParaRPr>
          </a:p>
          <a:p>
            <a:pPr marL="910144" marR="900831">
              <a:lnSpc>
                <a:spcPct val="145800"/>
              </a:lnSpc>
            </a:pPr>
            <a:r>
              <a:rPr sz="1600" dirty="0">
                <a:solidFill>
                  <a:srgbClr val="870000"/>
                </a:solidFill>
                <a:latin typeface="Consolas"/>
                <a:cs typeface="Consolas"/>
              </a:rPr>
              <a:t>// Define scatterplot</a:t>
            </a:r>
            <a:r>
              <a:rPr sz="1600" spc="-152" dirty="0">
                <a:solidFill>
                  <a:srgbClr val="870000"/>
                </a:solidFill>
                <a:latin typeface="Consolas"/>
                <a:cs typeface="Consolas"/>
              </a:rPr>
              <a:t> </a:t>
            </a:r>
            <a:r>
              <a:rPr sz="1600" dirty="0">
                <a:solidFill>
                  <a:srgbClr val="870000"/>
                </a:solidFill>
                <a:latin typeface="Consolas"/>
                <a:cs typeface="Consolas"/>
              </a:rPr>
              <a:t>function  </a:t>
            </a:r>
            <a:r>
              <a:rPr sz="1600" dirty="0">
                <a:solidFill>
                  <a:srgbClr val="000087"/>
                </a:solidFill>
                <a:latin typeface="Consolas"/>
                <a:cs typeface="Consolas"/>
              </a:rPr>
              <a:t>this</a:t>
            </a:r>
            <a:r>
              <a:rPr sz="1600" dirty="0">
                <a:solidFill>
                  <a:srgbClr val="666600"/>
                </a:solidFill>
                <a:latin typeface="Consolas"/>
                <a:cs typeface="Consolas"/>
              </a:rPr>
              <a:t>.</a:t>
            </a:r>
            <a:r>
              <a:rPr sz="1600" dirty="0">
                <a:solidFill>
                  <a:prstClr val="black"/>
                </a:solidFill>
                <a:latin typeface="Consolas"/>
                <a:cs typeface="Consolas"/>
              </a:rPr>
              <a:t>scatter </a:t>
            </a:r>
            <a:r>
              <a:rPr sz="1600" dirty="0">
                <a:solidFill>
                  <a:srgbClr val="666600"/>
                </a:solidFill>
                <a:latin typeface="Consolas"/>
                <a:cs typeface="Consolas"/>
              </a:rPr>
              <a:t>= </a:t>
            </a:r>
            <a:r>
              <a:rPr sz="1600" dirty="0">
                <a:solidFill>
                  <a:srgbClr val="660066"/>
                </a:solidFill>
                <a:latin typeface="Consolas"/>
                <a:cs typeface="Consolas"/>
              </a:rPr>
              <a:t>ScatterPlot</a:t>
            </a:r>
            <a:r>
              <a:rPr sz="1600" dirty="0">
                <a:solidFill>
                  <a:srgbClr val="666600"/>
                </a:solidFill>
                <a:latin typeface="Consolas"/>
                <a:cs typeface="Consolas"/>
              </a:rPr>
              <a:t>();  </a:t>
            </a:r>
            <a:r>
              <a:rPr sz="1600" dirty="0">
                <a:solidFill>
                  <a:srgbClr val="000087"/>
                </a:solidFill>
                <a:latin typeface="Consolas"/>
                <a:cs typeface="Consolas"/>
              </a:rPr>
              <a:t>this</a:t>
            </a:r>
            <a:r>
              <a:rPr sz="1600" dirty="0">
                <a:solidFill>
                  <a:srgbClr val="666600"/>
                </a:solidFill>
                <a:latin typeface="Consolas"/>
                <a:cs typeface="Consolas"/>
              </a:rPr>
              <a:t>.</a:t>
            </a:r>
            <a:r>
              <a:rPr sz="1600" dirty="0">
                <a:solidFill>
                  <a:prstClr val="black"/>
                </a:solidFill>
                <a:latin typeface="Consolas"/>
                <a:cs typeface="Consolas"/>
              </a:rPr>
              <a:t>update</a:t>
            </a:r>
            <a:r>
              <a:rPr sz="1600" dirty="0">
                <a:solidFill>
                  <a:srgbClr val="666600"/>
                </a:solidFill>
                <a:latin typeface="Consolas"/>
                <a:cs typeface="Consolas"/>
              </a:rPr>
              <a:t>();</a:t>
            </a:r>
            <a:endParaRPr sz="1600">
              <a:solidFill>
                <a:prstClr val="black"/>
              </a:solidFill>
              <a:latin typeface="Consolas"/>
              <a:cs typeface="Consolas"/>
            </a:endParaRPr>
          </a:p>
          <a:p>
            <a:pPr marL="463115">
              <a:spcBef>
                <a:spcPts val="880"/>
              </a:spcBef>
            </a:pPr>
            <a:r>
              <a:rPr sz="1600" dirty="0">
                <a:solidFill>
                  <a:srgbClr val="666600"/>
                </a:solidFill>
                <a:latin typeface="Consolas"/>
                <a:cs typeface="Consolas"/>
              </a:rPr>
              <a:t>},</a:t>
            </a:r>
            <a:endParaRPr sz="1600">
              <a:solidFill>
                <a:prstClr val="black"/>
              </a:solidFill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59564509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157353"/>
            <a:ext cx="12192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3981" y="0"/>
                </a:lnTo>
              </a:path>
            </a:pathLst>
          </a:custGeom>
          <a:ln w="9524">
            <a:solidFill>
              <a:srgbClr val="4BA172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prstClr val="black"/>
              </a:solidFill>
            </a:endParaRPr>
          </a:p>
        </p:txBody>
      </p:sp>
      <p:sp>
        <p:nvSpPr>
          <p:cNvPr id="3" name="object 3"/>
          <p:cNvSpPr/>
          <p:nvPr/>
        </p:nvSpPr>
        <p:spPr>
          <a:xfrm>
            <a:off x="116776" y="6417949"/>
            <a:ext cx="5839680" cy="2627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>
              <a:solidFill>
                <a:prstClr val="black"/>
              </a:solidFill>
            </a:endParaRPr>
          </a:p>
        </p:txBody>
      </p:sp>
      <p:sp>
        <p:nvSpPr>
          <p:cNvPr id="4" name="object 4"/>
          <p:cNvSpPr/>
          <p:nvPr/>
        </p:nvSpPr>
        <p:spPr>
          <a:xfrm>
            <a:off x="6059759" y="6415371"/>
            <a:ext cx="3436028" cy="2688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>
              <a:solidFill>
                <a:prstClr val="black"/>
              </a:solidFill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74766" y="106172"/>
            <a:ext cx="9183793" cy="28049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933"/>
            <a:r>
              <a:rPr sz="1600" dirty="0">
                <a:solidFill>
                  <a:srgbClr val="870000"/>
                </a:solidFill>
                <a:latin typeface="Consolas"/>
                <a:cs typeface="Consolas"/>
              </a:rPr>
              <a:t>//</a:t>
            </a:r>
            <a:r>
              <a:rPr sz="1600" spc="-140" dirty="0">
                <a:solidFill>
                  <a:srgbClr val="870000"/>
                </a:solidFill>
                <a:latin typeface="Consolas"/>
                <a:cs typeface="Consolas"/>
              </a:rPr>
              <a:t> </a:t>
            </a:r>
            <a:r>
              <a:rPr sz="1600" dirty="0">
                <a:solidFill>
                  <a:srgbClr val="870000"/>
                </a:solidFill>
                <a:latin typeface="Consolas"/>
                <a:cs typeface="Consolas"/>
              </a:rPr>
              <a:t>render</a:t>
            </a:r>
            <a:endParaRPr sz="1600">
              <a:solidFill>
                <a:prstClr val="black"/>
              </a:solidFill>
              <a:latin typeface="Consolas"/>
              <a:cs typeface="Consolas"/>
            </a:endParaRPr>
          </a:p>
          <a:p>
            <a:pPr marL="625671">
              <a:spcBef>
                <a:spcPts val="279"/>
              </a:spcBef>
            </a:pPr>
            <a:r>
              <a:rPr sz="1600" dirty="0">
                <a:solidFill>
                  <a:prstClr val="black"/>
                </a:solidFill>
                <a:latin typeface="Consolas"/>
                <a:cs typeface="Consolas"/>
              </a:rPr>
              <a:t>render</a:t>
            </a:r>
            <a:r>
              <a:rPr sz="1600" dirty="0">
                <a:solidFill>
                  <a:srgbClr val="666600"/>
                </a:solidFill>
                <a:latin typeface="Consolas"/>
                <a:cs typeface="Consolas"/>
              </a:rPr>
              <a:t>()</a:t>
            </a:r>
            <a:r>
              <a:rPr sz="1600" spc="-140" dirty="0">
                <a:solidFill>
                  <a:srgbClr val="666600"/>
                </a:solidFill>
                <a:latin typeface="Consolas"/>
                <a:cs typeface="Consolas"/>
              </a:rPr>
              <a:t> </a:t>
            </a:r>
            <a:r>
              <a:rPr sz="1600" dirty="0">
                <a:solidFill>
                  <a:prstClr val="black"/>
                </a:solidFill>
                <a:latin typeface="Consolas"/>
                <a:cs typeface="Consolas"/>
              </a:rPr>
              <a:t>{</a:t>
            </a:r>
            <a:endParaRPr sz="1600">
              <a:solidFill>
                <a:prstClr val="black"/>
              </a:solidFill>
              <a:latin typeface="Consolas"/>
              <a:cs typeface="Consolas"/>
            </a:endParaRPr>
          </a:p>
          <a:p>
            <a:pPr marL="1235256" marR="6773">
              <a:lnSpc>
                <a:spcPct val="114599"/>
              </a:lnSpc>
            </a:pPr>
            <a:r>
              <a:rPr sz="1600" dirty="0">
                <a:solidFill>
                  <a:srgbClr val="870000"/>
                </a:solidFill>
                <a:latin typeface="Consolas"/>
                <a:cs typeface="Consolas"/>
              </a:rPr>
              <a:t>// Return links and show anything inside the &lt;App&gt; component</a:t>
            </a:r>
            <a:r>
              <a:rPr sz="1600" spc="-200" dirty="0">
                <a:solidFill>
                  <a:srgbClr val="870000"/>
                </a:solidFill>
                <a:latin typeface="Consolas"/>
                <a:cs typeface="Consolas"/>
              </a:rPr>
              <a:t> </a:t>
            </a:r>
            <a:r>
              <a:rPr sz="1600" dirty="0">
                <a:solidFill>
                  <a:srgbClr val="870000"/>
                </a:solidFill>
                <a:latin typeface="Consolas"/>
                <a:cs typeface="Consolas"/>
              </a:rPr>
              <a:t>(children)  </a:t>
            </a:r>
            <a:r>
              <a:rPr sz="1600" dirty="0">
                <a:solidFill>
                  <a:srgbClr val="000087"/>
                </a:solidFill>
                <a:latin typeface="Consolas"/>
                <a:cs typeface="Consolas"/>
              </a:rPr>
              <a:t>return</a:t>
            </a:r>
            <a:r>
              <a:rPr sz="1600" spc="-140" dirty="0">
                <a:solidFill>
                  <a:srgbClr val="000087"/>
                </a:solidFill>
                <a:latin typeface="Consolas"/>
                <a:cs typeface="Consolas"/>
              </a:rPr>
              <a:t> </a:t>
            </a:r>
            <a:r>
              <a:rPr sz="1600" dirty="0">
                <a:solidFill>
                  <a:prstClr val="black"/>
                </a:solidFill>
                <a:latin typeface="Consolas"/>
                <a:cs typeface="Consolas"/>
              </a:rPr>
              <a:t>(</a:t>
            </a:r>
            <a:endParaRPr sz="1600">
              <a:solidFill>
                <a:prstClr val="black"/>
              </a:solidFill>
              <a:latin typeface="Consolas"/>
              <a:cs typeface="Consolas"/>
            </a:endParaRPr>
          </a:p>
          <a:p>
            <a:pPr>
              <a:spcBef>
                <a:spcPts val="47"/>
              </a:spcBef>
            </a:pPr>
            <a:endParaRPr sz="1867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1801662" marR="4463515" indent="-447029">
              <a:lnSpc>
                <a:spcPct val="114599"/>
              </a:lnSpc>
              <a:spcBef>
                <a:spcPts val="7"/>
              </a:spcBef>
            </a:pPr>
            <a:r>
              <a:rPr sz="1600" dirty="0">
                <a:solidFill>
                  <a:prstClr val="black"/>
                </a:solidFill>
                <a:latin typeface="Consolas"/>
                <a:cs typeface="Consolas"/>
              </a:rPr>
              <a:t>&lt;div width={this.props.width}  heigh</a:t>
            </a:r>
            <a:r>
              <a:rPr sz="1600" spc="20" dirty="0">
                <a:solidFill>
                  <a:prstClr val="black"/>
                </a:solidFill>
                <a:latin typeface="Consolas"/>
                <a:cs typeface="Consolas"/>
              </a:rPr>
              <a:t>t</a:t>
            </a:r>
            <a:r>
              <a:rPr sz="1600" dirty="0">
                <a:solidFill>
                  <a:srgbClr val="666600"/>
                </a:solidFill>
                <a:latin typeface="Consolas"/>
                <a:cs typeface="Consolas"/>
              </a:rPr>
              <a:t>={</a:t>
            </a:r>
            <a:r>
              <a:rPr sz="1600" dirty="0">
                <a:solidFill>
                  <a:srgbClr val="000087"/>
                </a:solidFill>
                <a:latin typeface="Consolas"/>
                <a:cs typeface="Consolas"/>
              </a:rPr>
              <a:t>this</a:t>
            </a:r>
            <a:r>
              <a:rPr sz="1600" dirty="0">
                <a:solidFill>
                  <a:srgbClr val="666600"/>
                </a:solidFill>
                <a:latin typeface="Consolas"/>
                <a:cs typeface="Consolas"/>
              </a:rPr>
              <a:t>.</a:t>
            </a:r>
            <a:r>
              <a:rPr sz="1600" dirty="0">
                <a:solidFill>
                  <a:prstClr val="black"/>
                </a:solidFill>
                <a:latin typeface="Consolas"/>
                <a:cs typeface="Consolas"/>
              </a:rPr>
              <a:t>props</a:t>
            </a:r>
            <a:r>
              <a:rPr sz="1600" dirty="0">
                <a:solidFill>
                  <a:srgbClr val="666600"/>
                </a:solidFill>
                <a:latin typeface="Consolas"/>
                <a:cs typeface="Consolas"/>
              </a:rPr>
              <a:t>.</a:t>
            </a:r>
            <a:r>
              <a:rPr sz="1600" dirty="0">
                <a:solidFill>
                  <a:prstClr val="black"/>
                </a:solidFill>
                <a:latin typeface="Consolas"/>
                <a:cs typeface="Consolas"/>
              </a:rPr>
              <a:t>height}</a:t>
            </a:r>
            <a:endParaRPr sz="1600">
              <a:solidFill>
                <a:prstClr val="black"/>
              </a:solidFill>
              <a:latin typeface="Consolas"/>
              <a:cs typeface="Consolas"/>
            </a:endParaRPr>
          </a:p>
          <a:p>
            <a:pPr marL="1804202">
              <a:spcBef>
                <a:spcPts val="279"/>
              </a:spcBef>
            </a:pPr>
            <a:r>
              <a:rPr sz="1600" dirty="0">
                <a:solidFill>
                  <a:srgbClr val="000087"/>
                </a:solidFill>
                <a:latin typeface="Consolas"/>
                <a:cs typeface="Consolas"/>
              </a:rPr>
              <a:t>ref</a:t>
            </a:r>
            <a:r>
              <a:rPr sz="1600" dirty="0">
                <a:solidFill>
                  <a:srgbClr val="666600"/>
                </a:solidFill>
                <a:latin typeface="Consolas"/>
                <a:cs typeface="Consolas"/>
              </a:rPr>
              <a:t>={(</a:t>
            </a:r>
            <a:r>
              <a:rPr sz="1600" dirty="0">
                <a:solidFill>
                  <a:prstClr val="black"/>
                </a:solidFill>
                <a:latin typeface="Consolas"/>
                <a:cs typeface="Consolas"/>
              </a:rPr>
              <a:t>node</a:t>
            </a:r>
            <a:r>
              <a:rPr sz="1600" dirty="0">
                <a:solidFill>
                  <a:srgbClr val="666600"/>
                </a:solidFill>
                <a:latin typeface="Consolas"/>
                <a:cs typeface="Consolas"/>
              </a:rPr>
              <a:t>) =&gt; { </a:t>
            </a:r>
            <a:r>
              <a:rPr sz="1600" dirty="0">
                <a:solidFill>
                  <a:srgbClr val="000087"/>
                </a:solidFill>
                <a:latin typeface="Consolas"/>
                <a:cs typeface="Consolas"/>
              </a:rPr>
              <a:t>this</a:t>
            </a:r>
            <a:r>
              <a:rPr sz="1600" dirty="0">
                <a:solidFill>
                  <a:srgbClr val="666600"/>
                </a:solidFill>
                <a:latin typeface="Consolas"/>
                <a:cs typeface="Consolas"/>
              </a:rPr>
              <a:t>.</a:t>
            </a:r>
            <a:r>
              <a:rPr sz="1600" dirty="0">
                <a:solidFill>
                  <a:prstClr val="black"/>
                </a:solidFill>
                <a:latin typeface="Consolas"/>
                <a:cs typeface="Consolas"/>
              </a:rPr>
              <a:t>root </a:t>
            </a:r>
            <a:r>
              <a:rPr sz="1600" dirty="0">
                <a:solidFill>
                  <a:srgbClr val="666600"/>
                </a:solidFill>
                <a:latin typeface="Consolas"/>
                <a:cs typeface="Consolas"/>
              </a:rPr>
              <a:t>= </a:t>
            </a:r>
            <a:r>
              <a:rPr sz="1600" dirty="0">
                <a:solidFill>
                  <a:prstClr val="black"/>
                </a:solidFill>
                <a:latin typeface="Consolas"/>
                <a:cs typeface="Consolas"/>
              </a:rPr>
              <a:t>node</a:t>
            </a:r>
            <a:r>
              <a:rPr sz="1600" dirty="0">
                <a:solidFill>
                  <a:srgbClr val="666600"/>
                </a:solidFill>
                <a:latin typeface="Consolas"/>
                <a:cs typeface="Consolas"/>
              </a:rPr>
              <a:t>;}}</a:t>
            </a:r>
            <a:r>
              <a:rPr sz="1600" spc="-140" dirty="0">
                <a:solidFill>
                  <a:srgbClr val="666600"/>
                </a:solidFill>
                <a:latin typeface="Consolas"/>
                <a:cs typeface="Consolas"/>
              </a:rPr>
              <a:t> </a:t>
            </a:r>
            <a:r>
              <a:rPr sz="1600" dirty="0">
                <a:solidFill>
                  <a:srgbClr val="666600"/>
                </a:solidFill>
                <a:latin typeface="Consolas"/>
                <a:cs typeface="Consolas"/>
              </a:rPr>
              <a:t>/&gt;</a:t>
            </a:r>
            <a:endParaRPr sz="1600">
              <a:solidFill>
                <a:prstClr val="black"/>
              </a:solidFill>
              <a:latin typeface="Consolas"/>
              <a:cs typeface="Consolas"/>
            </a:endParaRPr>
          </a:p>
          <a:p>
            <a:pPr marL="1235256">
              <a:spcBef>
                <a:spcPts val="279"/>
              </a:spcBef>
            </a:pPr>
            <a:r>
              <a:rPr sz="1600" dirty="0">
                <a:solidFill>
                  <a:srgbClr val="666600"/>
                </a:solidFill>
                <a:latin typeface="Consolas"/>
                <a:cs typeface="Consolas"/>
              </a:rPr>
              <a:t>);</a:t>
            </a:r>
            <a:endParaRPr sz="1600">
              <a:solidFill>
                <a:prstClr val="black"/>
              </a:solidFill>
              <a:latin typeface="Consolas"/>
              <a:cs typeface="Consolas"/>
            </a:endParaRPr>
          </a:p>
          <a:p>
            <a:pPr marL="625671">
              <a:spcBef>
                <a:spcPts val="279"/>
              </a:spcBef>
            </a:pPr>
            <a:r>
              <a:rPr sz="1600" dirty="0">
                <a:solidFill>
                  <a:prstClr val="black"/>
                </a:solidFill>
                <a:latin typeface="Consolas"/>
                <a:cs typeface="Consolas"/>
              </a:rPr>
              <a:t>}</a:t>
            </a:r>
            <a:endParaRPr sz="1600">
              <a:solidFill>
                <a:prstClr val="black"/>
              </a:solidFill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33065542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157353"/>
            <a:ext cx="12192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3981" y="0"/>
                </a:lnTo>
              </a:path>
            </a:pathLst>
          </a:custGeom>
          <a:ln w="9524">
            <a:solidFill>
              <a:srgbClr val="4BA172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prstClr val="black"/>
              </a:solidFill>
            </a:endParaRPr>
          </a:p>
        </p:txBody>
      </p:sp>
      <p:sp>
        <p:nvSpPr>
          <p:cNvPr id="3" name="object 3"/>
          <p:cNvSpPr/>
          <p:nvPr/>
        </p:nvSpPr>
        <p:spPr>
          <a:xfrm>
            <a:off x="125112" y="6421124"/>
            <a:ext cx="3266459" cy="2595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>
              <a:solidFill>
                <a:prstClr val="black"/>
              </a:solidFill>
            </a:endParaRPr>
          </a:p>
        </p:txBody>
      </p:sp>
      <p:sp>
        <p:nvSpPr>
          <p:cNvPr id="4" name="object 4"/>
          <p:cNvSpPr/>
          <p:nvPr/>
        </p:nvSpPr>
        <p:spPr>
          <a:xfrm>
            <a:off x="3494873" y="6415371"/>
            <a:ext cx="3436041" cy="2688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>
              <a:solidFill>
                <a:prstClr val="black"/>
              </a:solidFill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74766" y="70570"/>
            <a:ext cx="4279900" cy="14173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3115" marR="6773" indent="-447029">
              <a:lnSpc>
                <a:spcPct val="114599"/>
              </a:lnSpc>
            </a:pPr>
            <a:r>
              <a:rPr sz="1600" dirty="0">
                <a:solidFill>
                  <a:srgbClr val="870000"/>
                </a:solidFill>
                <a:latin typeface="Consolas"/>
                <a:cs typeface="Consolas"/>
              </a:rPr>
              <a:t>// Update on new props  </a:t>
            </a:r>
            <a:r>
              <a:rPr sz="1600" dirty="0">
                <a:solidFill>
                  <a:prstClr val="black"/>
                </a:solidFill>
                <a:latin typeface="Consolas"/>
                <a:cs typeface="Consolas"/>
              </a:rPr>
              <a:t>componentWillReceiveProps</a:t>
            </a:r>
            <a:r>
              <a:rPr sz="1600" spc="-133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sz="1600" dirty="0">
                <a:solidFill>
                  <a:srgbClr val="666600"/>
                </a:solidFill>
                <a:latin typeface="Consolas"/>
                <a:cs typeface="Consolas"/>
              </a:rPr>
              <a:t>(</a:t>
            </a:r>
            <a:r>
              <a:rPr sz="1600" dirty="0">
                <a:solidFill>
                  <a:prstClr val="black"/>
                </a:solidFill>
                <a:latin typeface="Consolas"/>
                <a:cs typeface="Consolas"/>
              </a:rPr>
              <a:t>props</a:t>
            </a:r>
            <a:r>
              <a:rPr sz="1600" dirty="0">
                <a:solidFill>
                  <a:srgbClr val="666600"/>
                </a:solidFill>
                <a:latin typeface="Consolas"/>
                <a:cs typeface="Consolas"/>
              </a:rPr>
              <a:t>){</a:t>
            </a:r>
            <a:endParaRPr sz="1600">
              <a:solidFill>
                <a:prstClr val="black"/>
              </a:solidFill>
              <a:latin typeface="Consolas"/>
              <a:cs typeface="Consolas"/>
            </a:endParaRPr>
          </a:p>
          <a:p>
            <a:pPr marL="910144" marR="1235256">
              <a:lnSpc>
                <a:spcPct val="114599"/>
              </a:lnSpc>
            </a:pPr>
            <a:r>
              <a:rPr sz="1600" dirty="0">
                <a:solidFill>
                  <a:srgbClr val="000087"/>
                </a:solidFill>
                <a:latin typeface="Consolas"/>
                <a:cs typeface="Consolas"/>
              </a:rPr>
              <a:t>this</a:t>
            </a:r>
            <a:r>
              <a:rPr sz="1600" dirty="0">
                <a:solidFill>
                  <a:srgbClr val="666600"/>
                </a:solidFill>
                <a:latin typeface="Consolas"/>
                <a:cs typeface="Consolas"/>
              </a:rPr>
              <a:t>.</a:t>
            </a:r>
            <a:r>
              <a:rPr sz="1600" dirty="0">
                <a:solidFill>
                  <a:prstClr val="black"/>
                </a:solidFill>
                <a:latin typeface="Consolas"/>
                <a:cs typeface="Consolas"/>
              </a:rPr>
              <a:t>props </a:t>
            </a:r>
            <a:r>
              <a:rPr sz="1600" dirty="0">
                <a:solidFill>
                  <a:srgbClr val="666600"/>
                </a:solidFill>
                <a:latin typeface="Consolas"/>
                <a:cs typeface="Consolas"/>
              </a:rPr>
              <a:t>=</a:t>
            </a:r>
            <a:r>
              <a:rPr sz="1600" spc="-140" dirty="0">
                <a:solidFill>
                  <a:srgbClr val="666600"/>
                </a:solidFill>
                <a:latin typeface="Consolas"/>
                <a:cs typeface="Consolas"/>
              </a:rPr>
              <a:t> </a:t>
            </a:r>
            <a:r>
              <a:rPr sz="1600" dirty="0">
                <a:solidFill>
                  <a:prstClr val="black"/>
                </a:solidFill>
                <a:latin typeface="Consolas"/>
                <a:cs typeface="Consolas"/>
              </a:rPr>
              <a:t>props;  </a:t>
            </a:r>
            <a:r>
              <a:rPr sz="1600" dirty="0">
                <a:solidFill>
                  <a:srgbClr val="000087"/>
                </a:solidFill>
                <a:latin typeface="Consolas"/>
                <a:cs typeface="Consolas"/>
              </a:rPr>
              <a:t>this</a:t>
            </a:r>
            <a:r>
              <a:rPr sz="1600" dirty="0">
                <a:solidFill>
                  <a:srgbClr val="666600"/>
                </a:solidFill>
                <a:latin typeface="Consolas"/>
                <a:cs typeface="Consolas"/>
              </a:rPr>
              <a:t>.</a:t>
            </a:r>
            <a:r>
              <a:rPr sz="1600" dirty="0">
                <a:solidFill>
                  <a:prstClr val="black"/>
                </a:solidFill>
                <a:latin typeface="Consolas"/>
                <a:cs typeface="Consolas"/>
              </a:rPr>
              <a:t>update</a:t>
            </a:r>
            <a:r>
              <a:rPr sz="1600" dirty="0">
                <a:solidFill>
                  <a:srgbClr val="666600"/>
                </a:solidFill>
                <a:latin typeface="Consolas"/>
                <a:cs typeface="Consolas"/>
              </a:rPr>
              <a:t>();</a:t>
            </a:r>
            <a:endParaRPr sz="1600">
              <a:solidFill>
                <a:prstClr val="black"/>
              </a:solidFill>
              <a:latin typeface="Consolas"/>
              <a:cs typeface="Consolas"/>
            </a:endParaRPr>
          </a:p>
          <a:p>
            <a:pPr marL="463115">
              <a:spcBef>
                <a:spcPts val="279"/>
              </a:spcBef>
            </a:pPr>
            <a:r>
              <a:rPr sz="1600" dirty="0">
                <a:solidFill>
                  <a:srgbClr val="666600"/>
                </a:solidFill>
                <a:latin typeface="Consolas"/>
                <a:cs typeface="Consolas"/>
              </a:rPr>
              <a:t>},</a:t>
            </a:r>
            <a:endParaRPr sz="1600">
              <a:solidFill>
                <a:prstClr val="black"/>
              </a:solidFill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74337600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157353"/>
            <a:ext cx="12192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3981" y="0"/>
                </a:lnTo>
              </a:path>
            </a:pathLst>
          </a:custGeom>
          <a:ln w="9524">
            <a:solidFill>
              <a:srgbClr val="4BA172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prstClr val="black"/>
              </a:solidFill>
            </a:endParaRPr>
          </a:p>
        </p:txBody>
      </p:sp>
      <p:sp>
        <p:nvSpPr>
          <p:cNvPr id="3" name="object 3"/>
          <p:cNvSpPr/>
          <p:nvPr/>
        </p:nvSpPr>
        <p:spPr>
          <a:xfrm>
            <a:off x="125113" y="6417950"/>
            <a:ext cx="5239425" cy="2663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>
              <a:solidFill>
                <a:prstClr val="black"/>
              </a:solidFill>
            </a:endParaRPr>
          </a:p>
        </p:txBody>
      </p:sp>
      <p:sp>
        <p:nvSpPr>
          <p:cNvPr id="4" name="object 4"/>
          <p:cNvSpPr/>
          <p:nvPr/>
        </p:nvSpPr>
        <p:spPr>
          <a:xfrm>
            <a:off x="5467839" y="6415371"/>
            <a:ext cx="3436028" cy="2688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>
              <a:solidFill>
                <a:prstClr val="black"/>
              </a:solidFill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74766" y="70569"/>
            <a:ext cx="6178973" cy="45484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3115" marR="4475368" indent="-447029">
              <a:lnSpc>
                <a:spcPct val="114599"/>
              </a:lnSpc>
            </a:pPr>
            <a:r>
              <a:rPr sz="1600" dirty="0">
                <a:solidFill>
                  <a:srgbClr val="870000"/>
                </a:solidFill>
                <a:latin typeface="Consolas"/>
                <a:cs typeface="Consolas"/>
              </a:rPr>
              <a:t>// Create</a:t>
            </a:r>
            <a:r>
              <a:rPr sz="1600" spc="-147" dirty="0">
                <a:solidFill>
                  <a:srgbClr val="870000"/>
                </a:solidFill>
                <a:latin typeface="Consolas"/>
                <a:cs typeface="Consolas"/>
              </a:rPr>
              <a:t> </a:t>
            </a:r>
            <a:r>
              <a:rPr sz="1600" dirty="0">
                <a:solidFill>
                  <a:srgbClr val="870000"/>
                </a:solidFill>
                <a:latin typeface="Consolas"/>
                <a:cs typeface="Consolas"/>
              </a:rPr>
              <a:t>chart  </a:t>
            </a:r>
            <a:r>
              <a:rPr sz="1600" dirty="0">
                <a:solidFill>
                  <a:prstClr val="black"/>
                </a:solidFill>
                <a:latin typeface="Consolas"/>
                <a:cs typeface="Consolas"/>
              </a:rPr>
              <a:t>update</a:t>
            </a:r>
            <a:r>
              <a:rPr sz="1600" dirty="0">
                <a:solidFill>
                  <a:srgbClr val="666600"/>
                </a:solidFill>
                <a:latin typeface="Consolas"/>
                <a:cs typeface="Consolas"/>
              </a:rPr>
              <a:t>()</a:t>
            </a:r>
            <a:r>
              <a:rPr sz="1600" spc="-140" dirty="0">
                <a:solidFill>
                  <a:srgbClr val="666600"/>
                </a:solidFill>
                <a:latin typeface="Consolas"/>
                <a:cs typeface="Consolas"/>
              </a:rPr>
              <a:t> </a:t>
            </a:r>
            <a:r>
              <a:rPr sz="1600" dirty="0">
                <a:solidFill>
                  <a:prstClr val="black"/>
                </a:solidFill>
                <a:latin typeface="Consolas"/>
                <a:cs typeface="Consolas"/>
              </a:rPr>
              <a:t>{</a:t>
            </a:r>
            <a:endParaRPr sz="1600">
              <a:solidFill>
                <a:prstClr val="black"/>
              </a:solidFill>
              <a:latin typeface="Consolas"/>
              <a:cs typeface="Consolas"/>
            </a:endParaRPr>
          </a:p>
          <a:p>
            <a:pPr marL="910144" marR="3023371">
              <a:lnSpc>
                <a:spcPct val="114599"/>
              </a:lnSpc>
            </a:pPr>
            <a:r>
              <a:rPr sz="1600" dirty="0">
                <a:solidFill>
                  <a:srgbClr val="870000"/>
                </a:solidFill>
                <a:latin typeface="Consolas"/>
                <a:cs typeface="Consolas"/>
              </a:rPr>
              <a:t>// Update</a:t>
            </a:r>
            <a:r>
              <a:rPr sz="1600" spc="-147" dirty="0">
                <a:solidFill>
                  <a:srgbClr val="870000"/>
                </a:solidFill>
                <a:latin typeface="Consolas"/>
                <a:cs typeface="Consolas"/>
              </a:rPr>
              <a:t> </a:t>
            </a:r>
            <a:r>
              <a:rPr sz="1600" dirty="0">
                <a:solidFill>
                  <a:srgbClr val="870000"/>
                </a:solidFill>
                <a:latin typeface="Consolas"/>
                <a:cs typeface="Consolas"/>
              </a:rPr>
              <a:t>parameters  </a:t>
            </a:r>
            <a:r>
              <a:rPr sz="1600" dirty="0">
                <a:solidFill>
                  <a:srgbClr val="000087"/>
                </a:solidFill>
                <a:latin typeface="Consolas"/>
                <a:cs typeface="Consolas"/>
              </a:rPr>
              <a:t>this</a:t>
            </a:r>
            <a:r>
              <a:rPr sz="1600" dirty="0">
                <a:solidFill>
                  <a:srgbClr val="666600"/>
                </a:solidFill>
                <a:latin typeface="Consolas"/>
                <a:cs typeface="Consolas"/>
              </a:rPr>
              <a:t>.</a:t>
            </a:r>
            <a:r>
              <a:rPr sz="1600" dirty="0">
                <a:solidFill>
                  <a:prstClr val="black"/>
                </a:solidFill>
                <a:latin typeface="Consolas"/>
                <a:cs typeface="Consolas"/>
              </a:rPr>
              <a:t>scatter</a:t>
            </a:r>
            <a:endParaRPr sz="1600">
              <a:solidFill>
                <a:prstClr val="black"/>
              </a:solidFill>
              <a:latin typeface="Consolas"/>
              <a:cs typeface="Consolas"/>
            </a:endParaRPr>
          </a:p>
          <a:p>
            <a:pPr marL="1357173">
              <a:spcBef>
                <a:spcPts val="279"/>
              </a:spcBef>
            </a:pPr>
            <a:r>
              <a:rPr sz="1600" dirty="0">
                <a:solidFill>
                  <a:srgbClr val="666600"/>
                </a:solidFill>
                <a:latin typeface="Consolas"/>
                <a:cs typeface="Consolas"/>
              </a:rPr>
              <a:t>.</a:t>
            </a:r>
            <a:r>
              <a:rPr sz="1600" dirty="0">
                <a:solidFill>
                  <a:prstClr val="black"/>
                </a:solidFill>
                <a:latin typeface="Consolas"/>
                <a:cs typeface="Consolas"/>
              </a:rPr>
              <a:t>width</a:t>
            </a:r>
            <a:r>
              <a:rPr sz="1600" dirty="0">
                <a:solidFill>
                  <a:srgbClr val="666600"/>
                </a:solidFill>
                <a:latin typeface="Consolas"/>
                <a:cs typeface="Consolas"/>
              </a:rPr>
              <a:t>(</a:t>
            </a:r>
            <a:r>
              <a:rPr sz="1600" dirty="0">
                <a:solidFill>
                  <a:prstClr val="black"/>
                </a:solidFill>
                <a:latin typeface="Consolas"/>
                <a:cs typeface="Consolas"/>
              </a:rPr>
              <a:t>window</a:t>
            </a:r>
            <a:r>
              <a:rPr sz="1600" dirty="0">
                <a:solidFill>
                  <a:srgbClr val="666600"/>
                </a:solidFill>
                <a:latin typeface="Consolas"/>
                <a:cs typeface="Consolas"/>
              </a:rPr>
              <a:t>.</a:t>
            </a:r>
            <a:r>
              <a:rPr sz="1600" dirty="0">
                <a:solidFill>
                  <a:prstClr val="black"/>
                </a:solidFill>
                <a:latin typeface="Consolas"/>
                <a:cs typeface="Consolas"/>
              </a:rPr>
              <a:t>innerWidth </a:t>
            </a:r>
            <a:r>
              <a:rPr sz="1600" dirty="0">
                <a:solidFill>
                  <a:srgbClr val="666600"/>
                </a:solidFill>
                <a:latin typeface="Consolas"/>
                <a:cs typeface="Consolas"/>
              </a:rPr>
              <a:t>*</a:t>
            </a:r>
            <a:r>
              <a:rPr sz="1600" spc="-133" dirty="0">
                <a:solidFill>
                  <a:srgbClr val="666600"/>
                </a:solidFill>
                <a:latin typeface="Consolas"/>
                <a:cs typeface="Consolas"/>
              </a:rPr>
              <a:t> </a:t>
            </a:r>
            <a:r>
              <a:rPr sz="1600" dirty="0">
                <a:solidFill>
                  <a:srgbClr val="666600"/>
                </a:solidFill>
                <a:latin typeface="Consolas"/>
                <a:cs typeface="Consolas"/>
              </a:rPr>
              <a:t>.</a:t>
            </a:r>
            <a:r>
              <a:rPr sz="1600" dirty="0">
                <a:solidFill>
                  <a:srgbClr val="006666"/>
                </a:solidFill>
                <a:latin typeface="Consolas"/>
                <a:cs typeface="Consolas"/>
              </a:rPr>
              <a:t>9)</a:t>
            </a:r>
            <a:endParaRPr sz="1600">
              <a:solidFill>
                <a:prstClr val="black"/>
              </a:solidFill>
              <a:latin typeface="Consolas"/>
              <a:cs typeface="Consolas"/>
            </a:endParaRPr>
          </a:p>
          <a:p>
            <a:pPr marL="1357173">
              <a:spcBef>
                <a:spcPts val="279"/>
              </a:spcBef>
            </a:pPr>
            <a:r>
              <a:rPr sz="1600" dirty="0">
                <a:solidFill>
                  <a:srgbClr val="666600"/>
                </a:solidFill>
                <a:latin typeface="Consolas"/>
                <a:cs typeface="Consolas"/>
              </a:rPr>
              <a:t>.</a:t>
            </a:r>
            <a:r>
              <a:rPr sz="1600" dirty="0">
                <a:solidFill>
                  <a:prstClr val="black"/>
                </a:solidFill>
                <a:latin typeface="Consolas"/>
                <a:cs typeface="Consolas"/>
              </a:rPr>
              <a:t>height</a:t>
            </a:r>
            <a:r>
              <a:rPr sz="1600" dirty="0">
                <a:solidFill>
                  <a:srgbClr val="666600"/>
                </a:solidFill>
                <a:latin typeface="Consolas"/>
                <a:cs typeface="Consolas"/>
              </a:rPr>
              <a:t>(</a:t>
            </a:r>
            <a:r>
              <a:rPr sz="1600" dirty="0">
                <a:solidFill>
                  <a:prstClr val="black"/>
                </a:solidFill>
                <a:latin typeface="Consolas"/>
                <a:cs typeface="Consolas"/>
              </a:rPr>
              <a:t>window</a:t>
            </a:r>
            <a:r>
              <a:rPr sz="1600" dirty="0">
                <a:solidFill>
                  <a:srgbClr val="666600"/>
                </a:solidFill>
                <a:latin typeface="Consolas"/>
                <a:cs typeface="Consolas"/>
              </a:rPr>
              <a:t>.</a:t>
            </a:r>
            <a:r>
              <a:rPr sz="1600" dirty="0">
                <a:solidFill>
                  <a:prstClr val="black"/>
                </a:solidFill>
                <a:latin typeface="Consolas"/>
                <a:cs typeface="Consolas"/>
              </a:rPr>
              <a:t>innerHeight </a:t>
            </a:r>
            <a:r>
              <a:rPr sz="1600" dirty="0">
                <a:solidFill>
                  <a:srgbClr val="666600"/>
                </a:solidFill>
                <a:latin typeface="Consolas"/>
                <a:cs typeface="Consolas"/>
              </a:rPr>
              <a:t>-</a:t>
            </a:r>
            <a:r>
              <a:rPr sz="1600" spc="-133" dirty="0">
                <a:solidFill>
                  <a:srgbClr val="666600"/>
                </a:solidFill>
                <a:latin typeface="Consolas"/>
                <a:cs typeface="Consolas"/>
              </a:rPr>
              <a:t> </a:t>
            </a:r>
            <a:r>
              <a:rPr sz="1600" dirty="0">
                <a:solidFill>
                  <a:srgbClr val="006666"/>
                </a:solidFill>
                <a:latin typeface="Consolas"/>
                <a:cs typeface="Consolas"/>
              </a:rPr>
              <a:t>130)</a:t>
            </a:r>
            <a:endParaRPr sz="1600">
              <a:solidFill>
                <a:prstClr val="black"/>
              </a:solidFill>
              <a:latin typeface="Consolas"/>
              <a:cs typeface="Consolas"/>
            </a:endParaRPr>
          </a:p>
          <a:p>
            <a:pPr marL="1357173">
              <a:spcBef>
                <a:spcPts val="279"/>
              </a:spcBef>
            </a:pPr>
            <a:r>
              <a:rPr sz="1600" dirty="0">
                <a:solidFill>
                  <a:srgbClr val="666600"/>
                </a:solidFill>
                <a:latin typeface="Consolas"/>
                <a:cs typeface="Consolas"/>
              </a:rPr>
              <a:t>.</a:t>
            </a:r>
            <a:r>
              <a:rPr sz="1600" dirty="0">
                <a:solidFill>
                  <a:prstClr val="black"/>
                </a:solidFill>
                <a:latin typeface="Consolas"/>
                <a:cs typeface="Consolas"/>
              </a:rPr>
              <a:t>fill</a:t>
            </a:r>
            <a:r>
              <a:rPr sz="1600" dirty="0">
                <a:solidFill>
                  <a:srgbClr val="666600"/>
                </a:solidFill>
                <a:latin typeface="Consolas"/>
                <a:cs typeface="Consolas"/>
              </a:rPr>
              <a:t>(</a:t>
            </a:r>
            <a:r>
              <a:rPr sz="1600" dirty="0">
                <a:solidFill>
                  <a:srgbClr val="008700"/>
                </a:solidFill>
                <a:latin typeface="Consolas"/>
                <a:cs typeface="Consolas"/>
              </a:rPr>
              <a:t>'blue')</a:t>
            </a:r>
            <a:endParaRPr sz="1600">
              <a:solidFill>
                <a:prstClr val="black"/>
              </a:solidFill>
              <a:latin typeface="Consolas"/>
              <a:cs typeface="Consolas"/>
            </a:endParaRPr>
          </a:p>
          <a:p>
            <a:pPr marL="1357173">
              <a:spcBef>
                <a:spcPts val="279"/>
              </a:spcBef>
            </a:pPr>
            <a:r>
              <a:rPr sz="1600" dirty="0">
                <a:solidFill>
                  <a:srgbClr val="666600"/>
                </a:solidFill>
                <a:latin typeface="Consolas"/>
                <a:cs typeface="Consolas"/>
              </a:rPr>
              <a:t>.</a:t>
            </a:r>
            <a:r>
              <a:rPr sz="1600" dirty="0">
                <a:solidFill>
                  <a:prstClr val="black"/>
                </a:solidFill>
                <a:latin typeface="Consolas"/>
                <a:cs typeface="Consolas"/>
              </a:rPr>
              <a:t>xTitle</a:t>
            </a:r>
            <a:r>
              <a:rPr sz="1600" dirty="0">
                <a:solidFill>
                  <a:srgbClr val="666600"/>
                </a:solidFill>
                <a:latin typeface="Consolas"/>
                <a:cs typeface="Consolas"/>
              </a:rPr>
              <a:t>(</a:t>
            </a:r>
            <a:r>
              <a:rPr sz="1600" dirty="0">
                <a:solidFill>
                  <a:srgbClr val="000087"/>
                </a:solidFill>
                <a:latin typeface="Consolas"/>
                <a:cs typeface="Consolas"/>
              </a:rPr>
              <a:t>this</a:t>
            </a:r>
            <a:r>
              <a:rPr sz="1600" dirty="0">
                <a:solidFill>
                  <a:srgbClr val="666600"/>
                </a:solidFill>
                <a:latin typeface="Consolas"/>
                <a:cs typeface="Consolas"/>
              </a:rPr>
              <a:t>.</a:t>
            </a:r>
            <a:r>
              <a:rPr sz="1600" dirty="0">
                <a:solidFill>
                  <a:prstClr val="black"/>
                </a:solidFill>
                <a:latin typeface="Consolas"/>
                <a:cs typeface="Consolas"/>
              </a:rPr>
              <a:t>props</a:t>
            </a:r>
            <a:r>
              <a:rPr sz="1600" dirty="0">
                <a:solidFill>
                  <a:srgbClr val="666600"/>
                </a:solidFill>
                <a:latin typeface="Consolas"/>
                <a:cs typeface="Consolas"/>
              </a:rPr>
              <a:t>.</a:t>
            </a:r>
            <a:r>
              <a:rPr sz="1600" dirty="0">
                <a:solidFill>
                  <a:prstClr val="black"/>
                </a:solidFill>
                <a:latin typeface="Consolas"/>
                <a:cs typeface="Consolas"/>
              </a:rPr>
              <a:t>xTitle)</a:t>
            </a:r>
            <a:endParaRPr sz="1600">
              <a:solidFill>
                <a:prstClr val="black"/>
              </a:solidFill>
              <a:latin typeface="Consolas"/>
              <a:cs typeface="Consolas"/>
            </a:endParaRPr>
          </a:p>
          <a:p>
            <a:pPr marL="1357173">
              <a:spcBef>
                <a:spcPts val="279"/>
              </a:spcBef>
            </a:pPr>
            <a:r>
              <a:rPr sz="1600" dirty="0">
                <a:solidFill>
                  <a:srgbClr val="666600"/>
                </a:solidFill>
                <a:latin typeface="Consolas"/>
                <a:cs typeface="Consolas"/>
              </a:rPr>
              <a:t>.</a:t>
            </a:r>
            <a:r>
              <a:rPr sz="1600" dirty="0">
                <a:solidFill>
                  <a:prstClr val="black"/>
                </a:solidFill>
                <a:latin typeface="Consolas"/>
                <a:cs typeface="Consolas"/>
              </a:rPr>
              <a:t>yTitle</a:t>
            </a:r>
            <a:r>
              <a:rPr sz="1600" dirty="0">
                <a:solidFill>
                  <a:srgbClr val="666600"/>
                </a:solidFill>
                <a:latin typeface="Consolas"/>
                <a:cs typeface="Consolas"/>
              </a:rPr>
              <a:t>(</a:t>
            </a:r>
            <a:r>
              <a:rPr sz="1600" dirty="0">
                <a:solidFill>
                  <a:srgbClr val="000087"/>
                </a:solidFill>
                <a:latin typeface="Consolas"/>
                <a:cs typeface="Consolas"/>
              </a:rPr>
              <a:t>this</a:t>
            </a:r>
            <a:r>
              <a:rPr sz="1600" dirty="0">
                <a:solidFill>
                  <a:srgbClr val="666600"/>
                </a:solidFill>
                <a:latin typeface="Consolas"/>
                <a:cs typeface="Consolas"/>
              </a:rPr>
              <a:t>.</a:t>
            </a:r>
            <a:r>
              <a:rPr sz="1600" dirty="0">
                <a:solidFill>
                  <a:prstClr val="black"/>
                </a:solidFill>
                <a:latin typeface="Consolas"/>
                <a:cs typeface="Consolas"/>
              </a:rPr>
              <a:t>props</a:t>
            </a:r>
            <a:r>
              <a:rPr sz="1600" dirty="0">
                <a:solidFill>
                  <a:srgbClr val="666600"/>
                </a:solidFill>
                <a:latin typeface="Consolas"/>
                <a:cs typeface="Consolas"/>
              </a:rPr>
              <a:t>.</a:t>
            </a:r>
            <a:r>
              <a:rPr sz="1600" dirty="0">
                <a:solidFill>
                  <a:prstClr val="black"/>
                </a:solidFill>
                <a:latin typeface="Consolas"/>
                <a:cs typeface="Consolas"/>
              </a:rPr>
              <a:t>yTitle)</a:t>
            </a:r>
            <a:endParaRPr sz="1600">
              <a:solidFill>
                <a:prstClr val="black"/>
              </a:solidFill>
              <a:latin typeface="Consolas"/>
              <a:cs typeface="Consolas"/>
            </a:endParaRPr>
          </a:p>
          <a:p>
            <a:pPr marL="1357173">
              <a:spcBef>
                <a:spcPts val="279"/>
              </a:spcBef>
            </a:pPr>
            <a:r>
              <a:rPr sz="1600" dirty="0">
                <a:solidFill>
                  <a:srgbClr val="666600"/>
                </a:solidFill>
                <a:latin typeface="Consolas"/>
                <a:cs typeface="Consolas"/>
              </a:rPr>
              <a:t>.</a:t>
            </a:r>
            <a:r>
              <a:rPr sz="1600" dirty="0">
                <a:solidFill>
                  <a:prstClr val="black"/>
                </a:solidFill>
                <a:latin typeface="Consolas"/>
                <a:cs typeface="Consolas"/>
              </a:rPr>
              <a:t>radius</a:t>
            </a:r>
            <a:r>
              <a:rPr sz="1600" dirty="0">
                <a:solidFill>
                  <a:srgbClr val="666600"/>
                </a:solidFill>
                <a:latin typeface="Consolas"/>
                <a:cs typeface="Consolas"/>
              </a:rPr>
              <a:t>((</a:t>
            </a:r>
            <a:r>
              <a:rPr sz="1600" dirty="0">
                <a:solidFill>
                  <a:prstClr val="black"/>
                </a:solidFill>
                <a:latin typeface="Consolas"/>
                <a:cs typeface="Consolas"/>
              </a:rPr>
              <a:t>d</a:t>
            </a:r>
            <a:r>
              <a:rPr sz="1600" dirty="0">
                <a:solidFill>
                  <a:srgbClr val="666600"/>
                </a:solidFill>
                <a:latin typeface="Consolas"/>
                <a:cs typeface="Consolas"/>
              </a:rPr>
              <a:t>) =&gt; </a:t>
            </a:r>
            <a:r>
              <a:rPr sz="1600" dirty="0">
                <a:solidFill>
                  <a:prstClr val="black"/>
                </a:solidFill>
                <a:latin typeface="Consolas"/>
                <a:cs typeface="Consolas"/>
              </a:rPr>
              <a:t>d</a:t>
            </a:r>
            <a:r>
              <a:rPr sz="1600" dirty="0">
                <a:solidFill>
                  <a:srgbClr val="666600"/>
                </a:solidFill>
                <a:latin typeface="Consolas"/>
                <a:cs typeface="Consolas"/>
              </a:rPr>
              <a:t>.</a:t>
            </a:r>
            <a:r>
              <a:rPr sz="1600" dirty="0">
                <a:solidFill>
                  <a:prstClr val="black"/>
                </a:solidFill>
                <a:latin typeface="Consolas"/>
                <a:cs typeface="Consolas"/>
              </a:rPr>
              <a:t>selected </a:t>
            </a:r>
            <a:r>
              <a:rPr sz="1600" dirty="0">
                <a:solidFill>
                  <a:srgbClr val="666600"/>
                </a:solidFill>
                <a:latin typeface="Consolas"/>
                <a:cs typeface="Consolas"/>
              </a:rPr>
              <a:t>== </a:t>
            </a:r>
            <a:r>
              <a:rPr sz="1600" dirty="0">
                <a:solidFill>
                  <a:srgbClr val="000087"/>
                </a:solidFill>
                <a:latin typeface="Consolas"/>
                <a:cs typeface="Consolas"/>
              </a:rPr>
              <a:t>true </a:t>
            </a:r>
            <a:r>
              <a:rPr sz="1600" dirty="0">
                <a:solidFill>
                  <a:srgbClr val="666600"/>
                </a:solidFill>
                <a:latin typeface="Consolas"/>
                <a:cs typeface="Consolas"/>
              </a:rPr>
              <a:t>? </a:t>
            </a:r>
            <a:r>
              <a:rPr sz="1600" dirty="0">
                <a:solidFill>
                  <a:srgbClr val="006666"/>
                </a:solidFill>
                <a:latin typeface="Consolas"/>
                <a:cs typeface="Consolas"/>
              </a:rPr>
              <a:t>6 </a:t>
            </a:r>
            <a:r>
              <a:rPr sz="1600" dirty="0">
                <a:solidFill>
                  <a:srgbClr val="666600"/>
                </a:solidFill>
                <a:latin typeface="Consolas"/>
                <a:cs typeface="Consolas"/>
              </a:rPr>
              <a:t>:</a:t>
            </a:r>
            <a:r>
              <a:rPr sz="1600" spc="-140" dirty="0">
                <a:solidFill>
                  <a:srgbClr val="666600"/>
                </a:solidFill>
                <a:latin typeface="Consolas"/>
                <a:cs typeface="Consolas"/>
              </a:rPr>
              <a:t> </a:t>
            </a:r>
            <a:r>
              <a:rPr sz="1600" dirty="0">
                <a:solidFill>
                  <a:srgbClr val="006666"/>
                </a:solidFill>
                <a:latin typeface="Consolas"/>
                <a:cs typeface="Consolas"/>
              </a:rPr>
              <a:t>1</a:t>
            </a:r>
            <a:r>
              <a:rPr sz="1600" dirty="0">
                <a:solidFill>
                  <a:srgbClr val="666600"/>
                </a:solidFill>
                <a:latin typeface="Consolas"/>
                <a:cs typeface="Consolas"/>
              </a:rPr>
              <a:t>);</a:t>
            </a:r>
            <a:endParaRPr sz="1600">
              <a:solidFill>
                <a:prstClr val="black"/>
              </a:solidFill>
              <a:latin typeface="Consolas"/>
              <a:cs typeface="Consolas"/>
            </a:endParaRPr>
          </a:p>
          <a:p>
            <a:pPr>
              <a:spcBef>
                <a:spcPts val="47"/>
              </a:spcBef>
            </a:pPr>
            <a:endParaRPr sz="1867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909297" marR="3022524" indent="847">
              <a:lnSpc>
                <a:spcPct val="114599"/>
              </a:lnSpc>
              <a:spcBef>
                <a:spcPts val="7"/>
              </a:spcBef>
            </a:pPr>
            <a:r>
              <a:rPr sz="1600" dirty="0">
                <a:solidFill>
                  <a:srgbClr val="870000"/>
                </a:solidFill>
                <a:latin typeface="Consolas"/>
                <a:cs typeface="Consolas"/>
              </a:rPr>
              <a:t>// Call d3 update  </a:t>
            </a:r>
            <a:r>
              <a:rPr sz="1600" dirty="0">
                <a:solidFill>
                  <a:prstClr val="black"/>
                </a:solidFill>
                <a:latin typeface="Consolas"/>
                <a:cs typeface="Consolas"/>
              </a:rPr>
              <a:t>d</a:t>
            </a:r>
            <a:r>
              <a:rPr sz="1600" spc="7" dirty="0">
                <a:solidFill>
                  <a:prstClr val="black"/>
                </a:solidFill>
                <a:latin typeface="Consolas"/>
                <a:cs typeface="Consolas"/>
              </a:rPr>
              <a:t>3</a:t>
            </a:r>
            <a:r>
              <a:rPr sz="1600" dirty="0">
                <a:solidFill>
                  <a:srgbClr val="666600"/>
                </a:solidFill>
                <a:latin typeface="Consolas"/>
                <a:cs typeface="Consolas"/>
              </a:rPr>
              <a:t>.</a:t>
            </a:r>
            <a:r>
              <a:rPr sz="1600" dirty="0">
                <a:solidFill>
                  <a:srgbClr val="000087"/>
                </a:solidFill>
                <a:latin typeface="Consolas"/>
                <a:cs typeface="Consolas"/>
              </a:rPr>
              <a:t>select</a:t>
            </a:r>
            <a:r>
              <a:rPr sz="1600" dirty="0">
                <a:solidFill>
                  <a:srgbClr val="666600"/>
                </a:solidFill>
                <a:latin typeface="Consolas"/>
                <a:cs typeface="Consolas"/>
              </a:rPr>
              <a:t>(</a:t>
            </a:r>
            <a:r>
              <a:rPr sz="1600" dirty="0">
                <a:solidFill>
                  <a:srgbClr val="000087"/>
                </a:solidFill>
                <a:latin typeface="Consolas"/>
                <a:cs typeface="Consolas"/>
              </a:rPr>
              <a:t>this</a:t>
            </a:r>
            <a:r>
              <a:rPr sz="1600" dirty="0">
                <a:solidFill>
                  <a:srgbClr val="666600"/>
                </a:solidFill>
                <a:latin typeface="Consolas"/>
                <a:cs typeface="Consolas"/>
              </a:rPr>
              <a:t>.</a:t>
            </a:r>
            <a:r>
              <a:rPr sz="1600" dirty="0">
                <a:solidFill>
                  <a:prstClr val="black"/>
                </a:solidFill>
                <a:latin typeface="Consolas"/>
                <a:cs typeface="Consolas"/>
              </a:rPr>
              <a:t>root)</a:t>
            </a:r>
            <a:endParaRPr sz="1600">
              <a:solidFill>
                <a:prstClr val="black"/>
              </a:solidFill>
              <a:latin typeface="Consolas"/>
              <a:cs typeface="Consolas"/>
            </a:endParaRPr>
          </a:p>
          <a:p>
            <a:pPr marL="1357173">
              <a:spcBef>
                <a:spcPts val="279"/>
              </a:spcBef>
            </a:pPr>
            <a:r>
              <a:rPr sz="1600" dirty="0">
                <a:solidFill>
                  <a:srgbClr val="666600"/>
                </a:solidFill>
                <a:latin typeface="Consolas"/>
                <a:cs typeface="Consolas"/>
              </a:rPr>
              <a:t>.</a:t>
            </a:r>
            <a:r>
              <a:rPr sz="1600" dirty="0">
                <a:solidFill>
                  <a:prstClr val="black"/>
                </a:solidFill>
                <a:latin typeface="Consolas"/>
                <a:cs typeface="Consolas"/>
              </a:rPr>
              <a:t>datum</a:t>
            </a:r>
            <a:r>
              <a:rPr sz="1600" dirty="0">
                <a:solidFill>
                  <a:srgbClr val="666600"/>
                </a:solidFill>
                <a:latin typeface="Consolas"/>
                <a:cs typeface="Consolas"/>
              </a:rPr>
              <a:t>(</a:t>
            </a:r>
            <a:r>
              <a:rPr sz="1600" dirty="0">
                <a:solidFill>
                  <a:srgbClr val="000087"/>
                </a:solidFill>
                <a:latin typeface="Consolas"/>
                <a:cs typeface="Consolas"/>
              </a:rPr>
              <a:t>this</a:t>
            </a:r>
            <a:r>
              <a:rPr sz="1600" dirty="0">
                <a:solidFill>
                  <a:srgbClr val="666600"/>
                </a:solidFill>
                <a:latin typeface="Consolas"/>
                <a:cs typeface="Consolas"/>
              </a:rPr>
              <a:t>.</a:t>
            </a:r>
            <a:r>
              <a:rPr sz="1600" dirty="0">
                <a:solidFill>
                  <a:prstClr val="black"/>
                </a:solidFill>
                <a:latin typeface="Consolas"/>
                <a:cs typeface="Consolas"/>
              </a:rPr>
              <a:t>props</a:t>
            </a:r>
            <a:r>
              <a:rPr sz="1600" dirty="0">
                <a:solidFill>
                  <a:srgbClr val="666600"/>
                </a:solidFill>
                <a:latin typeface="Consolas"/>
                <a:cs typeface="Consolas"/>
              </a:rPr>
              <a:t>.</a:t>
            </a:r>
            <a:r>
              <a:rPr sz="1600" dirty="0">
                <a:solidFill>
                  <a:prstClr val="black"/>
                </a:solidFill>
                <a:latin typeface="Consolas"/>
                <a:cs typeface="Consolas"/>
              </a:rPr>
              <a:t>data)</a:t>
            </a:r>
            <a:endParaRPr sz="1600">
              <a:solidFill>
                <a:prstClr val="black"/>
              </a:solidFill>
              <a:latin typeface="Consolas"/>
              <a:cs typeface="Consolas"/>
            </a:endParaRPr>
          </a:p>
          <a:p>
            <a:pPr marL="1357173">
              <a:spcBef>
                <a:spcPts val="279"/>
              </a:spcBef>
            </a:pPr>
            <a:r>
              <a:rPr sz="1600" dirty="0">
                <a:solidFill>
                  <a:srgbClr val="666600"/>
                </a:solidFill>
                <a:latin typeface="Consolas"/>
                <a:cs typeface="Consolas"/>
              </a:rPr>
              <a:t>.</a:t>
            </a:r>
            <a:r>
              <a:rPr sz="1600" dirty="0">
                <a:solidFill>
                  <a:prstClr val="black"/>
                </a:solidFill>
                <a:latin typeface="Consolas"/>
                <a:cs typeface="Consolas"/>
              </a:rPr>
              <a:t>call</a:t>
            </a:r>
            <a:r>
              <a:rPr sz="1600" dirty="0">
                <a:solidFill>
                  <a:srgbClr val="666600"/>
                </a:solidFill>
                <a:latin typeface="Consolas"/>
                <a:cs typeface="Consolas"/>
              </a:rPr>
              <a:t>(</a:t>
            </a:r>
            <a:r>
              <a:rPr sz="1600" dirty="0">
                <a:solidFill>
                  <a:srgbClr val="000087"/>
                </a:solidFill>
                <a:latin typeface="Consolas"/>
                <a:cs typeface="Consolas"/>
              </a:rPr>
              <a:t>this</a:t>
            </a:r>
            <a:r>
              <a:rPr sz="1600" dirty="0">
                <a:solidFill>
                  <a:srgbClr val="666600"/>
                </a:solidFill>
                <a:latin typeface="Consolas"/>
                <a:cs typeface="Consolas"/>
              </a:rPr>
              <a:t>.</a:t>
            </a:r>
            <a:r>
              <a:rPr sz="1600" dirty="0">
                <a:solidFill>
                  <a:prstClr val="black"/>
                </a:solidFill>
                <a:latin typeface="Consolas"/>
                <a:cs typeface="Consolas"/>
              </a:rPr>
              <a:t>scatter</a:t>
            </a:r>
            <a:r>
              <a:rPr sz="1600" dirty="0">
                <a:solidFill>
                  <a:srgbClr val="666600"/>
                </a:solidFill>
                <a:latin typeface="Consolas"/>
                <a:cs typeface="Consolas"/>
              </a:rPr>
              <a:t>);</a:t>
            </a:r>
            <a:endParaRPr sz="1600">
              <a:solidFill>
                <a:prstClr val="black"/>
              </a:solidFill>
              <a:latin typeface="Consolas"/>
              <a:cs typeface="Consolas"/>
            </a:endParaRPr>
          </a:p>
          <a:p>
            <a:pPr marL="463115">
              <a:spcBef>
                <a:spcPts val="279"/>
              </a:spcBef>
            </a:pPr>
            <a:r>
              <a:rPr sz="1600" dirty="0">
                <a:solidFill>
                  <a:srgbClr val="666600"/>
                </a:solidFill>
                <a:latin typeface="Consolas"/>
                <a:cs typeface="Consolas"/>
              </a:rPr>
              <a:t>},</a:t>
            </a:r>
            <a:endParaRPr sz="1600">
              <a:solidFill>
                <a:prstClr val="black"/>
              </a:solidFill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0175625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933"/>
            <a:r>
              <a:rPr spc="47" dirty="0"/>
              <a:t>What's</a:t>
            </a:r>
            <a:r>
              <a:rPr spc="7" dirty="0"/>
              <a:t> </a:t>
            </a:r>
            <a:r>
              <a:rPr spc="127" dirty="0"/>
              <a:t>missing?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12966" y="1638740"/>
            <a:ext cx="9368013" cy="28660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9833" indent="-342900">
              <a:buFont typeface="Arial" panose="020B0604020202020204" pitchFamily="34" charset="0"/>
              <a:buChar char="•"/>
            </a:pPr>
            <a:r>
              <a:rPr sz="2400" spc="120" dirty="0">
                <a:solidFill>
                  <a:srgbClr val="606060"/>
                </a:solidFill>
                <a:cs typeface="Calibri"/>
              </a:rPr>
              <a:t>Complex</a:t>
            </a:r>
            <a:r>
              <a:rPr sz="2400" spc="27" dirty="0">
                <a:solidFill>
                  <a:srgbClr val="606060"/>
                </a:solidFill>
                <a:cs typeface="Calibri"/>
              </a:rPr>
              <a:t> </a:t>
            </a:r>
            <a:r>
              <a:rPr sz="2400" spc="33" dirty="0">
                <a:solidFill>
                  <a:srgbClr val="606060"/>
                </a:solidFill>
                <a:cs typeface="Calibri"/>
              </a:rPr>
              <a:t>transitions</a:t>
            </a:r>
            <a:endParaRPr sz="2400" dirty="0">
              <a:solidFill>
                <a:prstClr val="black"/>
              </a:solidFill>
              <a:cs typeface="Calibri"/>
            </a:endParaRPr>
          </a:p>
          <a:p>
            <a:pPr marL="359833" marR="3819218" indent="-342900">
              <a:lnSpc>
                <a:spcPct val="187500"/>
              </a:lnSpc>
              <a:buFont typeface="Arial" panose="020B0604020202020204" pitchFamily="34" charset="0"/>
              <a:buChar char="•"/>
            </a:pPr>
            <a:r>
              <a:rPr sz="2400" spc="127" dirty="0">
                <a:solidFill>
                  <a:srgbClr val="606060"/>
                </a:solidFill>
                <a:cs typeface="Calibri"/>
              </a:rPr>
              <a:t>Advanced </a:t>
            </a:r>
            <a:r>
              <a:rPr sz="2400" spc="40" dirty="0" smtClean="0">
                <a:solidFill>
                  <a:srgbClr val="606060"/>
                </a:solidFill>
                <a:cs typeface="Calibri"/>
              </a:rPr>
              <a:t>chart</a:t>
            </a:r>
            <a:r>
              <a:rPr lang="en-IN" sz="2400" spc="-87" dirty="0">
                <a:solidFill>
                  <a:srgbClr val="606060"/>
                </a:solidFill>
                <a:cs typeface="Calibri"/>
              </a:rPr>
              <a:t> </a:t>
            </a:r>
            <a:r>
              <a:rPr sz="2400" spc="87" dirty="0" smtClean="0">
                <a:solidFill>
                  <a:srgbClr val="606060"/>
                </a:solidFill>
                <a:cs typeface="Calibri"/>
              </a:rPr>
              <a:t>types</a:t>
            </a:r>
            <a:endParaRPr lang="en-IN" sz="2400" spc="87" dirty="0" smtClean="0">
              <a:solidFill>
                <a:srgbClr val="606060"/>
              </a:solidFill>
              <a:cs typeface="Calibri"/>
            </a:endParaRPr>
          </a:p>
          <a:p>
            <a:pPr marL="359833" marR="3819218" indent="-342900">
              <a:lnSpc>
                <a:spcPct val="187500"/>
              </a:lnSpc>
              <a:buFont typeface="Arial" panose="020B0604020202020204" pitchFamily="34" charset="0"/>
              <a:buChar char="•"/>
            </a:pPr>
            <a:r>
              <a:rPr sz="2400" spc="100" dirty="0" smtClean="0">
                <a:solidFill>
                  <a:srgbClr val="606060"/>
                </a:solidFill>
                <a:cs typeface="Calibri"/>
              </a:rPr>
              <a:t>Custom </a:t>
            </a:r>
            <a:r>
              <a:rPr sz="2400" spc="93" dirty="0">
                <a:solidFill>
                  <a:srgbClr val="606060"/>
                </a:solidFill>
                <a:cs typeface="Calibri"/>
              </a:rPr>
              <a:t>click</a:t>
            </a:r>
            <a:r>
              <a:rPr sz="2400" spc="-53" dirty="0">
                <a:solidFill>
                  <a:srgbClr val="606060"/>
                </a:solidFill>
                <a:cs typeface="Calibri"/>
              </a:rPr>
              <a:t> </a:t>
            </a:r>
            <a:r>
              <a:rPr sz="2400" spc="87" dirty="0" smtClean="0">
                <a:solidFill>
                  <a:srgbClr val="606060"/>
                </a:solidFill>
                <a:cs typeface="Calibri"/>
              </a:rPr>
              <a:t>events</a:t>
            </a:r>
            <a:endParaRPr sz="2133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16933"/>
            <a:endParaRPr lang="en-IN" sz="2400" spc="53" dirty="0" smtClean="0">
              <a:solidFill>
                <a:srgbClr val="606060"/>
              </a:solidFill>
              <a:cs typeface="Calibri"/>
            </a:endParaRPr>
          </a:p>
          <a:p>
            <a:pPr marL="16933"/>
            <a:endParaRPr lang="en-IN" sz="2400" spc="53" dirty="0">
              <a:solidFill>
                <a:srgbClr val="606060"/>
              </a:solidFill>
              <a:cs typeface="Calibri"/>
            </a:endParaRPr>
          </a:p>
          <a:p>
            <a:pPr marL="16933"/>
            <a:r>
              <a:rPr sz="2400" spc="53" dirty="0" smtClean="0">
                <a:solidFill>
                  <a:srgbClr val="606060"/>
                </a:solidFill>
                <a:cs typeface="Calibri"/>
              </a:rPr>
              <a:t>All </a:t>
            </a:r>
            <a:r>
              <a:rPr sz="2400" spc="107" dirty="0">
                <a:solidFill>
                  <a:srgbClr val="606060"/>
                </a:solidFill>
                <a:cs typeface="Calibri"/>
              </a:rPr>
              <a:t>reasons </a:t>
            </a:r>
            <a:r>
              <a:rPr sz="2400" spc="80" dirty="0">
                <a:solidFill>
                  <a:srgbClr val="606060"/>
                </a:solidFill>
                <a:cs typeface="Calibri"/>
              </a:rPr>
              <a:t>you </a:t>
            </a:r>
            <a:r>
              <a:rPr sz="2400" spc="47" dirty="0">
                <a:solidFill>
                  <a:srgbClr val="606060"/>
                </a:solidFill>
                <a:cs typeface="Calibri"/>
              </a:rPr>
              <a:t>started </a:t>
            </a:r>
            <a:r>
              <a:rPr sz="2400" spc="107" dirty="0">
                <a:solidFill>
                  <a:srgbClr val="606060"/>
                </a:solidFill>
                <a:cs typeface="Calibri"/>
              </a:rPr>
              <a:t>using </a:t>
            </a:r>
            <a:r>
              <a:rPr sz="2400" spc="160" dirty="0">
                <a:solidFill>
                  <a:srgbClr val="606060"/>
                </a:solidFill>
                <a:cs typeface="Calibri"/>
              </a:rPr>
              <a:t>D3 </a:t>
            </a:r>
            <a:r>
              <a:rPr sz="2400" spc="20" dirty="0">
                <a:solidFill>
                  <a:srgbClr val="606060"/>
                </a:solidFill>
                <a:cs typeface="Calibri"/>
              </a:rPr>
              <a:t>in </a:t>
            </a:r>
            <a:r>
              <a:rPr sz="2400" spc="40" dirty="0">
                <a:solidFill>
                  <a:srgbClr val="606060"/>
                </a:solidFill>
                <a:cs typeface="Calibri"/>
              </a:rPr>
              <a:t>the </a:t>
            </a:r>
            <a:r>
              <a:rPr sz="2400" spc="-7" dirty="0">
                <a:solidFill>
                  <a:srgbClr val="606060"/>
                </a:solidFill>
                <a:cs typeface="Calibri"/>
              </a:rPr>
              <a:t>first</a:t>
            </a:r>
            <a:r>
              <a:rPr sz="2400" spc="-20" dirty="0">
                <a:solidFill>
                  <a:srgbClr val="606060"/>
                </a:solidFill>
                <a:cs typeface="Calibri"/>
              </a:rPr>
              <a:t> </a:t>
            </a:r>
            <a:r>
              <a:rPr sz="2400" spc="47" dirty="0">
                <a:solidFill>
                  <a:srgbClr val="606060"/>
                </a:solidFill>
                <a:cs typeface="Calibri"/>
              </a:rPr>
              <a:t>place...</a:t>
            </a:r>
            <a:endParaRPr sz="2400" dirty="0">
              <a:solidFill>
                <a:prstClr val="black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6541238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157353"/>
            <a:ext cx="12192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3981" y="0"/>
                </a:lnTo>
              </a:path>
            </a:pathLst>
          </a:custGeom>
          <a:ln w="9524">
            <a:solidFill>
              <a:srgbClr val="4BA172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prstClr val="black"/>
              </a:solidFill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1299" y="6692492"/>
            <a:ext cx="1076960" cy="0"/>
          </a:xfrm>
          <a:custGeom>
            <a:avLst/>
            <a:gdLst/>
            <a:ahLst/>
            <a:cxnLst/>
            <a:rect l="l" t="t" r="r" b="b"/>
            <a:pathLst>
              <a:path w="807719">
                <a:moveTo>
                  <a:pt x="0" y="0"/>
                </a:moveTo>
                <a:lnTo>
                  <a:pt x="807640" y="0"/>
                </a:lnTo>
              </a:path>
            </a:pathLst>
          </a:custGeom>
          <a:ln w="18287">
            <a:solidFill>
              <a:srgbClr val="FF5252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prstClr val="black"/>
              </a:solidFill>
            </a:endParaRPr>
          </a:p>
        </p:txBody>
      </p:sp>
      <p:sp>
        <p:nvSpPr>
          <p:cNvPr id="5" name="object 5"/>
          <p:cNvSpPr/>
          <p:nvPr/>
        </p:nvSpPr>
        <p:spPr>
          <a:xfrm>
            <a:off x="1045331" y="119618"/>
            <a:ext cx="10101312" cy="581757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>
              <a:solidFill>
                <a:prstClr val="black"/>
              </a:solidFill>
            </a:endParaRPr>
          </a:p>
        </p:txBody>
      </p:sp>
      <p:sp>
        <p:nvSpPr>
          <p:cNvPr id="6" name="object 6"/>
          <p:cNvSpPr/>
          <p:nvPr/>
        </p:nvSpPr>
        <p:spPr>
          <a:xfrm>
            <a:off x="1038981" y="119617"/>
            <a:ext cx="10114279" cy="5824220"/>
          </a:xfrm>
          <a:custGeom>
            <a:avLst/>
            <a:gdLst/>
            <a:ahLst/>
            <a:cxnLst/>
            <a:rect l="l" t="t" r="r" b="b"/>
            <a:pathLst>
              <a:path w="7585709" h="4368165">
                <a:moveTo>
                  <a:pt x="0" y="0"/>
                </a:moveTo>
                <a:lnTo>
                  <a:pt x="7585522" y="0"/>
                </a:lnTo>
                <a:lnTo>
                  <a:pt x="7585522" y="4367928"/>
                </a:lnTo>
                <a:lnTo>
                  <a:pt x="0" y="4367928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B6B6B6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prstClr val="black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1299" y="6323161"/>
            <a:ext cx="9495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Demo</a:t>
            </a:r>
            <a:endParaRPr lang="en-GB" sz="24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809226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0" y="0"/>
                </a:moveTo>
                <a:lnTo>
                  <a:pt x="9143981" y="0"/>
                </a:lnTo>
                <a:lnTo>
                  <a:pt x="9143981" y="5143489"/>
                </a:lnTo>
                <a:lnTo>
                  <a:pt x="0" y="5143489"/>
                </a:lnTo>
                <a:lnTo>
                  <a:pt x="0" y="0"/>
                </a:lnTo>
                <a:close/>
              </a:path>
            </a:pathLst>
          </a:custGeom>
          <a:solidFill>
            <a:srgbClr val="1F2628"/>
          </a:solidFill>
        </p:spPr>
        <p:txBody>
          <a:bodyPr wrap="square" lIns="0" tIns="0" rIns="0" bIns="0" rtlCol="0"/>
          <a:lstStyle/>
          <a:p>
            <a:endParaRPr sz="2400">
              <a:solidFill>
                <a:prstClr val="black"/>
              </a:solidFill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3997524"/>
            <a:ext cx="12192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3981" y="0"/>
                </a:lnTo>
              </a:path>
            </a:pathLst>
          </a:custGeom>
          <a:ln w="19049">
            <a:solidFill>
              <a:srgbClr val="62D197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prstClr val="black"/>
              </a:solidFill>
            </a:endParaRPr>
          </a:p>
        </p:txBody>
      </p:sp>
      <p:sp>
        <p:nvSpPr>
          <p:cNvPr id="4" name="object 4"/>
          <p:cNvSpPr/>
          <p:nvPr/>
        </p:nvSpPr>
        <p:spPr>
          <a:xfrm>
            <a:off x="818115" y="3103160"/>
            <a:ext cx="3945868" cy="5248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328420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0" y="0"/>
                </a:moveTo>
                <a:lnTo>
                  <a:pt x="9143981" y="0"/>
                </a:lnTo>
                <a:lnTo>
                  <a:pt x="9143981" y="5143489"/>
                </a:lnTo>
                <a:lnTo>
                  <a:pt x="0" y="5143489"/>
                </a:lnTo>
                <a:lnTo>
                  <a:pt x="0" y="0"/>
                </a:lnTo>
                <a:close/>
              </a:path>
            </a:pathLst>
          </a:custGeom>
          <a:solidFill>
            <a:srgbClr val="62D197"/>
          </a:solidFill>
        </p:spPr>
        <p:txBody>
          <a:bodyPr wrap="square" lIns="0" tIns="0" rIns="0" bIns="0" rtlCol="0"/>
          <a:lstStyle/>
          <a:p>
            <a:endParaRPr sz="2400">
              <a:solidFill>
                <a:prstClr val="black"/>
              </a:solidFill>
            </a:endParaRPr>
          </a:p>
        </p:txBody>
      </p:sp>
      <p:sp>
        <p:nvSpPr>
          <p:cNvPr id="3" name="object 3"/>
          <p:cNvSpPr/>
          <p:nvPr/>
        </p:nvSpPr>
        <p:spPr>
          <a:xfrm>
            <a:off x="809437" y="1213474"/>
            <a:ext cx="6031819" cy="7104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>
              <a:solidFill>
                <a:prstClr val="black"/>
              </a:solidFill>
            </a:endParaRPr>
          </a:p>
        </p:txBody>
      </p:sp>
      <p:sp>
        <p:nvSpPr>
          <p:cNvPr id="4" name="object 4"/>
          <p:cNvSpPr/>
          <p:nvPr/>
        </p:nvSpPr>
        <p:spPr>
          <a:xfrm>
            <a:off x="828885" y="2192165"/>
            <a:ext cx="7274483" cy="69988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>
              <a:solidFill>
                <a:prstClr val="black"/>
              </a:solidFill>
            </a:endParaRPr>
          </a:p>
        </p:txBody>
      </p:sp>
      <p:sp>
        <p:nvSpPr>
          <p:cNvPr id="5" name="object 5"/>
          <p:cNvSpPr/>
          <p:nvPr/>
        </p:nvSpPr>
        <p:spPr>
          <a:xfrm>
            <a:off x="776100" y="3178204"/>
            <a:ext cx="6995811" cy="70146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>
              <a:solidFill>
                <a:prstClr val="black"/>
              </a:solidFill>
            </a:endParaRPr>
          </a:p>
        </p:txBody>
      </p:sp>
      <p:sp>
        <p:nvSpPr>
          <p:cNvPr id="6" name="object 6"/>
          <p:cNvSpPr/>
          <p:nvPr/>
        </p:nvSpPr>
        <p:spPr>
          <a:xfrm>
            <a:off x="828885" y="4156102"/>
            <a:ext cx="4255347" cy="701887"/>
          </a:xfrm>
          <a:custGeom>
            <a:avLst/>
            <a:gdLst/>
            <a:ahLst/>
            <a:cxnLst/>
            <a:rect l="l" t="t" r="r" b="b"/>
            <a:pathLst>
              <a:path w="3191510" h="526414">
                <a:moveTo>
                  <a:pt x="45689" y="406592"/>
                </a:moveTo>
                <a:lnTo>
                  <a:pt x="0" y="406592"/>
                </a:lnTo>
                <a:lnTo>
                  <a:pt x="0" y="0"/>
                </a:lnTo>
                <a:lnTo>
                  <a:pt x="45689" y="0"/>
                </a:lnTo>
                <a:lnTo>
                  <a:pt x="45689" y="156714"/>
                </a:lnTo>
                <a:lnTo>
                  <a:pt x="87957" y="156714"/>
                </a:lnTo>
                <a:lnTo>
                  <a:pt x="52535" y="183769"/>
                </a:lnTo>
                <a:lnTo>
                  <a:pt x="45689" y="193176"/>
                </a:lnTo>
                <a:lnTo>
                  <a:pt x="45689" y="326678"/>
                </a:lnTo>
                <a:lnTo>
                  <a:pt x="82003" y="359710"/>
                </a:lnTo>
                <a:lnTo>
                  <a:pt x="88237" y="362692"/>
                </a:lnTo>
                <a:lnTo>
                  <a:pt x="45689" y="362692"/>
                </a:lnTo>
                <a:lnTo>
                  <a:pt x="45689" y="406592"/>
                </a:lnTo>
                <a:close/>
              </a:path>
              <a:path w="3191510" h="526414">
                <a:moveTo>
                  <a:pt x="87957" y="156714"/>
                </a:moveTo>
                <a:lnTo>
                  <a:pt x="45689" y="156714"/>
                </a:lnTo>
                <a:lnTo>
                  <a:pt x="66079" y="133988"/>
                </a:lnTo>
                <a:lnTo>
                  <a:pt x="89445" y="117757"/>
                </a:lnTo>
                <a:lnTo>
                  <a:pt x="115787" y="108020"/>
                </a:lnTo>
                <a:lnTo>
                  <a:pt x="145106" y="104774"/>
                </a:lnTo>
                <a:lnTo>
                  <a:pt x="172965" y="107443"/>
                </a:lnTo>
                <a:lnTo>
                  <a:pt x="198052" y="115449"/>
                </a:lnTo>
                <a:lnTo>
                  <a:pt x="220367" y="128796"/>
                </a:lnTo>
                <a:lnTo>
                  <a:pt x="238047" y="145703"/>
                </a:lnTo>
                <a:lnTo>
                  <a:pt x="133498" y="145703"/>
                </a:lnTo>
                <a:lnTo>
                  <a:pt x="120010" y="146577"/>
                </a:lnTo>
                <a:lnTo>
                  <a:pt x="106932" y="149198"/>
                </a:lnTo>
                <a:lnTo>
                  <a:pt x="94263" y="153567"/>
                </a:lnTo>
                <a:lnTo>
                  <a:pt x="87957" y="156714"/>
                </a:lnTo>
                <a:close/>
              </a:path>
              <a:path w="3191510" h="526414">
                <a:moveTo>
                  <a:pt x="238950" y="373112"/>
                </a:moveTo>
                <a:lnTo>
                  <a:pt x="133498" y="373112"/>
                </a:lnTo>
                <a:lnTo>
                  <a:pt x="154064" y="371149"/>
                </a:lnTo>
                <a:lnTo>
                  <a:pt x="172453" y="365261"/>
                </a:lnTo>
                <a:lnTo>
                  <a:pt x="202703" y="341708"/>
                </a:lnTo>
                <a:lnTo>
                  <a:pt x="222125" y="305504"/>
                </a:lnTo>
                <a:lnTo>
                  <a:pt x="228599" y="259698"/>
                </a:lnTo>
                <a:lnTo>
                  <a:pt x="226999" y="235338"/>
                </a:lnTo>
                <a:lnTo>
                  <a:pt x="214200" y="194037"/>
                </a:lnTo>
                <a:lnTo>
                  <a:pt x="189057" y="163360"/>
                </a:lnTo>
                <a:lnTo>
                  <a:pt x="154306" y="147664"/>
                </a:lnTo>
                <a:lnTo>
                  <a:pt x="133498" y="145703"/>
                </a:lnTo>
                <a:lnTo>
                  <a:pt x="238047" y="145703"/>
                </a:lnTo>
                <a:lnTo>
                  <a:pt x="267145" y="196898"/>
                </a:lnTo>
                <a:lnTo>
                  <a:pt x="276224" y="259698"/>
                </a:lnTo>
                <a:lnTo>
                  <a:pt x="273954" y="293241"/>
                </a:lnTo>
                <a:lnTo>
                  <a:pt x="267145" y="323176"/>
                </a:lnTo>
                <a:lnTo>
                  <a:pt x="255797" y="349502"/>
                </a:lnTo>
                <a:lnTo>
                  <a:pt x="239910" y="372217"/>
                </a:lnTo>
                <a:lnTo>
                  <a:pt x="238950" y="373112"/>
                </a:lnTo>
                <a:close/>
              </a:path>
              <a:path w="3191510" h="526414">
                <a:moveTo>
                  <a:pt x="145106" y="413889"/>
                </a:moveTo>
                <a:lnTo>
                  <a:pt x="101379" y="405852"/>
                </a:lnTo>
                <a:lnTo>
                  <a:pt x="64553" y="383229"/>
                </a:lnTo>
                <a:lnTo>
                  <a:pt x="45689" y="362692"/>
                </a:lnTo>
                <a:lnTo>
                  <a:pt x="88237" y="362692"/>
                </a:lnTo>
                <a:lnTo>
                  <a:pt x="94263" y="365574"/>
                </a:lnTo>
                <a:lnTo>
                  <a:pt x="106932" y="369762"/>
                </a:lnTo>
                <a:lnTo>
                  <a:pt x="120010" y="372274"/>
                </a:lnTo>
                <a:lnTo>
                  <a:pt x="133498" y="373112"/>
                </a:lnTo>
                <a:lnTo>
                  <a:pt x="238950" y="373112"/>
                </a:lnTo>
                <a:lnTo>
                  <a:pt x="220367" y="390445"/>
                </a:lnTo>
                <a:lnTo>
                  <a:pt x="198052" y="403468"/>
                </a:lnTo>
                <a:lnTo>
                  <a:pt x="172965" y="411283"/>
                </a:lnTo>
                <a:lnTo>
                  <a:pt x="145106" y="413889"/>
                </a:lnTo>
                <a:close/>
              </a:path>
              <a:path w="3191510" h="526414">
                <a:moveTo>
                  <a:pt x="443551" y="485173"/>
                </a:moveTo>
                <a:lnTo>
                  <a:pt x="366443" y="485173"/>
                </a:lnTo>
                <a:lnTo>
                  <a:pt x="373726" y="484773"/>
                </a:lnTo>
                <a:lnTo>
                  <a:pt x="380395" y="483573"/>
                </a:lnTo>
                <a:lnTo>
                  <a:pt x="410347" y="454074"/>
                </a:lnTo>
                <a:lnTo>
                  <a:pt x="429843" y="409574"/>
                </a:lnTo>
                <a:lnTo>
                  <a:pt x="306613" y="112213"/>
                </a:lnTo>
                <a:lnTo>
                  <a:pt x="356024" y="112213"/>
                </a:lnTo>
                <a:lnTo>
                  <a:pt x="454251" y="353614"/>
                </a:lnTo>
                <a:lnTo>
                  <a:pt x="501181" y="353614"/>
                </a:lnTo>
                <a:lnTo>
                  <a:pt x="454251" y="466276"/>
                </a:lnTo>
                <a:lnTo>
                  <a:pt x="443551" y="485173"/>
                </a:lnTo>
                <a:close/>
              </a:path>
              <a:path w="3191510" h="526414">
                <a:moveTo>
                  <a:pt x="501181" y="353614"/>
                </a:moveTo>
                <a:lnTo>
                  <a:pt x="454251" y="353614"/>
                </a:lnTo>
                <a:lnTo>
                  <a:pt x="551733" y="112213"/>
                </a:lnTo>
                <a:lnTo>
                  <a:pt x="601739" y="112213"/>
                </a:lnTo>
                <a:lnTo>
                  <a:pt x="501181" y="353614"/>
                </a:lnTo>
                <a:close/>
              </a:path>
              <a:path w="3191510" h="526414">
                <a:moveTo>
                  <a:pt x="367633" y="526102"/>
                </a:moveTo>
                <a:lnTo>
                  <a:pt x="358899" y="525833"/>
                </a:lnTo>
                <a:lnTo>
                  <a:pt x="350406" y="525024"/>
                </a:lnTo>
                <a:lnTo>
                  <a:pt x="342156" y="523675"/>
                </a:lnTo>
                <a:lnTo>
                  <a:pt x="334147" y="521787"/>
                </a:lnTo>
                <a:lnTo>
                  <a:pt x="341440" y="480411"/>
                </a:lnTo>
                <a:lnTo>
                  <a:pt x="346630" y="482493"/>
                </a:lnTo>
                <a:lnTo>
                  <a:pt x="352527" y="483982"/>
                </a:lnTo>
                <a:lnTo>
                  <a:pt x="359132" y="484875"/>
                </a:lnTo>
                <a:lnTo>
                  <a:pt x="366443" y="485173"/>
                </a:lnTo>
                <a:lnTo>
                  <a:pt x="443551" y="485173"/>
                </a:lnTo>
                <a:lnTo>
                  <a:pt x="439684" y="492004"/>
                </a:lnTo>
                <a:lnTo>
                  <a:pt x="420393" y="510552"/>
                </a:lnTo>
                <a:lnTo>
                  <a:pt x="396376" y="521918"/>
                </a:lnTo>
                <a:lnTo>
                  <a:pt x="367633" y="526102"/>
                </a:lnTo>
                <a:close/>
              </a:path>
              <a:path w="3191510" h="526414">
                <a:moveTo>
                  <a:pt x="900406" y="413889"/>
                </a:moveTo>
                <a:lnTo>
                  <a:pt x="859320" y="408018"/>
                </a:lnTo>
                <a:lnTo>
                  <a:pt x="829974" y="390408"/>
                </a:lnTo>
                <a:lnTo>
                  <a:pt x="812366" y="361059"/>
                </a:lnTo>
                <a:lnTo>
                  <a:pt x="806497" y="319972"/>
                </a:lnTo>
                <a:lnTo>
                  <a:pt x="806497" y="112213"/>
                </a:lnTo>
                <a:lnTo>
                  <a:pt x="852191" y="112213"/>
                </a:lnTo>
                <a:lnTo>
                  <a:pt x="852191" y="305990"/>
                </a:lnTo>
                <a:lnTo>
                  <a:pt x="853177" y="322238"/>
                </a:lnTo>
                <a:lnTo>
                  <a:pt x="877069" y="364067"/>
                </a:lnTo>
                <a:lnTo>
                  <a:pt x="918113" y="373112"/>
                </a:lnTo>
                <a:lnTo>
                  <a:pt x="997450" y="373112"/>
                </a:lnTo>
                <a:lnTo>
                  <a:pt x="996039" y="374580"/>
                </a:lnTo>
                <a:lnTo>
                  <a:pt x="960681" y="399306"/>
                </a:lnTo>
                <a:lnTo>
                  <a:pt x="916508" y="412976"/>
                </a:lnTo>
                <a:lnTo>
                  <a:pt x="900406" y="413889"/>
                </a:lnTo>
                <a:close/>
              </a:path>
              <a:path w="3191510" h="526414">
                <a:moveTo>
                  <a:pt x="997450" y="373112"/>
                </a:moveTo>
                <a:lnTo>
                  <a:pt x="918113" y="373112"/>
                </a:lnTo>
                <a:lnTo>
                  <a:pt x="931313" y="372274"/>
                </a:lnTo>
                <a:lnTo>
                  <a:pt x="944123" y="369762"/>
                </a:lnTo>
                <a:lnTo>
                  <a:pt x="979787" y="352688"/>
                </a:lnTo>
                <a:lnTo>
                  <a:pt x="1005181" y="328611"/>
                </a:lnTo>
                <a:lnTo>
                  <a:pt x="1005181" y="112213"/>
                </a:lnTo>
                <a:lnTo>
                  <a:pt x="1051025" y="112213"/>
                </a:lnTo>
                <a:lnTo>
                  <a:pt x="1051025" y="365073"/>
                </a:lnTo>
                <a:lnTo>
                  <a:pt x="1005181" y="365073"/>
                </a:lnTo>
                <a:lnTo>
                  <a:pt x="997450" y="373112"/>
                </a:lnTo>
                <a:close/>
              </a:path>
              <a:path w="3191510" h="526414">
                <a:moveTo>
                  <a:pt x="1051025" y="406592"/>
                </a:moveTo>
                <a:lnTo>
                  <a:pt x="1005181" y="406592"/>
                </a:lnTo>
                <a:lnTo>
                  <a:pt x="1005181" y="365073"/>
                </a:lnTo>
                <a:lnTo>
                  <a:pt x="1051025" y="365073"/>
                </a:lnTo>
                <a:lnTo>
                  <a:pt x="1051025" y="406592"/>
                </a:lnTo>
                <a:close/>
              </a:path>
              <a:path w="3191510" h="526414">
                <a:moveTo>
                  <a:pt x="1333746" y="376684"/>
                </a:moveTo>
                <a:lnTo>
                  <a:pt x="1237486" y="376684"/>
                </a:lnTo>
                <a:lnTo>
                  <a:pt x="1253560" y="375791"/>
                </a:lnTo>
                <a:lnTo>
                  <a:pt x="1267549" y="373112"/>
                </a:lnTo>
                <a:lnTo>
                  <a:pt x="1302562" y="346173"/>
                </a:lnTo>
                <a:lnTo>
                  <a:pt x="1306990" y="326078"/>
                </a:lnTo>
                <a:lnTo>
                  <a:pt x="1305790" y="316849"/>
                </a:lnTo>
                <a:lnTo>
                  <a:pt x="1276117" y="289709"/>
                </a:lnTo>
                <a:lnTo>
                  <a:pt x="1195267" y="266634"/>
                </a:lnTo>
                <a:lnTo>
                  <a:pt x="1176951" y="260037"/>
                </a:lnTo>
                <a:lnTo>
                  <a:pt x="1137901" y="232131"/>
                </a:lnTo>
                <a:lnTo>
                  <a:pt x="1124672" y="189604"/>
                </a:lnTo>
                <a:lnTo>
                  <a:pt x="1126542" y="171838"/>
                </a:lnTo>
                <a:lnTo>
                  <a:pt x="1154590" y="128587"/>
                </a:lnTo>
                <a:lnTo>
                  <a:pt x="1189530" y="110726"/>
                </a:lnTo>
                <a:lnTo>
                  <a:pt x="1234514" y="104774"/>
                </a:lnTo>
                <a:lnTo>
                  <a:pt x="1266220" y="107443"/>
                </a:lnTo>
                <a:lnTo>
                  <a:pt x="1294970" y="115449"/>
                </a:lnTo>
                <a:lnTo>
                  <a:pt x="1320765" y="128796"/>
                </a:lnTo>
                <a:lnTo>
                  <a:pt x="1336876" y="141979"/>
                </a:lnTo>
                <a:lnTo>
                  <a:pt x="1234514" y="141979"/>
                </a:lnTo>
                <a:lnTo>
                  <a:pt x="1220075" y="142825"/>
                </a:lnTo>
                <a:lnTo>
                  <a:pt x="1178970" y="162599"/>
                </a:lnTo>
                <a:lnTo>
                  <a:pt x="1169173" y="188413"/>
                </a:lnTo>
                <a:lnTo>
                  <a:pt x="1170391" y="196746"/>
                </a:lnTo>
                <a:lnTo>
                  <a:pt x="1200540" y="221628"/>
                </a:lnTo>
                <a:lnTo>
                  <a:pt x="1260708" y="237676"/>
                </a:lnTo>
                <a:lnTo>
                  <a:pt x="1281616" y="243554"/>
                </a:lnTo>
                <a:lnTo>
                  <a:pt x="1328269" y="269223"/>
                </a:lnTo>
                <a:lnTo>
                  <a:pt x="1350039" y="308405"/>
                </a:lnTo>
                <a:lnTo>
                  <a:pt x="1351490" y="324887"/>
                </a:lnTo>
                <a:lnTo>
                  <a:pt x="1349508" y="344302"/>
                </a:lnTo>
                <a:lnTo>
                  <a:pt x="1343563" y="361613"/>
                </a:lnTo>
                <a:lnTo>
                  <a:pt x="1333746" y="376684"/>
                </a:lnTo>
                <a:close/>
              </a:path>
              <a:path w="3191510" h="526414">
                <a:moveTo>
                  <a:pt x="1322315" y="179183"/>
                </a:moveTo>
                <a:lnTo>
                  <a:pt x="1285854" y="152694"/>
                </a:lnTo>
                <a:lnTo>
                  <a:pt x="1248438" y="142649"/>
                </a:lnTo>
                <a:lnTo>
                  <a:pt x="1234514" y="141979"/>
                </a:lnTo>
                <a:lnTo>
                  <a:pt x="1336876" y="141979"/>
                </a:lnTo>
                <a:lnTo>
                  <a:pt x="1343604" y="147484"/>
                </a:lnTo>
                <a:lnTo>
                  <a:pt x="1322315" y="179183"/>
                </a:lnTo>
                <a:close/>
              </a:path>
              <a:path w="3191510" h="526414">
                <a:moveTo>
                  <a:pt x="1235705" y="413889"/>
                </a:moveTo>
                <a:lnTo>
                  <a:pt x="1200143" y="410995"/>
                </a:lnTo>
                <a:lnTo>
                  <a:pt x="1168469" y="402316"/>
                </a:lnTo>
                <a:lnTo>
                  <a:pt x="1140683" y="387850"/>
                </a:lnTo>
                <a:lnTo>
                  <a:pt x="1116785" y="367597"/>
                </a:lnTo>
                <a:lnTo>
                  <a:pt x="1140598" y="334707"/>
                </a:lnTo>
                <a:lnTo>
                  <a:pt x="1148599" y="342914"/>
                </a:lnTo>
                <a:lnTo>
                  <a:pt x="1158013" y="350560"/>
                </a:lnTo>
                <a:lnTo>
                  <a:pt x="1194318" y="369648"/>
                </a:lnTo>
                <a:lnTo>
                  <a:pt x="1237486" y="376684"/>
                </a:lnTo>
                <a:lnTo>
                  <a:pt x="1333746" y="376684"/>
                </a:lnTo>
                <a:lnTo>
                  <a:pt x="1333657" y="376820"/>
                </a:lnTo>
                <a:lnTo>
                  <a:pt x="1319791" y="389924"/>
                </a:lnTo>
                <a:lnTo>
                  <a:pt x="1302647" y="400407"/>
                </a:lnTo>
                <a:lnTo>
                  <a:pt x="1282917" y="407896"/>
                </a:lnTo>
                <a:lnTo>
                  <a:pt x="1260602" y="412390"/>
                </a:lnTo>
                <a:lnTo>
                  <a:pt x="1235705" y="413889"/>
                </a:lnTo>
                <a:close/>
              </a:path>
              <a:path w="3191510" h="526414">
                <a:moveTo>
                  <a:pt x="1456999" y="70094"/>
                </a:moveTo>
                <a:lnTo>
                  <a:pt x="1440330" y="70094"/>
                </a:lnTo>
                <a:lnTo>
                  <a:pt x="1433186" y="67170"/>
                </a:lnTo>
                <a:lnTo>
                  <a:pt x="1427043" y="61312"/>
                </a:lnTo>
                <a:lnTo>
                  <a:pt x="1420985" y="55359"/>
                </a:lnTo>
                <a:lnTo>
                  <a:pt x="1417956" y="48120"/>
                </a:lnTo>
                <a:lnTo>
                  <a:pt x="1417956" y="31051"/>
                </a:lnTo>
                <a:lnTo>
                  <a:pt x="1420985" y="23755"/>
                </a:lnTo>
                <a:lnTo>
                  <a:pt x="1433186" y="11553"/>
                </a:lnTo>
                <a:lnTo>
                  <a:pt x="1440330" y="8477"/>
                </a:lnTo>
                <a:lnTo>
                  <a:pt x="1456999" y="8477"/>
                </a:lnTo>
                <a:lnTo>
                  <a:pt x="1464295" y="11553"/>
                </a:lnTo>
                <a:lnTo>
                  <a:pt x="1470343" y="17706"/>
                </a:lnTo>
                <a:lnTo>
                  <a:pt x="1476496" y="23755"/>
                </a:lnTo>
                <a:lnTo>
                  <a:pt x="1479573" y="31051"/>
                </a:lnTo>
                <a:lnTo>
                  <a:pt x="1479573" y="48120"/>
                </a:lnTo>
                <a:lnTo>
                  <a:pt x="1476496" y="55359"/>
                </a:lnTo>
                <a:lnTo>
                  <a:pt x="1464295" y="67170"/>
                </a:lnTo>
                <a:lnTo>
                  <a:pt x="1456999" y="70094"/>
                </a:lnTo>
                <a:close/>
              </a:path>
              <a:path w="3191510" h="526414">
                <a:moveTo>
                  <a:pt x="1471534" y="406592"/>
                </a:moveTo>
                <a:lnTo>
                  <a:pt x="1425852" y="406592"/>
                </a:lnTo>
                <a:lnTo>
                  <a:pt x="1425852" y="112213"/>
                </a:lnTo>
                <a:lnTo>
                  <a:pt x="1471534" y="112213"/>
                </a:lnTo>
                <a:lnTo>
                  <a:pt x="1471534" y="406592"/>
                </a:lnTo>
                <a:close/>
              </a:path>
              <a:path w="3191510" h="526414">
                <a:moveTo>
                  <a:pt x="1655159" y="154780"/>
                </a:moveTo>
                <a:lnTo>
                  <a:pt x="1608694" y="154780"/>
                </a:lnTo>
                <a:lnTo>
                  <a:pt x="1618694" y="144331"/>
                </a:lnTo>
                <a:lnTo>
                  <a:pt x="1655280" y="118909"/>
                </a:lnTo>
                <a:lnTo>
                  <a:pt x="1698535" y="105657"/>
                </a:lnTo>
                <a:lnTo>
                  <a:pt x="1713621" y="104774"/>
                </a:lnTo>
                <a:lnTo>
                  <a:pt x="1754706" y="110718"/>
                </a:lnTo>
                <a:lnTo>
                  <a:pt x="1784052" y="128549"/>
                </a:lnTo>
                <a:lnTo>
                  <a:pt x="1794215" y="145703"/>
                </a:lnTo>
                <a:lnTo>
                  <a:pt x="1695914" y="145703"/>
                </a:lnTo>
                <a:lnTo>
                  <a:pt x="1683169" y="146559"/>
                </a:lnTo>
                <a:lnTo>
                  <a:pt x="1670537" y="149125"/>
                </a:lnTo>
                <a:lnTo>
                  <a:pt x="1658015" y="153402"/>
                </a:lnTo>
                <a:lnTo>
                  <a:pt x="1655159" y="154780"/>
                </a:lnTo>
                <a:close/>
              </a:path>
              <a:path w="3191510" h="526414">
                <a:moveTo>
                  <a:pt x="1608694" y="406592"/>
                </a:moveTo>
                <a:lnTo>
                  <a:pt x="1563012" y="406592"/>
                </a:lnTo>
                <a:lnTo>
                  <a:pt x="1563012" y="112213"/>
                </a:lnTo>
                <a:lnTo>
                  <a:pt x="1608694" y="112213"/>
                </a:lnTo>
                <a:lnTo>
                  <a:pt x="1608694" y="154780"/>
                </a:lnTo>
                <a:lnTo>
                  <a:pt x="1655159" y="154780"/>
                </a:lnTo>
                <a:lnTo>
                  <a:pt x="1615580" y="182522"/>
                </a:lnTo>
                <a:lnTo>
                  <a:pt x="1608694" y="191385"/>
                </a:lnTo>
                <a:lnTo>
                  <a:pt x="1608694" y="406592"/>
                </a:lnTo>
                <a:close/>
              </a:path>
              <a:path w="3191510" h="526414">
                <a:moveTo>
                  <a:pt x="1807528" y="406592"/>
                </a:moveTo>
                <a:lnTo>
                  <a:pt x="1761693" y="406592"/>
                </a:lnTo>
                <a:lnTo>
                  <a:pt x="1761693" y="214007"/>
                </a:lnTo>
                <a:lnTo>
                  <a:pt x="1760568" y="196037"/>
                </a:lnTo>
                <a:lnTo>
                  <a:pt x="1743682" y="160429"/>
                </a:lnTo>
                <a:lnTo>
                  <a:pt x="1695914" y="145703"/>
                </a:lnTo>
                <a:lnTo>
                  <a:pt x="1794215" y="145703"/>
                </a:lnTo>
                <a:lnTo>
                  <a:pt x="1801659" y="158267"/>
                </a:lnTo>
                <a:lnTo>
                  <a:pt x="1807528" y="199872"/>
                </a:lnTo>
                <a:lnTo>
                  <a:pt x="1807528" y="406592"/>
                </a:lnTo>
                <a:close/>
              </a:path>
              <a:path w="3191510" h="526414">
                <a:moveTo>
                  <a:pt x="2012896" y="410317"/>
                </a:moveTo>
                <a:lnTo>
                  <a:pt x="1959209" y="399787"/>
                </a:lnTo>
                <a:lnTo>
                  <a:pt x="1917503" y="368197"/>
                </a:lnTo>
                <a:lnTo>
                  <a:pt x="1890821" y="319569"/>
                </a:lnTo>
                <a:lnTo>
                  <a:pt x="1881927" y="257917"/>
                </a:lnTo>
                <a:lnTo>
                  <a:pt x="1884188" y="224354"/>
                </a:lnTo>
                <a:lnTo>
                  <a:pt x="1902272" y="168396"/>
                </a:lnTo>
                <a:lnTo>
                  <a:pt x="1937639" y="127960"/>
                </a:lnTo>
                <a:lnTo>
                  <a:pt x="1985041" y="107350"/>
                </a:lnTo>
                <a:lnTo>
                  <a:pt x="2012896" y="104774"/>
                </a:lnTo>
                <a:lnTo>
                  <a:pt x="2041955" y="108020"/>
                </a:lnTo>
                <a:lnTo>
                  <a:pt x="2068111" y="117757"/>
                </a:lnTo>
                <a:lnTo>
                  <a:pt x="2091365" y="133988"/>
                </a:lnTo>
                <a:lnTo>
                  <a:pt x="2101856" y="145703"/>
                </a:lnTo>
                <a:lnTo>
                  <a:pt x="2023916" y="145703"/>
                </a:lnTo>
                <a:lnTo>
                  <a:pt x="2003365" y="147646"/>
                </a:lnTo>
                <a:lnTo>
                  <a:pt x="1955003" y="176802"/>
                </a:lnTo>
                <a:lnTo>
                  <a:pt x="1935809" y="212634"/>
                </a:lnTo>
                <a:lnTo>
                  <a:pt x="1929409" y="257917"/>
                </a:lnTo>
                <a:lnTo>
                  <a:pt x="1931045" y="281977"/>
                </a:lnTo>
                <a:lnTo>
                  <a:pt x="1944140" y="322682"/>
                </a:lnTo>
                <a:lnTo>
                  <a:pt x="1969694" y="352736"/>
                </a:lnTo>
                <a:lnTo>
                  <a:pt x="2023916" y="369978"/>
                </a:lnTo>
                <a:lnTo>
                  <a:pt x="2101776" y="369978"/>
                </a:lnTo>
                <a:lnTo>
                  <a:pt x="2093303" y="378500"/>
                </a:lnTo>
                <a:lnTo>
                  <a:pt x="2056626" y="401942"/>
                </a:lnTo>
                <a:lnTo>
                  <a:pt x="2028123" y="409386"/>
                </a:lnTo>
                <a:lnTo>
                  <a:pt x="2012896" y="410317"/>
                </a:lnTo>
                <a:close/>
              </a:path>
              <a:path w="3191510" h="526414">
                <a:moveTo>
                  <a:pt x="2157409" y="156714"/>
                </a:moveTo>
                <a:lnTo>
                  <a:pt x="2111717" y="156714"/>
                </a:lnTo>
                <a:lnTo>
                  <a:pt x="2111717" y="112213"/>
                </a:lnTo>
                <a:lnTo>
                  <a:pt x="2157409" y="112213"/>
                </a:lnTo>
                <a:lnTo>
                  <a:pt x="2157409" y="156714"/>
                </a:lnTo>
                <a:close/>
              </a:path>
              <a:path w="3191510" h="526414">
                <a:moveTo>
                  <a:pt x="2101776" y="369978"/>
                </a:moveTo>
                <a:lnTo>
                  <a:pt x="2023916" y="369978"/>
                </a:lnTo>
                <a:lnTo>
                  <a:pt x="2036398" y="369142"/>
                </a:lnTo>
                <a:lnTo>
                  <a:pt x="2048842" y="366633"/>
                </a:lnTo>
                <a:lnTo>
                  <a:pt x="2085263" y="349398"/>
                </a:lnTo>
                <a:lnTo>
                  <a:pt x="2111717" y="321915"/>
                </a:lnTo>
                <a:lnTo>
                  <a:pt x="2111717" y="193176"/>
                </a:lnTo>
                <a:lnTo>
                  <a:pt x="2085098" y="165856"/>
                </a:lnTo>
                <a:lnTo>
                  <a:pt x="2048469" y="148976"/>
                </a:lnTo>
                <a:lnTo>
                  <a:pt x="2023916" y="145703"/>
                </a:lnTo>
                <a:lnTo>
                  <a:pt x="2101856" y="145703"/>
                </a:lnTo>
                <a:lnTo>
                  <a:pt x="2111717" y="156714"/>
                </a:lnTo>
                <a:lnTo>
                  <a:pt x="2157409" y="156714"/>
                </a:lnTo>
                <a:lnTo>
                  <a:pt x="2157409" y="357777"/>
                </a:lnTo>
                <a:lnTo>
                  <a:pt x="2111717" y="357777"/>
                </a:lnTo>
                <a:lnTo>
                  <a:pt x="2103134" y="368612"/>
                </a:lnTo>
                <a:lnTo>
                  <a:pt x="2101776" y="369978"/>
                </a:lnTo>
                <a:close/>
              </a:path>
              <a:path w="3191510" h="526414">
                <a:moveTo>
                  <a:pt x="2124971" y="488298"/>
                </a:moveTo>
                <a:lnTo>
                  <a:pt x="2017210" y="488298"/>
                </a:lnTo>
                <a:lnTo>
                  <a:pt x="2038487" y="486828"/>
                </a:lnTo>
                <a:lnTo>
                  <a:pt x="2057212" y="482420"/>
                </a:lnTo>
                <a:lnTo>
                  <a:pt x="2097826" y="451915"/>
                </a:lnTo>
                <a:lnTo>
                  <a:pt x="2111717" y="399896"/>
                </a:lnTo>
                <a:lnTo>
                  <a:pt x="2111717" y="357777"/>
                </a:lnTo>
                <a:lnTo>
                  <a:pt x="2157409" y="357777"/>
                </a:lnTo>
                <a:lnTo>
                  <a:pt x="2157409" y="398115"/>
                </a:lnTo>
                <a:lnTo>
                  <a:pt x="2155121" y="427319"/>
                </a:lnTo>
                <a:lnTo>
                  <a:pt x="2148256" y="452878"/>
                </a:lnTo>
                <a:lnTo>
                  <a:pt x="2136815" y="474792"/>
                </a:lnTo>
                <a:lnTo>
                  <a:pt x="2124971" y="488298"/>
                </a:lnTo>
                <a:close/>
              </a:path>
              <a:path w="3191510" h="526414">
                <a:moveTo>
                  <a:pt x="2017210" y="526102"/>
                </a:moveTo>
                <a:lnTo>
                  <a:pt x="1966287" y="520911"/>
                </a:lnTo>
                <a:lnTo>
                  <a:pt x="1924790" y="503666"/>
                </a:lnTo>
                <a:lnTo>
                  <a:pt x="1898301" y="482202"/>
                </a:lnTo>
                <a:lnTo>
                  <a:pt x="1921523" y="448121"/>
                </a:lnTo>
                <a:lnTo>
                  <a:pt x="1930952" y="458258"/>
                </a:lnTo>
                <a:lnTo>
                  <a:pt x="1940940" y="466796"/>
                </a:lnTo>
                <a:lnTo>
                  <a:pt x="1987709" y="485991"/>
                </a:lnTo>
                <a:lnTo>
                  <a:pt x="2017210" y="488298"/>
                </a:lnTo>
                <a:lnTo>
                  <a:pt x="2124971" y="488298"/>
                </a:lnTo>
                <a:lnTo>
                  <a:pt x="2120795" y="493060"/>
                </a:lnTo>
                <a:lnTo>
                  <a:pt x="2100594" y="507517"/>
                </a:lnTo>
                <a:lnTo>
                  <a:pt x="2076596" y="517843"/>
                </a:lnTo>
                <a:lnTo>
                  <a:pt x="2048802" y="524038"/>
                </a:lnTo>
                <a:lnTo>
                  <a:pt x="2017210" y="526102"/>
                </a:lnTo>
                <a:close/>
              </a:path>
              <a:path w="3191510" h="526414">
                <a:moveTo>
                  <a:pt x="2460998" y="112213"/>
                </a:moveTo>
                <a:lnTo>
                  <a:pt x="2415307" y="112213"/>
                </a:lnTo>
                <a:lnTo>
                  <a:pt x="2415307" y="31699"/>
                </a:lnTo>
                <a:lnTo>
                  <a:pt x="2460998" y="31699"/>
                </a:lnTo>
                <a:lnTo>
                  <a:pt x="2460998" y="112213"/>
                </a:lnTo>
                <a:close/>
              </a:path>
              <a:path w="3191510" h="526414">
                <a:moveTo>
                  <a:pt x="2520682" y="152399"/>
                </a:moveTo>
                <a:lnTo>
                  <a:pt x="2366492" y="152399"/>
                </a:lnTo>
                <a:lnTo>
                  <a:pt x="2366492" y="112213"/>
                </a:lnTo>
                <a:lnTo>
                  <a:pt x="2520682" y="112213"/>
                </a:lnTo>
                <a:lnTo>
                  <a:pt x="2520682" y="152399"/>
                </a:lnTo>
                <a:close/>
              </a:path>
              <a:path w="3191510" h="526414">
                <a:moveTo>
                  <a:pt x="2480496" y="413889"/>
                </a:moveTo>
                <a:lnTo>
                  <a:pt x="2451975" y="409581"/>
                </a:lnTo>
                <a:lnTo>
                  <a:pt x="2431603" y="396659"/>
                </a:lnTo>
                <a:lnTo>
                  <a:pt x="2419381" y="375123"/>
                </a:lnTo>
                <a:lnTo>
                  <a:pt x="2415307" y="344975"/>
                </a:lnTo>
                <a:lnTo>
                  <a:pt x="2415307" y="152399"/>
                </a:lnTo>
                <a:lnTo>
                  <a:pt x="2460998" y="152399"/>
                </a:lnTo>
                <a:lnTo>
                  <a:pt x="2460998" y="335307"/>
                </a:lnTo>
                <a:lnTo>
                  <a:pt x="2461454" y="343141"/>
                </a:lnTo>
                <a:lnTo>
                  <a:pt x="2480696" y="373112"/>
                </a:lnTo>
                <a:lnTo>
                  <a:pt x="2526726" y="373112"/>
                </a:lnTo>
                <a:lnTo>
                  <a:pt x="2535417" y="394981"/>
                </a:lnTo>
                <a:lnTo>
                  <a:pt x="2524896" y="403252"/>
                </a:lnTo>
                <a:lnTo>
                  <a:pt x="2512236" y="409161"/>
                </a:lnTo>
                <a:lnTo>
                  <a:pt x="2497436" y="412706"/>
                </a:lnTo>
                <a:lnTo>
                  <a:pt x="2480496" y="413889"/>
                </a:lnTo>
                <a:close/>
              </a:path>
              <a:path w="3191510" h="526414">
                <a:moveTo>
                  <a:pt x="2526726" y="373112"/>
                </a:moveTo>
                <a:lnTo>
                  <a:pt x="2490916" y="373112"/>
                </a:lnTo>
                <a:lnTo>
                  <a:pt x="2499939" y="372348"/>
                </a:lnTo>
                <a:lnTo>
                  <a:pt x="2508105" y="370057"/>
                </a:lnTo>
                <a:lnTo>
                  <a:pt x="2515416" y="366241"/>
                </a:lnTo>
                <a:lnTo>
                  <a:pt x="2521873" y="360901"/>
                </a:lnTo>
                <a:lnTo>
                  <a:pt x="2526726" y="373112"/>
                </a:lnTo>
                <a:close/>
              </a:path>
              <a:path w="3191510" h="526414">
                <a:moveTo>
                  <a:pt x="2630991" y="406592"/>
                </a:moveTo>
                <a:lnTo>
                  <a:pt x="2585299" y="406592"/>
                </a:lnTo>
                <a:lnTo>
                  <a:pt x="2585299" y="0"/>
                </a:lnTo>
                <a:lnTo>
                  <a:pt x="2630991" y="0"/>
                </a:lnTo>
                <a:lnTo>
                  <a:pt x="2630991" y="154780"/>
                </a:lnTo>
                <a:lnTo>
                  <a:pt x="2677553" y="154780"/>
                </a:lnTo>
                <a:lnTo>
                  <a:pt x="2639158" y="181796"/>
                </a:lnTo>
                <a:lnTo>
                  <a:pt x="2630991" y="191385"/>
                </a:lnTo>
                <a:lnTo>
                  <a:pt x="2630991" y="406592"/>
                </a:lnTo>
                <a:close/>
              </a:path>
              <a:path w="3191510" h="526414">
                <a:moveTo>
                  <a:pt x="2677553" y="154780"/>
                </a:moveTo>
                <a:lnTo>
                  <a:pt x="2630991" y="154780"/>
                </a:lnTo>
                <a:lnTo>
                  <a:pt x="2641271" y="144092"/>
                </a:lnTo>
                <a:lnTo>
                  <a:pt x="2678473" y="118614"/>
                </a:lnTo>
                <a:lnTo>
                  <a:pt x="2721666" y="105639"/>
                </a:lnTo>
                <a:lnTo>
                  <a:pt x="2736508" y="104774"/>
                </a:lnTo>
                <a:lnTo>
                  <a:pt x="2777596" y="110643"/>
                </a:lnTo>
                <a:lnTo>
                  <a:pt x="2806945" y="128250"/>
                </a:lnTo>
                <a:lnTo>
                  <a:pt x="2817418" y="145703"/>
                </a:lnTo>
                <a:lnTo>
                  <a:pt x="2718211" y="145703"/>
                </a:lnTo>
                <a:lnTo>
                  <a:pt x="2705802" y="146502"/>
                </a:lnTo>
                <a:lnTo>
                  <a:pt x="2693579" y="148899"/>
                </a:lnTo>
                <a:lnTo>
                  <a:pt x="2681542" y="152896"/>
                </a:lnTo>
                <a:lnTo>
                  <a:pt x="2677553" y="154780"/>
                </a:lnTo>
                <a:close/>
              </a:path>
              <a:path w="3191510" h="526414">
                <a:moveTo>
                  <a:pt x="2830425" y="406592"/>
                </a:moveTo>
                <a:lnTo>
                  <a:pt x="2784733" y="406592"/>
                </a:lnTo>
                <a:lnTo>
                  <a:pt x="2784733" y="212673"/>
                </a:lnTo>
                <a:lnTo>
                  <a:pt x="2783757" y="197223"/>
                </a:lnTo>
                <a:lnTo>
                  <a:pt x="2760120" y="155323"/>
                </a:lnTo>
                <a:lnTo>
                  <a:pt x="2718211" y="145703"/>
                </a:lnTo>
                <a:lnTo>
                  <a:pt x="2817418" y="145703"/>
                </a:lnTo>
                <a:lnTo>
                  <a:pt x="2824555" y="157596"/>
                </a:lnTo>
                <a:lnTo>
                  <a:pt x="2830425" y="198681"/>
                </a:lnTo>
                <a:lnTo>
                  <a:pt x="2830425" y="406592"/>
                </a:lnTo>
                <a:close/>
              </a:path>
              <a:path w="3191510" h="526414">
                <a:moveTo>
                  <a:pt x="3054700" y="413889"/>
                </a:moveTo>
                <a:lnTo>
                  <a:pt x="2994466" y="403097"/>
                </a:lnTo>
                <a:lnTo>
                  <a:pt x="2946506" y="370731"/>
                </a:lnTo>
                <a:lnTo>
                  <a:pt x="2915251" y="321166"/>
                </a:lnTo>
                <a:lnTo>
                  <a:pt x="2904834" y="259108"/>
                </a:lnTo>
                <a:lnTo>
                  <a:pt x="2907420" y="227741"/>
                </a:lnTo>
                <a:lnTo>
                  <a:pt x="2928108" y="172824"/>
                </a:lnTo>
                <a:lnTo>
                  <a:pt x="2968254" y="129805"/>
                </a:lnTo>
                <a:lnTo>
                  <a:pt x="3020046" y="107555"/>
                </a:lnTo>
                <a:lnTo>
                  <a:pt x="3049795" y="104774"/>
                </a:lnTo>
                <a:lnTo>
                  <a:pt x="3079968" y="107518"/>
                </a:lnTo>
                <a:lnTo>
                  <a:pt x="3107092" y="115748"/>
                </a:lnTo>
                <a:lnTo>
                  <a:pt x="3131166" y="129467"/>
                </a:lnTo>
                <a:lnTo>
                  <a:pt x="3145506" y="142569"/>
                </a:lnTo>
                <a:lnTo>
                  <a:pt x="3049195" y="142569"/>
                </a:lnTo>
                <a:lnTo>
                  <a:pt x="3029653" y="144366"/>
                </a:lnTo>
                <a:lnTo>
                  <a:pt x="2981186" y="171297"/>
                </a:lnTo>
                <a:lnTo>
                  <a:pt x="2955119" y="221107"/>
                </a:lnTo>
                <a:lnTo>
                  <a:pt x="2952907" y="240801"/>
                </a:lnTo>
                <a:lnTo>
                  <a:pt x="3189724" y="240801"/>
                </a:lnTo>
                <a:lnTo>
                  <a:pt x="3191326" y="262679"/>
                </a:lnTo>
                <a:lnTo>
                  <a:pt x="3191326" y="274290"/>
                </a:lnTo>
                <a:lnTo>
                  <a:pt x="2952907" y="274290"/>
                </a:lnTo>
                <a:lnTo>
                  <a:pt x="2955838" y="295795"/>
                </a:lnTo>
                <a:lnTo>
                  <a:pt x="2972133" y="332552"/>
                </a:lnTo>
                <a:lnTo>
                  <a:pt x="3001423" y="360175"/>
                </a:lnTo>
                <a:lnTo>
                  <a:pt x="3038184" y="374316"/>
                </a:lnTo>
                <a:lnTo>
                  <a:pt x="3059024" y="376084"/>
                </a:lnTo>
                <a:lnTo>
                  <a:pt x="3162850" y="376084"/>
                </a:lnTo>
                <a:lnTo>
                  <a:pt x="3147545" y="388521"/>
                </a:lnTo>
                <a:lnTo>
                  <a:pt x="3119929" y="402614"/>
                </a:lnTo>
                <a:lnTo>
                  <a:pt x="3088981" y="411070"/>
                </a:lnTo>
                <a:lnTo>
                  <a:pt x="3054700" y="413889"/>
                </a:lnTo>
                <a:close/>
              </a:path>
              <a:path w="3191510" h="526414">
                <a:moveTo>
                  <a:pt x="3189724" y="240801"/>
                </a:moveTo>
                <a:lnTo>
                  <a:pt x="3146235" y="240801"/>
                </a:lnTo>
                <a:lnTo>
                  <a:pt x="3144551" y="221107"/>
                </a:lnTo>
                <a:lnTo>
                  <a:pt x="3139500" y="202959"/>
                </a:lnTo>
                <a:lnTo>
                  <a:pt x="3104871" y="158731"/>
                </a:lnTo>
                <a:lnTo>
                  <a:pt x="3049195" y="142569"/>
                </a:lnTo>
                <a:lnTo>
                  <a:pt x="3145506" y="142569"/>
                </a:lnTo>
                <a:lnTo>
                  <a:pt x="3152188" y="148675"/>
                </a:lnTo>
                <a:lnTo>
                  <a:pt x="3169310" y="172265"/>
                </a:lnTo>
                <a:lnTo>
                  <a:pt x="3181541" y="199130"/>
                </a:lnTo>
                <a:lnTo>
                  <a:pt x="3188880" y="229268"/>
                </a:lnTo>
                <a:lnTo>
                  <a:pt x="3189724" y="240801"/>
                </a:lnTo>
                <a:close/>
              </a:path>
              <a:path w="3191510" h="526414">
                <a:moveTo>
                  <a:pt x="3162850" y="376084"/>
                </a:moveTo>
                <a:lnTo>
                  <a:pt x="3059024" y="376084"/>
                </a:lnTo>
                <a:lnTo>
                  <a:pt x="3084790" y="373759"/>
                </a:lnTo>
                <a:lnTo>
                  <a:pt x="3108509" y="366783"/>
                </a:lnTo>
                <a:lnTo>
                  <a:pt x="3130181" y="355156"/>
                </a:lnTo>
                <a:lnTo>
                  <a:pt x="3149807" y="338879"/>
                </a:lnTo>
                <a:lnTo>
                  <a:pt x="3171829" y="368788"/>
                </a:lnTo>
                <a:lnTo>
                  <a:pt x="3162850" y="376084"/>
                </a:lnTo>
                <a:close/>
              </a:path>
            </a:pathLst>
          </a:custGeom>
          <a:solidFill>
            <a:srgbClr val="1F2628"/>
          </a:solidFill>
        </p:spPr>
        <p:txBody>
          <a:bodyPr wrap="square" lIns="0" tIns="0" rIns="0" bIns="0" rtlCol="0"/>
          <a:lstStyle/>
          <a:p>
            <a:endParaRPr sz="2400">
              <a:solidFill>
                <a:prstClr val="black"/>
              </a:solidFill>
            </a:endParaRPr>
          </a:p>
        </p:txBody>
      </p:sp>
      <p:sp>
        <p:nvSpPr>
          <p:cNvPr id="7" name="object 7"/>
          <p:cNvSpPr/>
          <p:nvPr/>
        </p:nvSpPr>
        <p:spPr>
          <a:xfrm>
            <a:off x="793961" y="5118519"/>
            <a:ext cx="3370580" cy="717127"/>
          </a:xfrm>
          <a:custGeom>
            <a:avLst/>
            <a:gdLst/>
            <a:ahLst/>
            <a:cxnLst/>
            <a:rect l="l" t="t" r="r" b="b"/>
            <a:pathLst>
              <a:path w="2527935" h="537845">
                <a:moveTo>
                  <a:pt x="299293" y="161629"/>
                </a:moveTo>
                <a:lnTo>
                  <a:pt x="221306" y="161629"/>
                </a:lnTo>
                <a:lnTo>
                  <a:pt x="221306" y="11610"/>
                </a:lnTo>
                <a:lnTo>
                  <a:pt x="299293" y="11610"/>
                </a:lnTo>
                <a:lnTo>
                  <a:pt x="299293" y="161629"/>
                </a:lnTo>
                <a:close/>
              </a:path>
              <a:path w="2527935" h="537845">
                <a:moveTo>
                  <a:pt x="130521" y="425499"/>
                </a:moveTo>
                <a:lnTo>
                  <a:pt x="77538" y="415006"/>
                </a:lnTo>
                <a:lnTo>
                  <a:pt x="35867" y="383532"/>
                </a:lnTo>
                <a:lnTo>
                  <a:pt x="8966" y="334418"/>
                </a:lnTo>
                <a:lnTo>
                  <a:pt x="0" y="271309"/>
                </a:lnTo>
                <a:lnTo>
                  <a:pt x="2241" y="238235"/>
                </a:lnTo>
                <a:lnTo>
                  <a:pt x="20175" y="182128"/>
                </a:lnTo>
                <a:lnTo>
                  <a:pt x="55289" y="140407"/>
                </a:lnTo>
                <a:lnTo>
                  <a:pt x="102616" y="119054"/>
                </a:lnTo>
                <a:lnTo>
                  <a:pt x="130521" y="116385"/>
                </a:lnTo>
                <a:lnTo>
                  <a:pt x="156957" y="119213"/>
                </a:lnTo>
                <a:lnTo>
                  <a:pt x="180899" y="127695"/>
                </a:lnTo>
                <a:lnTo>
                  <a:pt x="202349" y="141833"/>
                </a:lnTo>
                <a:lnTo>
                  <a:pt x="221306" y="161629"/>
                </a:lnTo>
                <a:lnTo>
                  <a:pt x="299293" y="161629"/>
                </a:lnTo>
                <a:lnTo>
                  <a:pt x="299293" y="185289"/>
                </a:lnTo>
                <a:lnTo>
                  <a:pt x="154185" y="185289"/>
                </a:lnTo>
                <a:lnTo>
                  <a:pt x="138502" y="186777"/>
                </a:lnTo>
                <a:lnTo>
                  <a:pt x="100607" y="209101"/>
                </a:lnTo>
                <a:lnTo>
                  <a:pt x="81213" y="253025"/>
                </a:lnTo>
                <a:lnTo>
                  <a:pt x="79920" y="271309"/>
                </a:lnTo>
                <a:lnTo>
                  <a:pt x="81176" y="289093"/>
                </a:lnTo>
                <a:lnTo>
                  <a:pt x="100012" y="332631"/>
                </a:lnTo>
                <a:lnTo>
                  <a:pt x="138019" y="355089"/>
                </a:lnTo>
                <a:lnTo>
                  <a:pt x="154185" y="356586"/>
                </a:lnTo>
                <a:lnTo>
                  <a:pt x="299293" y="356586"/>
                </a:lnTo>
                <a:lnTo>
                  <a:pt x="299293" y="380399"/>
                </a:lnTo>
                <a:lnTo>
                  <a:pt x="221306" y="380399"/>
                </a:lnTo>
                <a:lnTo>
                  <a:pt x="201902" y="400132"/>
                </a:lnTo>
                <a:lnTo>
                  <a:pt x="180304" y="414225"/>
                </a:lnTo>
                <a:lnTo>
                  <a:pt x="156510" y="422681"/>
                </a:lnTo>
                <a:lnTo>
                  <a:pt x="130521" y="425499"/>
                </a:lnTo>
                <a:close/>
              </a:path>
              <a:path w="2527935" h="537845">
                <a:moveTo>
                  <a:pt x="299293" y="356586"/>
                </a:moveTo>
                <a:lnTo>
                  <a:pt x="154185" y="356586"/>
                </a:lnTo>
                <a:lnTo>
                  <a:pt x="163896" y="356000"/>
                </a:lnTo>
                <a:lnTo>
                  <a:pt x="173533" y="354243"/>
                </a:lnTo>
                <a:lnTo>
                  <a:pt x="209214" y="336424"/>
                </a:lnTo>
                <a:lnTo>
                  <a:pt x="221306" y="323106"/>
                </a:lnTo>
                <a:lnTo>
                  <a:pt x="221306" y="218922"/>
                </a:lnTo>
                <a:lnTo>
                  <a:pt x="183095" y="190645"/>
                </a:lnTo>
                <a:lnTo>
                  <a:pt x="154185" y="185289"/>
                </a:lnTo>
                <a:lnTo>
                  <a:pt x="299293" y="185289"/>
                </a:lnTo>
                <a:lnTo>
                  <a:pt x="299293" y="356586"/>
                </a:lnTo>
                <a:close/>
              </a:path>
              <a:path w="2527935" h="537845">
                <a:moveTo>
                  <a:pt x="299293" y="418203"/>
                </a:moveTo>
                <a:lnTo>
                  <a:pt x="221306" y="418203"/>
                </a:lnTo>
                <a:lnTo>
                  <a:pt x="221306" y="380399"/>
                </a:lnTo>
                <a:lnTo>
                  <a:pt x="299293" y="380399"/>
                </a:lnTo>
                <a:lnTo>
                  <a:pt x="299293" y="418203"/>
                </a:lnTo>
                <a:close/>
              </a:path>
              <a:path w="2527935" h="537845">
                <a:moveTo>
                  <a:pt x="402319" y="214607"/>
                </a:moveTo>
                <a:lnTo>
                  <a:pt x="373148" y="162820"/>
                </a:lnTo>
                <a:lnTo>
                  <a:pt x="401277" y="142505"/>
                </a:lnTo>
                <a:lnTo>
                  <a:pt x="432084" y="127994"/>
                </a:lnTo>
                <a:lnTo>
                  <a:pt x="465570" y="119287"/>
                </a:lnTo>
                <a:lnTo>
                  <a:pt x="501735" y="116385"/>
                </a:lnTo>
                <a:lnTo>
                  <a:pt x="531026" y="118198"/>
                </a:lnTo>
                <a:lnTo>
                  <a:pt x="578726" y="132708"/>
                </a:lnTo>
                <a:lnTo>
                  <a:pt x="611654" y="161451"/>
                </a:lnTo>
                <a:lnTo>
                  <a:pt x="621602" y="179784"/>
                </a:lnTo>
                <a:lnTo>
                  <a:pt x="488341" y="179784"/>
                </a:lnTo>
                <a:lnTo>
                  <a:pt x="464659" y="181960"/>
                </a:lnTo>
                <a:lnTo>
                  <a:pt x="442428" y="188491"/>
                </a:lnTo>
                <a:lnTo>
                  <a:pt x="421648" y="199373"/>
                </a:lnTo>
                <a:lnTo>
                  <a:pt x="402319" y="214607"/>
                </a:lnTo>
                <a:close/>
              </a:path>
              <a:path w="2527935" h="537845">
                <a:moveTo>
                  <a:pt x="630323" y="268785"/>
                </a:moveTo>
                <a:lnTo>
                  <a:pt x="552932" y="268785"/>
                </a:lnTo>
                <a:lnTo>
                  <a:pt x="552932" y="229190"/>
                </a:lnTo>
                <a:lnTo>
                  <a:pt x="551825" y="218520"/>
                </a:lnTo>
                <a:lnTo>
                  <a:pt x="525650" y="187402"/>
                </a:lnTo>
                <a:lnTo>
                  <a:pt x="488341" y="179784"/>
                </a:lnTo>
                <a:lnTo>
                  <a:pt x="621602" y="179784"/>
                </a:lnTo>
                <a:lnTo>
                  <a:pt x="622025" y="180563"/>
                </a:lnTo>
                <a:lnTo>
                  <a:pt x="628248" y="202746"/>
                </a:lnTo>
                <a:lnTo>
                  <a:pt x="630323" y="227999"/>
                </a:lnTo>
                <a:lnTo>
                  <a:pt x="630323" y="268785"/>
                </a:lnTo>
                <a:close/>
              </a:path>
              <a:path w="2527935" h="537845">
                <a:moveTo>
                  <a:pt x="459617" y="425499"/>
                </a:moveTo>
                <a:lnTo>
                  <a:pt x="420103" y="418727"/>
                </a:lnTo>
                <a:lnTo>
                  <a:pt x="386989" y="398410"/>
                </a:lnTo>
                <a:lnTo>
                  <a:pt x="364665" y="367268"/>
                </a:lnTo>
                <a:lnTo>
                  <a:pt x="357223" y="328011"/>
                </a:lnTo>
                <a:lnTo>
                  <a:pt x="358991" y="307446"/>
                </a:lnTo>
                <a:lnTo>
                  <a:pt x="385501" y="258812"/>
                </a:lnTo>
                <a:lnTo>
                  <a:pt x="437851" y="234532"/>
                </a:lnTo>
                <a:lnTo>
                  <a:pt x="459617" y="232914"/>
                </a:lnTo>
                <a:lnTo>
                  <a:pt x="489224" y="235155"/>
                </a:lnTo>
                <a:lnTo>
                  <a:pt x="514646" y="241880"/>
                </a:lnTo>
                <a:lnTo>
                  <a:pt x="535882" y="253090"/>
                </a:lnTo>
                <a:lnTo>
                  <a:pt x="552932" y="268785"/>
                </a:lnTo>
                <a:lnTo>
                  <a:pt x="630323" y="268785"/>
                </a:lnTo>
                <a:lnTo>
                  <a:pt x="630323" y="285301"/>
                </a:lnTo>
                <a:lnTo>
                  <a:pt x="490722" y="285301"/>
                </a:lnTo>
                <a:lnTo>
                  <a:pt x="479550" y="286026"/>
                </a:lnTo>
                <a:lnTo>
                  <a:pt x="444251" y="303318"/>
                </a:lnTo>
                <a:lnTo>
                  <a:pt x="435209" y="329802"/>
                </a:lnTo>
                <a:lnTo>
                  <a:pt x="436214" y="339560"/>
                </a:lnTo>
                <a:lnTo>
                  <a:pt x="469253" y="370283"/>
                </a:lnTo>
                <a:lnTo>
                  <a:pt x="490722" y="373112"/>
                </a:lnTo>
                <a:lnTo>
                  <a:pt x="630323" y="373112"/>
                </a:lnTo>
                <a:lnTo>
                  <a:pt x="630323" y="387695"/>
                </a:lnTo>
                <a:lnTo>
                  <a:pt x="552932" y="387695"/>
                </a:lnTo>
                <a:lnTo>
                  <a:pt x="534989" y="404234"/>
                </a:lnTo>
                <a:lnTo>
                  <a:pt x="513456" y="416048"/>
                </a:lnTo>
                <a:lnTo>
                  <a:pt x="488331" y="423137"/>
                </a:lnTo>
                <a:lnTo>
                  <a:pt x="459617" y="425499"/>
                </a:lnTo>
                <a:close/>
              </a:path>
              <a:path w="2527935" h="537845">
                <a:moveTo>
                  <a:pt x="630323" y="373112"/>
                </a:moveTo>
                <a:lnTo>
                  <a:pt x="490722" y="373112"/>
                </a:lnTo>
                <a:lnTo>
                  <a:pt x="510628" y="371512"/>
                </a:lnTo>
                <a:lnTo>
                  <a:pt x="527631" y="366711"/>
                </a:lnTo>
                <a:lnTo>
                  <a:pt x="541733" y="358710"/>
                </a:lnTo>
                <a:lnTo>
                  <a:pt x="552932" y="347509"/>
                </a:lnTo>
                <a:lnTo>
                  <a:pt x="552932" y="310904"/>
                </a:lnTo>
                <a:lnTo>
                  <a:pt x="541733" y="299703"/>
                </a:lnTo>
                <a:lnTo>
                  <a:pt x="527631" y="291702"/>
                </a:lnTo>
                <a:lnTo>
                  <a:pt x="510628" y="286901"/>
                </a:lnTo>
                <a:lnTo>
                  <a:pt x="490722" y="285301"/>
                </a:lnTo>
                <a:lnTo>
                  <a:pt x="630323" y="285301"/>
                </a:lnTo>
                <a:lnTo>
                  <a:pt x="630323" y="373112"/>
                </a:lnTo>
                <a:close/>
              </a:path>
              <a:path w="2527935" h="537845">
                <a:moveTo>
                  <a:pt x="630323" y="418203"/>
                </a:moveTo>
                <a:lnTo>
                  <a:pt x="552932" y="418203"/>
                </a:lnTo>
                <a:lnTo>
                  <a:pt x="552932" y="387695"/>
                </a:lnTo>
                <a:lnTo>
                  <a:pt x="630323" y="387695"/>
                </a:lnTo>
                <a:lnTo>
                  <a:pt x="630323" y="418203"/>
                </a:lnTo>
                <a:close/>
              </a:path>
              <a:path w="2527935" h="537845">
                <a:moveTo>
                  <a:pt x="800451" y="123824"/>
                </a:moveTo>
                <a:lnTo>
                  <a:pt x="722317" y="123824"/>
                </a:lnTo>
                <a:lnTo>
                  <a:pt x="722317" y="43310"/>
                </a:lnTo>
                <a:lnTo>
                  <a:pt x="800451" y="43310"/>
                </a:lnTo>
                <a:lnTo>
                  <a:pt x="800451" y="123824"/>
                </a:lnTo>
                <a:close/>
              </a:path>
              <a:path w="2527935" h="537845">
                <a:moveTo>
                  <a:pt x="860135" y="191394"/>
                </a:moveTo>
                <a:lnTo>
                  <a:pt x="673650" y="191394"/>
                </a:lnTo>
                <a:lnTo>
                  <a:pt x="673650" y="123824"/>
                </a:lnTo>
                <a:lnTo>
                  <a:pt x="860135" y="123824"/>
                </a:lnTo>
                <a:lnTo>
                  <a:pt x="860135" y="191394"/>
                </a:lnTo>
                <a:close/>
              </a:path>
              <a:path w="2527935" h="537845">
                <a:moveTo>
                  <a:pt x="805958" y="425499"/>
                </a:moveTo>
                <a:lnTo>
                  <a:pt x="769365" y="420467"/>
                </a:lnTo>
                <a:lnTo>
                  <a:pt x="743227" y="405370"/>
                </a:lnTo>
                <a:lnTo>
                  <a:pt x="727545" y="380209"/>
                </a:lnTo>
                <a:lnTo>
                  <a:pt x="722317" y="344985"/>
                </a:lnTo>
                <a:lnTo>
                  <a:pt x="722317" y="191394"/>
                </a:lnTo>
                <a:lnTo>
                  <a:pt x="800451" y="191394"/>
                </a:lnTo>
                <a:lnTo>
                  <a:pt x="800451" y="333621"/>
                </a:lnTo>
                <a:lnTo>
                  <a:pt x="802783" y="341356"/>
                </a:lnTo>
                <a:lnTo>
                  <a:pt x="807446" y="347509"/>
                </a:lnTo>
                <a:lnTo>
                  <a:pt x="812110" y="353567"/>
                </a:lnTo>
                <a:lnTo>
                  <a:pt x="818708" y="356586"/>
                </a:lnTo>
                <a:lnTo>
                  <a:pt x="856423" y="356586"/>
                </a:lnTo>
                <a:lnTo>
                  <a:pt x="870546" y="406592"/>
                </a:lnTo>
                <a:lnTo>
                  <a:pt x="858976" y="414863"/>
                </a:lnTo>
                <a:lnTo>
                  <a:pt x="844355" y="420771"/>
                </a:lnTo>
                <a:lnTo>
                  <a:pt x="826682" y="424317"/>
                </a:lnTo>
                <a:lnTo>
                  <a:pt x="805958" y="425499"/>
                </a:lnTo>
                <a:close/>
              </a:path>
              <a:path w="2527935" h="537845">
                <a:moveTo>
                  <a:pt x="856423" y="356586"/>
                </a:moveTo>
                <a:lnTo>
                  <a:pt x="827240" y="356586"/>
                </a:lnTo>
                <a:lnTo>
                  <a:pt x="835779" y="356057"/>
                </a:lnTo>
                <a:lnTo>
                  <a:pt x="843089" y="354469"/>
                </a:lnTo>
                <a:lnTo>
                  <a:pt x="849173" y="351820"/>
                </a:lnTo>
                <a:lnTo>
                  <a:pt x="854029" y="348109"/>
                </a:lnTo>
                <a:lnTo>
                  <a:pt x="856423" y="356586"/>
                </a:lnTo>
                <a:close/>
              </a:path>
              <a:path w="2527935" h="537845">
                <a:moveTo>
                  <a:pt x="939373" y="214607"/>
                </a:moveTo>
                <a:lnTo>
                  <a:pt x="910208" y="162820"/>
                </a:lnTo>
                <a:lnTo>
                  <a:pt x="938336" y="142505"/>
                </a:lnTo>
                <a:lnTo>
                  <a:pt x="969143" y="127994"/>
                </a:lnTo>
                <a:lnTo>
                  <a:pt x="1002630" y="119287"/>
                </a:lnTo>
                <a:lnTo>
                  <a:pt x="1038795" y="116385"/>
                </a:lnTo>
                <a:lnTo>
                  <a:pt x="1068084" y="118198"/>
                </a:lnTo>
                <a:lnTo>
                  <a:pt x="1115780" y="132708"/>
                </a:lnTo>
                <a:lnTo>
                  <a:pt x="1148709" y="161451"/>
                </a:lnTo>
                <a:lnTo>
                  <a:pt x="1158659" y="179784"/>
                </a:lnTo>
                <a:lnTo>
                  <a:pt x="1025393" y="179784"/>
                </a:lnTo>
                <a:lnTo>
                  <a:pt x="1001714" y="181960"/>
                </a:lnTo>
                <a:lnTo>
                  <a:pt x="979483" y="188491"/>
                </a:lnTo>
                <a:lnTo>
                  <a:pt x="958702" y="199373"/>
                </a:lnTo>
                <a:lnTo>
                  <a:pt x="939373" y="214607"/>
                </a:lnTo>
                <a:close/>
              </a:path>
              <a:path w="2527935" h="537845">
                <a:moveTo>
                  <a:pt x="1167382" y="268785"/>
                </a:moveTo>
                <a:lnTo>
                  <a:pt x="1089992" y="268785"/>
                </a:lnTo>
                <a:lnTo>
                  <a:pt x="1089992" y="229190"/>
                </a:lnTo>
                <a:lnTo>
                  <a:pt x="1088884" y="218520"/>
                </a:lnTo>
                <a:lnTo>
                  <a:pt x="1062706" y="187402"/>
                </a:lnTo>
                <a:lnTo>
                  <a:pt x="1025393" y="179784"/>
                </a:lnTo>
                <a:lnTo>
                  <a:pt x="1158659" y="179784"/>
                </a:lnTo>
                <a:lnTo>
                  <a:pt x="1159082" y="180563"/>
                </a:lnTo>
                <a:lnTo>
                  <a:pt x="1165307" y="202746"/>
                </a:lnTo>
                <a:lnTo>
                  <a:pt x="1167382" y="227999"/>
                </a:lnTo>
                <a:lnTo>
                  <a:pt x="1167382" y="268785"/>
                </a:lnTo>
                <a:close/>
              </a:path>
              <a:path w="2527935" h="537845">
                <a:moveTo>
                  <a:pt x="996675" y="425499"/>
                </a:moveTo>
                <a:lnTo>
                  <a:pt x="957157" y="418727"/>
                </a:lnTo>
                <a:lnTo>
                  <a:pt x="924047" y="398410"/>
                </a:lnTo>
                <a:lnTo>
                  <a:pt x="901721" y="367268"/>
                </a:lnTo>
                <a:lnTo>
                  <a:pt x="894282" y="328011"/>
                </a:lnTo>
                <a:lnTo>
                  <a:pt x="896048" y="307446"/>
                </a:lnTo>
                <a:lnTo>
                  <a:pt x="922552" y="258812"/>
                </a:lnTo>
                <a:lnTo>
                  <a:pt x="974908" y="234532"/>
                </a:lnTo>
                <a:lnTo>
                  <a:pt x="996675" y="232914"/>
                </a:lnTo>
                <a:lnTo>
                  <a:pt x="1026281" y="235155"/>
                </a:lnTo>
                <a:lnTo>
                  <a:pt x="1051702" y="241880"/>
                </a:lnTo>
                <a:lnTo>
                  <a:pt x="1072940" y="253090"/>
                </a:lnTo>
                <a:lnTo>
                  <a:pt x="1089992" y="268785"/>
                </a:lnTo>
                <a:lnTo>
                  <a:pt x="1167382" y="268785"/>
                </a:lnTo>
                <a:lnTo>
                  <a:pt x="1167382" y="285301"/>
                </a:lnTo>
                <a:lnTo>
                  <a:pt x="1027774" y="285301"/>
                </a:lnTo>
                <a:lnTo>
                  <a:pt x="1016603" y="286026"/>
                </a:lnTo>
                <a:lnTo>
                  <a:pt x="981308" y="303318"/>
                </a:lnTo>
                <a:lnTo>
                  <a:pt x="972263" y="329802"/>
                </a:lnTo>
                <a:lnTo>
                  <a:pt x="973268" y="339560"/>
                </a:lnTo>
                <a:lnTo>
                  <a:pt x="1006308" y="370283"/>
                </a:lnTo>
                <a:lnTo>
                  <a:pt x="1027774" y="373112"/>
                </a:lnTo>
                <a:lnTo>
                  <a:pt x="1167382" y="373112"/>
                </a:lnTo>
                <a:lnTo>
                  <a:pt x="1167382" y="387695"/>
                </a:lnTo>
                <a:lnTo>
                  <a:pt x="1089992" y="387695"/>
                </a:lnTo>
                <a:lnTo>
                  <a:pt x="1072046" y="404234"/>
                </a:lnTo>
                <a:lnTo>
                  <a:pt x="1050513" y="416048"/>
                </a:lnTo>
                <a:lnTo>
                  <a:pt x="1025390" y="423137"/>
                </a:lnTo>
                <a:lnTo>
                  <a:pt x="996675" y="425499"/>
                </a:lnTo>
                <a:close/>
              </a:path>
              <a:path w="2527935" h="537845">
                <a:moveTo>
                  <a:pt x="1167382" y="373112"/>
                </a:moveTo>
                <a:lnTo>
                  <a:pt x="1027774" y="373112"/>
                </a:lnTo>
                <a:lnTo>
                  <a:pt x="1047682" y="371512"/>
                </a:lnTo>
                <a:lnTo>
                  <a:pt x="1064687" y="366711"/>
                </a:lnTo>
                <a:lnTo>
                  <a:pt x="1078790" y="358710"/>
                </a:lnTo>
                <a:lnTo>
                  <a:pt x="1089992" y="347509"/>
                </a:lnTo>
                <a:lnTo>
                  <a:pt x="1089992" y="310904"/>
                </a:lnTo>
                <a:lnTo>
                  <a:pt x="1078790" y="299703"/>
                </a:lnTo>
                <a:lnTo>
                  <a:pt x="1064687" y="291702"/>
                </a:lnTo>
                <a:lnTo>
                  <a:pt x="1047682" y="286901"/>
                </a:lnTo>
                <a:lnTo>
                  <a:pt x="1027774" y="285301"/>
                </a:lnTo>
                <a:lnTo>
                  <a:pt x="1167382" y="285301"/>
                </a:lnTo>
                <a:lnTo>
                  <a:pt x="1167382" y="373112"/>
                </a:lnTo>
                <a:close/>
              </a:path>
              <a:path w="2527935" h="537845">
                <a:moveTo>
                  <a:pt x="1167382" y="418203"/>
                </a:moveTo>
                <a:lnTo>
                  <a:pt x="1089992" y="418203"/>
                </a:lnTo>
                <a:lnTo>
                  <a:pt x="1089992" y="387695"/>
                </a:lnTo>
                <a:lnTo>
                  <a:pt x="1167382" y="387695"/>
                </a:lnTo>
                <a:lnTo>
                  <a:pt x="1167382" y="418203"/>
                </a:lnTo>
                <a:close/>
              </a:path>
              <a:path w="2527935" h="537845">
                <a:moveTo>
                  <a:pt x="1496863" y="474315"/>
                </a:moveTo>
                <a:lnTo>
                  <a:pt x="1386885" y="474315"/>
                </a:lnTo>
                <a:lnTo>
                  <a:pt x="1395275" y="473590"/>
                </a:lnTo>
                <a:lnTo>
                  <a:pt x="1402885" y="471413"/>
                </a:lnTo>
                <a:lnTo>
                  <a:pt x="1426364" y="437755"/>
                </a:lnTo>
                <a:lnTo>
                  <a:pt x="1427071" y="426090"/>
                </a:lnTo>
                <a:lnTo>
                  <a:pt x="1427071" y="123824"/>
                </a:lnTo>
                <a:lnTo>
                  <a:pt x="1504462" y="123824"/>
                </a:lnTo>
                <a:lnTo>
                  <a:pt x="1504462" y="426090"/>
                </a:lnTo>
                <a:lnTo>
                  <a:pt x="1502843" y="450136"/>
                </a:lnTo>
                <a:lnTo>
                  <a:pt x="1497988" y="471669"/>
                </a:lnTo>
                <a:lnTo>
                  <a:pt x="1496863" y="474315"/>
                </a:lnTo>
                <a:close/>
              </a:path>
              <a:path w="2527935" h="537845">
                <a:moveTo>
                  <a:pt x="1370398" y="303608"/>
                </a:moveTo>
                <a:lnTo>
                  <a:pt x="1224103" y="303608"/>
                </a:lnTo>
                <a:lnTo>
                  <a:pt x="1224103" y="237829"/>
                </a:lnTo>
                <a:lnTo>
                  <a:pt x="1370398" y="237829"/>
                </a:lnTo>
                <a:lnTo>
                  <a:pt x="1370398" y="303608"/>
                </a:lnTo>
                <a:close/>
              </a:path>
              <a:path w="2527935" h="537845">
                <a:moveTo>
                  <a:pt x="1399687" y="537713"/>
                </a:moveTo>
                <a:lnTo>
                  <a:pt x="1359501" y="533398"/>
                </a:lnTo>
                <a:lnTo>
                  <a:pt x="1325868" y="517025"/>
                </a:lnTo>
                <a:lnTo>
                  <a:pt x="1347147" y="458980"/>
                </a:lnTo>
                <a:lnTo>
                  <a:pt x="1356275" y="465688"/>
                </a:lnTo>
                <a:lnTo>
                  <a:pt x="1365941" y="470480"/>
                </a:lnTo>
                <a:lnTo>
                  <a:pt x="1376145" y="473356"/>
                </a:lnTo>
                <a:lnTo>
                  <a:pt x="1386885" y="474315"/>
                </a:lnTo>
                <a:lnTo>
                  <a:pt x="1496863" y="474315"/>
                </a:lnTo>
                <a:lnTo>
                  <a:pt x="1489895" y="490692"/>
                </a:lnTo>
                <a:lnTo>
                  <a:pt x="1478563" y="507205"/>
                </a:lnTo>
                <a:lnTo>
                  <a:pt x="1463924" y="520551"/>
                </a:lnTo>
                <a:lnTo>
                  <a:pt x="1445897" y="530085"/>
                </a:lnTo>
                <a:lnTo>
                  <a:pt x="1424484" y="535806"/>
                </a:lnTo>
                <a:lnTo>
                  <a:pt x="1399687" y="537713"/>
                </a:lnTo>
                <a:close/>
              </a:path>
              <a:path w="2527935" h="537845">
                <a:moveTo>
                  <a:pt x="1465466" y="92125"/>
                </a:moveTo>
                <a:lnTo>
                  <a:pt x="1426884" y="71588"/>
                </a:lnTo>
                <a:lnTo>
                  <a:pt x="1419185" y="45691"/>
                </a:lnTo>
                <a:lnTo>
                  <a:pt x="1420040" y="36341"/>
                </a:lnTo>
                <a:lnTo>
                  <a:pt x="1447869" y="3273"/>
                </a:lnTo>
                <a:lnTo>
                  <a:pt x="1465466" y="0"/>
                </a:lnTo>
                <a:lnTo>
                  <a:pt x="1474835" y="818"/>
                </a:lnTo>
                <a:lnTo>
                  <a:pt x="1508407" y="27793"/>
                </a:lnTo>
                <a:lnTo>
                  <a:pt x="1511758" y="45691"/>
                </a:lnTo>
                <a:lnTo>
                  <a:pt x="1510920" y="55065"/>
                </a:lnTo>
                <a:lnTo>
                  <a:pt x="1483440" y="88776"/>
                </a:lnTo>
                <a:lnTo>
                  <a:pt x="1465466" y="92125"/>
                </a:lnTo>
                <a:close/>
              </a:path>
              <a:path w="2527935" h="537845">
                <a:moveTo>
                  <a:pt x="1717926" y="425499"/>
                </a:moveTo>
                <a:lnTo>
                  <a:pt x="1655787" y="414521"/>
                </a:lnTo>
                <a:lnTo>
                  <a:pt x="1606008" y="381589"/>
                </a:lnTo>
                <a:lnTo>
                  <a:pt x="1573303" y="331919"/>
                </a:lnTo>
                <a:lnTo>
                  <a:pt x="1562402" y="270719"/>
                </a:lnTo>
                <a:lnTo>
                  <a:pt x="1565127" y="238627"/>
                </a:lnTo>
                <a:lnTo>
                  <a:pt x="1586930" y="183263"/>
                </a:lnTo>
                <a:lnTo>
                  <a:pt x="1629354" y="140913"/>
                </a:lnTo>
                <a:lnTo>
                  <a:pt x="1685311" y="119111"/>
                </a:lnTo>
                <a:lnTo>
                  <a:pt x="1717926" y="116385"/>
                </a:lnTo>
                <a:lnTo>
                  <a:pt x="1750491" y="119111"/>
                </a:lnTo>
                <a:lnTo>
                  <a:pt x="1806520" y="140913"/>
                </a:lnTo>
                <a:lnTo>
                  <a:pt x="1849197" y="183263"/>
                </a:lnTo>
                <a:lnTo>
                  <a:pt x="1850257" y="185289"/>
                </a:lnTo>
                <a:lnTo>
                  <a:pt x="1717926" y="185289"/>
                </a:lnTo>
                <a:lnTo>
                  <a:pt x="1702401" y="186759"/>
                </a:lnTo>
                <a:lnTo>
                  <a:pt x="1664196" y="208806"/>
                </a:lnTo>
                <a:lnTo>
                  <a:pt x="1644246" y="252448"/>
                </a:lnTo>
                <a:lnTo>
                  <a:pt x="1642917" y="270719"/>
                </a:lnTo>
                <a:lnTo>
                  <a:pt x="1644246" y="289246"/>
                </a:lnTo>
                <a:lnTo>
                  <a:pt x="1664196" y="333221"/>
                </a:lnTo>
                <a:lnTo>
                  <a:pt x="1702401" y="355127"/>
                </a:lnTo>
                <a:lnTo>
                  <a:pt x="1717926" y="356586"/>
                </a:lnTo>
                <a:lnTo>
                  <a:pt x="1850244" y="356586"/>
                </a:lnTo>
                <a:lnTo>
                  <a:pt x="1849197" y="358593"/>
                </a:lnTo>
                <a:lnTo>
                  <a:pt x="1829987" y="381894"/>
                </a:lnTo>
                <a:lnTo>
                  <a:pt x="1806520" y="400971"/>
                </a:lnTo>
                <a:lnTo>
                  <a:pt x="1780022" y="414598"/>
                </a:lnTo>
                <a:lnTo>
                  <a:pt x="1750491" y="422774"/>
                </a:lnTo>
                <a:lnTo>
                  <a:pt x="1717926" y="425499"/>
                </a:lnTo>
                <a:close/>
              </a:path>
              <a:path w="2527935" h="537845">
                <a:moveTo>
                  <a:pt x="1850244" y="356586"/>
                </a:moveTo>
                <a:lnTo>
                  <a:pt x="1717926" y="356586"/>
                </a:lnTo>
                <a:lnTo>
                  <a:pt x="1733885" y="355089"/>
                </a:lnTo>
                <a:lnTo>
                  <a:pt x="1748283" y="350599"/>
                </a:lnTo>
                <a:lnTo>
                  <a:pt x="1781573" y="319718"/>
                </a:lnTo>
                <a:lnTo>
                  <a:pt x="1793383" y="270719"/>
                </a:lnTo>
                <a:lnTo>
                  <a:pt x="1792070" y="253173"/>
                </a:lnTo>
                <a:lnTo>
                  <a:pt x="1772390" y="209701"/>
                </a:lnTo>
                <a:lnTo>
                  <a:pt x="1733885" y="186814"/>
                </a:lnTo>
                <a:lnTo>
                  <a:pt x="1717926" y="185289"/>
                </a:lnTo>
                <a:lnTo>
                  <a:pt x="1850257" y="185289"/>
                </a:lnTo>
                <a:lnTo>
                  <a:pt x="1862919" y="209475"/>
                </a:lnTo>
                <a:lnTo>
                  <a:pt x="1871153" y="238627"/>
                </a:lnTo>
                <a:lnTo>
                  <a:pt x="1873898" y="270719"/>
                </a:lnTo>
                <a:lnTo>
                  <a:pt x="1871153" y="303004"/>
                </a:lnTo>
                <a:lnTo>
                  <a:pt x="1862919" y="332296"/>
                </a:lnTo>
                <a:lnTo>
                  <a:pt x="1850244" y="356586"/>
                </a:lnTo>
                <a:close/>
              </a:path>
              <a:path w="2527935" h="537845">
                <a:moveTo>
                  <a:pt x="1969605" y="92125"/>
                </a:moveTo>
                <a:lnTo>
                  <a:pt x="1931022" y="71588"/>
                </a:lnTo>
                <a:lnTo>
                  <a:pt x="1923323" y="45691"/>
                </a:lnTo>
                <a:lnTo>
                  <a:pt x="1924178" y="36341"/>
                </a:lnTo>
                <a:lnTo>
                  <a:pt x="1952007" y="3273"/>
                </a:lnTo>
                <a:lnTo>
                  <a:pt x="1969605" y="0"/>
                </a:lnTo>
                <a:lnTo>
                  <a:pt x="1978974" y="818"/>
                </a:lnTo>
                <a:lnTo>
                  <a:pt x="2012546" y="27793"/>
                </a:lnTo>
                <a:lnTo>
                  <a:pt x="2015896" y="45691"/>
                </a:lnTo>
                <a:lnTo>
                  <a:pt x="2015058" y="55065"/>
                </a:lnTo>
                <a:lnTo>
                  <a:pt x="1987578" y="88776"/>
                </a:lnTo>
                <a:lnTo>
                  <a:pt x="1969605" y="92125"/>
                </a:lnTo>
                <a:close/>
              </a:path>
              <a:path w="2527935" h="537845">
                <a:moveTo>
                  <a:pt x="2008600" y="418203"/>
                </a:moveTo>
                <a:lnTo>
                  <a:pt x="1931209" y="418203"/>
                </a:lnTo>
                <a:lnTo>
                  <a:pt x="1931209" y="123824"/>
                </a:lnTo>
                <a:lnTo>
                  <a:pt x="2008600" y="123824"/>
                </a:lnTo>
                <a:lnTo>
                  <a:pt x="2008600" y="418203"/>
                </a:lnTo>
                <a:close/>
              </a:path>
              <a:path w="2527935" h="537845">
                <a:moveTo>
                  <a:pt x="2351533" y="162219"/>
                </a:moveTo>
                <a:lnTo>
                  <a:pt x="2162828" y="162219"/>
                </a:lnTo>
                <a:lnTo>
                  <a:pt x="2170585" y="153838"/>
                </a:lnTo>
                <a:lnTo>
                  <a:pt x="2203014" y="130816"/>
                </a:lnTo>
                <a:lnTo>
                  <a:pt x="2248214" y="117287"/>
                </a:lnTo>
                <a:lnTo>
                  <a:pt x="2265812" y="116385"/>
                </a:lnTo>
                <a:lnTo>
                  <a:pt x="2288640" y="117966"/>
                </a:lnTo>
                <a:lnTo>
                  <a:pt x="2324806" y="130614"/>
                </a:lnTo>
                <a:lnTo>
                  <a:pt x="2351533" y="162219"/>
                </a:lnTo>
                <a:close/>
              </a:path>
              <a:path w="2527935" h="537845">
                <a:moveTo>
                  <a:pt x="2162828" y="418203"/>
                </a:moveTo>
                <a:lnTo>
                  <a:pt x="2085438" y="418203"/>
                </a:lnTo>
                <a:lnTo>
                  <a:pt x="2085438" y="123824"/>
                </a:lnTo>
                <a:lnTo>
                  <a:pt x="2162828" y="123824"/>
                </a:lnTo>
                <a:lnTo>
                  <a:pt x="2162828" y="162219"/>
                </a:lnTo>
                <a:lnTo>
                  <a:pt x="2351533" y="162219"/>
                </a:lnTo>
                <a:lnTo>
                  <a:pt x="2355783" y="171487"/>
                </a:lnTo>
                <a:lnTo>
                  <a:pt x="2359113" y="185289"/>
                </a:lnTo>
                <a:lnTo>
                  <a:pt x="2229951" y="185289"/>
                </a:lnTo>
                <a:lnTo>
                  <a:pt x="2209961" y="187466"/>
                </a:lnTo>
                <a:lnTo>
                  <a:pt x="2192111" y="193996"/>
                </a:lnTo>
                <a:lnTo>
                  <a:pt x="2176400" y="204878"/>
                </a:lnTo>
                <a:lnTo>
                  <a:pt x="2162828" y="220112"/>
                </a:lnTo>
                <a:lnTo>
                  <a:pt x="2162828" y="418203"/>
                </a:lnTo>
                <a:close/>
              </a:path>
              <a:path w="2527935" h="537845">
                <a:moveTo>
                  <a:pt x="2361662" y="418203"/>
                </a:moveTo>
                <a:lnTo>
                  <a:pt x="2284119" y="418203"/>
                </a:lnTo>
                <a:lnTo>
                  <a:pt x="2284119" y="240210"/>
                </a:lnTo>
                <a:lnTo>
                  <a:pt x="2280734" y="216182"/>
                </a:lnTo>
                <a:lnTo>
                  <a:pt x="2270576" y="199019"/>
                </a:lnTo>
                <a:lnTo>
                  <a:pt x="2253648" y="188722"/>
                </a:lnTo>
                <a:lnTo>
                  <a:pt x="2229951" y="185289"/>
                </a:lnTo>
                <a:lnTo>
                  <a:pt x="2359113" y="185289"/>
                </a:lnTo>
                <a:lnTo>
                  <a:pt x="2360193" y="189765"/>
                </a:lnTo>
                <a:lnTo>
                  <a:pt x="2361662" y="210292"/>
                </a:lnTo>
                <a:lnTo>
                  <a:pt x="2361662" y="418203"/>
                </a:lnTo>
                <a:close/>
              </a:path>
              <a:path w="2527935" h="537845">
                <a:moveTo>
                  <a:pt x="2477981" y="424899"/>
                </a:moveTo>
                <a:lnTo>
                  <a:pt x="2436924" y="402616"/>
                </a:lnTo>
                <a:lnTo>
                  <a:pt x="2428718" y="375493"/>
                </a:lnTo>
                <a:lnTo>
                  <a:pt x="2429631" y="365792"/>
                </a:lnTo>
                <a:lnTo>
                  <a:pt x="2459266" y="329875"/>
                </a:lnTo>
                <a:lnTo>
                  <a:pt x="2477981" y="326230"/>
                </a:lnTo>
                <a:lnTo>
                  <a:pt x="2487682" y="327141"/>
                </a:lnTo>
                <a:lnTo>
                  <a:pt x="2523712" y="356778"/>
                </a:lnTo>
                <a:lnTo>
                  <a:pt x="2527397" y="375493"/>
                </a:lnTo>
                <a:lnTo>
                  <a:pt x="2526476" y="385203"/>
                </a:lnTo>
                <a:lnTo>
                  <a:pt x="2505024" y="416698"/>
                </a:lnTo>
                <a:lnTo>
                  <a:pt x="2477981" y="424899"/>
                </a:lnTo>
                <a:close/>
              </a:path>
            </a:pathLst>
          </a:custGeom>
          <a:solidFill>
            <a:srgbClr val="1F2628"/>
          </a:solidFill>
        </p:spPr>
        <p:txBody>
          <a:bodyPr wrap="square" lIns="0" tIns="0" rIns="0" bIns="0" rtlCol="0"/>
          <a:lstStyle/>
          <a:p>
            <a:endParaRPr sz="24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692932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157353"/>
            <a:ext cx="12192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3981" y="0"/>
                </a:lnTo>
              </a:path>
            </a:pathLst>
          </a:custGeom>
          <a:ln w="9524">
            <a:solidFill>
              <a:srgbClr val="4BA172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prstClr val="black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74766" y="70570"/>
            <a:ext cx="6554893" cy="34233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933" marR="2282556">
              <a:lnSpc>
                <a:spcPct val="114599"/>
              </a:lnSpc>
            </a:pPr>
            <a:r>
              <a:rPr sz="1600" dirty="0">
                <a:solidFill>
                  <a:srgbClr val="870000"/>
                </a:solidFill>
                <a:latin typeface="Consolas"/>
                <a:cs typeface="Consolas"/>
              </a:rPr>
              <a:t>// Use d3 data-join at the chart</a:t>
            </a:r>
            <a:r>
              <a:rPr sz="1600" spc="-180" dirty="0">
                <a:solidFill>
                  <a:srgbClr val="870000"/>
                </a:solidFill>
                <a:latin typeface="Consolas"/>
                <a:cs typeface="Consolas"/>
              </a:rPr>
              <a:t> </a:t>
            </a:r>
            <a:r>
              <a:rPr sz="1600" dirty="0">
                <a:solidFill>
                  <a:srgbClr val="870000"/>
                </a:solidFill>
                <a:latin typeface="Consolas"/>
                <a:cs typeface="Consolas"/>
              </a:rPr>
              <a:t>level  </a:t>
            </a:r>
            <a:r>
              <a:rPr sz="1600" dirty="0">
                <a:solidFill>
                  <a:srgbClr val="000087"/>
                </a:solidFill>
                <a:latin typeface="Consolas"/>
                <a:cs typeface="Consolas"/>
              </a:rPr>
              <a:t>var </a:t>
            </a:r>
            <a:r>
              <a:rPr sz="1600" dirty="0">
                <a:solidFill>
                  <a:prstClr val="black"/>
                </a:solidFill>
                <a:latin typeface="Consolas"/>
                <a:cs typeface="Consolas"/>
              </a:rPr>
              <a:t>charts </a:t>
            </a:r>
            <a:r>
              <a:rPr sz="1600" dirty="0">
                <a:solidFill>
                  <a:srgbClr val="666600"/>
                </a:solidFill>
                <a:latin typeface="Consolas"/>
                <a:cs typeface="Consolas"/>
              </a:rPr>
              <a:t>=</a:t>
            </a:r>
            <a:r>
              <a:rPr sz="1600" spc="-147" dirty="0">
                <a:solidFill>
                  <a:srgbClr val="666600"/>
                </a:solidFill>
                <a:latin typeface="Consolas"/>
                <a:cs typeface="Consolas"/>
              </a:rPr>
              <a:t> </a:t>
            </a:r>
            <a:r>
              <a:rPr sz="1600" dirty="0">
                <a:solidFill>
                  <a:prstClr val="black"/>
                </a:solidFill>
                <a:latin typeface="Consolas"/>
                <a:cs typeface="Consolas"/>
              </a:rPr>
              <a:t>d3</a:t>
            </a:r>
            <a:r>
              <a:rPr sz="1600" dirty="0">
                <a:solidFill>
                  <a:srgbClr val="666600"/>
                </a:solidFill>
                <a:latin typeface="Consolas"/>
                <a:cs typeface="Consolas"/>
              </a:rPr>
              <a:t>.</a:t>
            </a:r>
            <a:r>
              <a:rPr sz="1600" dirty="0">
                <a:solidFill>
                  <a:srgbClr val="000087"/>
                </a:solidFill>
                <a:latin typeface="Consolas"/>
                <a:cs typeface="Consolas"/>
              </a:rPr>
              <a:t>select</a:t>
            </a:r>
            <a:r>
              <a:rPr sz="1600" dirty="0">
                <a:solidFill>
                  <a:srgbClr val="666600"/>
                </a:solidFill>
                <a:latin typeface="Consolas"/>
                <a:cs typeface="Consolas"/>
              </a:rPr>
              <a:t>(</a:t>
            </a:r>
            <a:r>
              <a:rPr sz="1600" dirty="0">
                <a:solidFill>
                  <a:srgbClr val="000087"/>
                </a:solidFill>
                <a:latin typeface="Consolas"/>
                <a:cs typeface="Consolas"/>
              </a:rPr>
              <a:t>this</a:t>
            </a:r>
            <a:r>
              <a:rPr sz="1600" dirty="0">
                <a:solidFill>
                  <a:srgbClr val="666600"/>
                </a:solidFill>
                <a:latin typeface="Consolas"/>
                <a:cs typeface="Consolas"/>
              </a:rPr>
              <a:t>.</a:t>
            </a:r>
            <a:r>
              <a:rPr sz="1600" dirty="0">
                <a:solidFill>
                  <a:prstClr val="black"/>
                </a:solidFill>
                <a:latin typeface="Consolas"/>
                <a:cs typeface="Consolas"/>
              </a:rPr>
              <a:t>root)</a:t>
            </a:r>
            <a:endParaRPr sz="1600">
              <a:solidFill>
                <a:prstClr val="black"/>
              </a:solidFill>
              <a:latin typeface="Consolas"/>
              <a:cs typeface="Consolas"/>
            </a:endParaRPr>
          </a:p>
          <a:p>
            <a:pPr marL="1844841">
              <a:spcBef>
                <a:spcPts val="279"/>
              </a:spcBef>
            </a:pPr>
            <a:r>
              <a:rPr sz="1600" dirty="0">
                <a:solidFill>
                  <a:srgbClr val="666600"/>
                </a:solidFill>
                <a:latin typeface="Consolas"/>
                <a:cs typeface="Consolas"/>
              </a:rPr>
              <a:t>.</a:t>
            </a:r>
            <a:r>
              <a:rPr sz="1600" dirty="0">
                <a:solidFill>
                  <a:prstClr val="black"/>
                </a:solidFill>
                <a:latin typeface="Consolas"/>
                <a:cs typeface="Consolas"/>
              </a:rPr>
              <a:t>selectAll</a:t>
            </a:r>
            <a:r>
              <a:rPr sz="1600" dirty="0">
                <a:solidFill>
                  <a:srgbClr val="666600"/>
                </a:solidFill>
                <a:latin typeface="Consolas"/>
                <a:cs typeface="Consolas"/>
              </a:rPr>
              <a:t>(</a:t>
            </a:r>
            <a:r>
              <a:rPr sz="1600" dirty="0">
                <a:solidFill>
                  <a:srgbClr val="008700"/>
                </a:solidFill>
                <a:latin typeface="Consolas"/>
                <a:cs typeface="Consolas"/>
              </a:rPr>
              <a:t>'.chart')</a:t>
            </a:r>
            <a:endParaRPr sz="1600">
              <a:solidFill>
                <a:prstClr val="black"/>
              </a:solidFill>
              <a:latin typeface="Consolas"/>
              <a:cs typeface="Consolas"/>
            </a:endParaRPr>
          </a:p>
          <a:p>
            <a:pPr marL="1844841">
              <a:spcBef>
                <a:spcPts val="279"/>
              </a:spcBef>
            </a:pPr>
            <a:r>
              <a:rPr sz="1600" dirty="0">
                <a:solidFill>
                  <a:srgbClr val="666600"/>
                </a:solidFill>
                <a:latin typeface="Consolas"/>
                <a:cs typeface="Consolas"/>
              </a:rPr>
              <a:t>.</a:t>
            </a:r>
            <a:r>
              <a:rPr sz="1600" dirty="0">
                <a:solidFill>
                  <a:prstClr val="black"/>
                </a:solidFill>
                <a:latin typeface="Consolas"/>
                <a:cs typeface="Consolas"/>
              </a:rPr>
              <a:t>data</a:t>
            </a:r>
            <a:r>
              <a:rPr sz="1600" dirty="0">
                <a:solidFill>
                  <a:srgbClr val="666600"/>
                </a:solidFill>
                <a:latin typeface="Consolas"/>
                <a:cs typeface="Consolas"/>
              </a:rPr>
              <a:t>(</a:t>
            </a:r>
            <a:r>
              <a:rPr sz="1600" dirty="0">
                <a:solidFill>
                  <a:srgbClr val="000087"/>
                </a:solidFill>
                <a:latin typeface="Consolas"/>
                <a:cs typeface="Consolas"/>
              </a:rPr>
              <a:t>this</a:t>
            </a:r>
            <a:r>
              <a:rPr sz="1600" dirty="0">
                <a:solidFill>
                  <a:srgbClr val="666600"/>
                </a:solidFill>
                <a:latin typeface="Consolas"/>
                <a:cs typeface="Consolas"/>
              </a:rPr>
              <a:t>.</a:t>
            </a:r>
            <a:r>
              <a:rPr sz="1600" dirty="0">
                <a:solidFill>
                  <a:prstClr val="black"/>
                </a:solidFill>
                <a:latin typeface="Consolas"/>
                <a:cs typeface="Consolas"/>
              </a:rPr>
              <a:t>props</a:t>
            </a:r>
            <a:r>
              <a:rPr sz="1600" dirty="0">
                <a:solidFill>
                  <a:srgbClr val="666600"/>
                </a:solidFill>
                <a:latin typeface="Consolas"/>
                <a:cs typeface="Consolas"/>
              </a:rPr>
              <a:t>.</a:t>
            </a:r>
            <a:r>
              <a:rPr sz="1600" dirty="0">
                <a:solidFill>
                  <a:prstClr val="black"/>
                </a:solidFill>
                <a:latin typeface="Consolas"/>
                <a:cs typeface="Consolas"/>
              </a:rPr>
              <a:t>data</a:t>
            </a:r>
            <a:r>
              <a:rPr sz="1600" dirty="0">
                <a:solidFill>
                  <a:srgbClr val="666600"/>
                </a:solidFill>
                <a:latin typeface="Consolas"/>
                <a:cs typeface="Consolas"/>
              </a:rPr>
              <a:t>)</a:t>
            </a:r>
            <a:r>
              <a:rPr sz="1600" dirty="0">
                <a:solidFill>
                  <a:srgbClr val="870000"/>
                </a:solidFill>
                <a:latin typeface="Consolas"/>
                <a:cs typeface="Consolas"/>
              </a:rPr>
              <a:t>// Array of</a:t>
            </a:r>
            <a:r>
              <a:rPr sz="1600" spc="-152" dirty="0">
                <a:solidFill>
                  <a:srgbClr val="870000"/>
                </a:solidFill>
                <a:latin typeface="Consolas"/>
                <a:cs typeface="Consolas"/>
              </a:rPr>
              <a:t> </a:t>
            </a:r>
            <a:r>
              <a:rPr sz="1600" dirty="0">
                <a:solidFill>
                  <a:srgbClr val="870000"/>
                </a:solidFill>
                <a:latin typeface="Consolas"/>
                <a:cs typeface="Consolas"/>
              </a:rPr>
              <a:t>datasets</a:t>
            </a:r>
            <a:endParaRPr sz="1600">
              <a:solidFill>
                <a:prstClr val="black"/>
              </a:solidFill>
              <a:latin typeface="Consolas"/>
              <a:cs typeface="Consolas"/>
            </a:endParaRPr>
          </a:p>
          <a:p>
            <a:pPr>
              <a:spcBef>
                <a:spcPts val="27"/>
              </a:spcBef>
            </a:pPr>
            <a:endParaRPr sz="2133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16933"/>
            <a:r>
              <a:rPr sz="1600" dirty="0">
                <a:solidFill>
                  <a:prstClr val="black"/>
                </a:solidFill>
                <a:latin typeface="Consolas"/>
                <a:cs typeface="Consolas"/>
              </a:rPr>
              <a:t>charts</a:t>
            </a:r>
            <a:r>
              <a:rPr sz="1600" dirty="0">
                <a:solidFill>
                  <a:srgbClr val="666600"/>
                </a:solidFill>
                <a:latin typeface="Consolas"/>
                <a:cs typeface="Consolas"/>
              </a:rPr>
              <a:t>.</a:t>
            </a:r>
            <a:r>
              <a:rPr sz="1600" dirty="0">
                <a:solidFill>
                  <a:prstClr val="black"/>
                </a:solidFill>
                <a:latin typeface="Consolas"/>
                <a:cs typeface="Consolas"/>
              </a:rPr>
              <a:t>enter</a:t>
            </a:r>
            <a:r>
              <a:rPr sz="1600" dirty="0">
                <a:solidFill>
                  <a:srgbClr val="666600"/>
                </a:solidFill>
                <a:latin typeface="Consolas"/>
                <a:cs typeface="Consolas"/>
              </a:rPr>
              <a:t>()</a:t>
            </a:r>
            <a:endParaRPr sz="1600">
              <a:solidFill>
                <a:prstClr val="black"/>
              </a:solidFill>
              <a:latin typeface="Consolas"/>
              <a:cs typeface="Consolas"/>
            </a:endParaRPr>
          </a:p>
          <a:p>
            <a:pPr marL="737428">
              <a:spcBef>
                <a:spcPts val="279"/>
              </a:spcBef>
            </a:pPr>
            <a:r>
              <a:rPr sz="1600" dirty="0">
                <a:solidFill>
                  <a:srgbClr val="666600"/>
                </a:solidFill>
                <a:latin typeface="Consolas"/>
                <a:cs typeface="Consolas"/>
              </a:rPr>
              <a:t>.</a:t>
            </a:r>
            <a:r>
              <a:rPr sz="1600" dirty="0">
                <a:solidFill>
                  <a:prstClr val="black"/>
                </a:solidFill>
                <a:latin typeface="Consolas"/>
                <a:cs typeface="Consolas"/>
              </a:rPr>
              <a:t>append</a:t>
            </a:r>
            <a:r>
              <a:rPr sz="1600" dirty="0">
                <a:solidFill>
                  <a:srgbClr val="666600"/>
                </a:solidFill>
                <a:latin typeface="Consolas"/>
                <a:cs typeface="Consolas"/>
              </a:rPr>
              <a:t>(</a:t>
            </a:r>
            <a:r>
              <a:rPr sz="1600" dirty="0">
                <a:solidFill>
                  <a:srgbClr val="008700"/>
                </a:solidFill>
                <a:latin typeface="Consolas"/>
                <a:cs typeface="Consolas"/>
              </a:rPr>
              <a:t>'div')</a:t>
            </a:r>
            <a:endParaRPr sz="1600">
              <a:solidFill>
                <a:prstClr val="black"/>
              </a:solidFill>
              <a:latin typeface="Consolas"/>
              <a:cs typeface="Consolas"/>
            </a:endParaRPr>
          </a:p>
          <a:p>
            <a:pPr marL="737428">
              <a:spcBef>
                <a:spcPts val="279"/>
              </a:spcBef>
            </a:pPr>
            <a:r>
              <a:rPr sz="1600" dirty="0">
                <a:solidFill>
                  <a:srgbClr val="666600"/>
                </a:solidFill>
                <a:latin typeface="Consolas"/>
                <a:cs typeface="Consolas"/>
              </a:rPr>
              <a:t>.</a:t>
            </a:r>
            <a:r>
              <a:rPr sz="1600" dirty="0">
                <a:solidFill>
                  <a:prstClr val="black"/>
                </a:solidFill>
                <a:latin typeface="Consolas"/>
                <a:cs typeface="Consolas"/>
              </a:rPr>
              <a:t>attr</a:t>
            </a:r>
            <a:r>
              <a:rPr sz="1600" dirty="0">
                <a:solidFill>
                  <a:srgbClr val="666600"/>
                </a:solidFill>
                <a:latin typeface="Consolas"/>
                <a:cs typeface="Consolas"/>
              </a:rPr>
              <a:t>(</a:t>
            </a:r>
            <a:r>
              <a:rPr sz="1600" dirty="0">
                <a:solidFill>
                  <a:srgbClr val="008700"/>
                </a:solidFill>
                <a:latin typeface="Consolas"/>
                <a:cs typeface="Consolas"/>
              </a:rPr>
              <a:t>'class'</a:t>
            </a:r>
            <a:r>
              <a:rPr sz="1600" dirty="0">
                <a:solidFill>
                  <a:srgbClr val="666600"/>
                </a:solidFill>
                <a:latin typeface="Consolas"/>
                <a:cs typeface="Consolas"/>
              </a:rPr>
              <a:t>,</a:t>
            </a:r>
            <a:r>
              <a:rPr sz="1600" spc="-133" dirty="0">
                <a:solidFill>
                  <a:srgbClr val="666600"/>
                </a:solidFill>
                <a:latin typeface="Consolas"/>
                <a:cs typeface="Consolas"/>
              </a:rPr>
              <a:t> </a:t>
            </a:r>
            <a:r>
              <a:rPr sz="1600" dirty="0">
                <a:solidFill>
                  <a:srgbClr val="008700"/>
                </a:solidFill>
                <a:latin typeface="Consolas"/>
                <a:cs typeface="Consolas"/>
              </a:rPr>
              <a:t>'chart')</a:t>
            </a:r>
            <a:endParaRPr sz="1600">
              <a:solidFill>
                <a:prstClr val="black"/>
              </a:solidFill>
              <a:latin typeface="Consolas"/>
              <a:cs typeface="Consolas"/>
            </a:endParaRPr>
          </a:p>
          <a:p>
            <a:pPr marL="737428">
              <a:spcBef>
                <a:spcPts val="279"/>
              </a:spcBef>
            </a:pPr>
            <a:r>
              <a:rPr sz="1600" dirty="0">
                <a:solidFill>
                  <a:srgbClr val="666600"/>
                </a:solidFill>
                <a:latin typeface="Consolas"/>
                <a:cs typeface="Consolas"/>
              </a:rPr>
              <a:t>.</a:t>
            </a:r>
            <a:r>
              <a:rPr sz="1600" dirty="0">
                <a:solidFill>
                  <a:prstClr val="black"/>
                </a:solidFill>
                <a:latin typeface="Consolas"/>
                <a:cs typeface="Consolas"/>
              </a:rPr>
              <a:t>merge</a:t>
            </a:r>
            <a:r>
              <a:rPr sz="1600" dirty="0">
                <a:solidFill>
                  <a:srgbClr val="666600"/>
                </a:solidFill>
                <a:latin typeface="Consolas"/>
                <a:cs typeface="Consolas"/>
              </a:rPr>
              <a:t>(</a:t>
            </a:r>
            <a:r>
              <a:rPr sz="1600" dirty="0">
                <a:solidFill>
                  <a:srgbClr val="000087"/>
                </a:solidFill>
                <a:latin typeface="Consolas"/>
                <a:cs typeface="Consolas"/>
              </a:rPr>
              <a:t>charts</a:t>
            </a:r>
            <a:r>
              <a:rPr sz="1600" dirty="0">
                <a:solidFill>
                  <a:srgbClr val="666600"/>
                </a:solidFill>
                <a:latin typeface="Consolas"/>
                <a:cs typeface="Consolas"/>
              </a:rPr>
              <a:t>)</a:t>
            </a:r>
            <a:r>
              <a:rPr sz="1600" dirty="0">
                <a:solidFill>
                  <a:srgbClr val="870000"/>
                </a:solidFill>
                <a:latin typeface="Consolas"/>
                <a:cs typeface="Consolas"/>
              </a:rPr>
              <a:t>// entering AND updating</a:t>
            </a:r>
            <a:r>
              <a:rPr sz="1600" spc="-160" dirty="0">
                <a:solidFill>
                  <a:srgbClr val="870000"/>
                </a:solidFill>
                <a:latin typeface="Consolas"/>
                <a:cs typeface="Consolas"/>
              </a:rPr>
              <a:t> </a:t>
            </a:r>
            <a:r>
              <a:rPr sz="1600" dirty="0">
                <a:solidFill>
                  <a:srgbClr val="870000"/>
                </a:solidFill>
                <a:latin typeface="Consolas"/>
                <a:cs typeface="Consolas"/>
              </a:rPr>
              <a:t>elements</a:t>
            </a:r>
            <a:endParaRPr sz="1600">
              <a:solidFill>
                <a:prstClr val="black"/>
              </a:solidFill>
              <a:latin typeface="Consolas"/>
              <a:cs typeface="Consolas"/>
            </a:endParaRPr>
          </a:p>
          <a:p>
            <a:pPr marL="737428">
              <a:spcBef>
                <a:spcPts val="279"/>
              </a:spcBef>
            </a:pPr>
            <a:r>
              <a:rPr sz="1600" dirty="0">
                <a:solidFill>
                  <a:srgbClr val="666600"/>
                </a:solidFill>
                <a:latin typeface="Consolas"/>
                <a:cs typeface="Consolas"/>
              </a:rPr>
              <a:t>.</a:t>
            </a:r>
            <a:r>
              <a:rPr sz="1600" dirty="0">
                <a:solidFill>
                  <a:prstClr val="black"/>
                </a:solidFill>
                <a:latin typeface="Consolas"/>
                <a:cs typeface="Consolas"/>
              </a:rPr>
              <a:t>call</a:t>
            </a:r>
            <a:r>
              <a:rPr sz="1600" dirty="0">
                <a:solidFill>
                  <a:srgbClr val="666600"/>
                </a:solidFill>
                <a:latin typeface="Consolas"/>
                <a:cs typeface="Consolas"/>
              </a:rPr>
              <a:t>(</a:t>
            </a:r>
            <a:r>
              <a:rPr sz="1600" dirty="0">
                <a:solidFill>
                  <a:srgbClr val="000087"/>
                </a:solidFill>
                <a:latin typeface="Consolas"/>
                <a:cs typeface="Consolas"/>
              </a:rPr>
              <a:t>this</a:t>
            </a:r>
            <a:r>
              <a:rPr sz="1600" dirty="0">
                <a:solidFill>
                  <a:srgbClr val="666600"/>
                </a:solidFill>
                <a:latin typeface="Consolas"/>
                <a:cs typeface="Consolas"/>
              </a:rPr>
              <a:t>.</a:t>
            </a:r>
            <a:r>
              <a:rPr sz="1600" dirty="0">
                <a:solidFill>
                  <a:prstClr val="black"/>
                </a:solidFill>
                <a:latin typeface="Consolas"/>
                <a:cs typeface="Consolas"/>
              </a:rPr>
              <a:t>scatter</a:t>
            </a:r>
            <a:r>
              <a:rPr sz="1600" dirty="0">
                <a:solidFill>
                  <a:srgbClr val="666600"/>
                </a:solidFill>
                <a:latin typeface="Consolas"/>
                <a:cs typeface="Consolas"/>
              </a:rPr>
              <a:t>);</a:t>
            </a:r>
            <a:endParaRPr sz="1600">
              <a:solidFill>
                <a:prstClr val="black"/>
              </a:solidFill>
              <a:latin typeface="Consolas"/>
              <a:cs typeface="Consolas"/>
            </a:endParaRPr>
          </a:p>
          <a:p>
            <a:pPr>
              <a:spcBef>
                <a:spcPts val="27"/>
              </a:spcBef>
            </a:pPr>
            <a:endParaRPr sz="2133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16933"/>
            <a:r>
              <a:rPr sz="1600" dirty="0">
                <a:solidFill>
                  <a:prstClr val="black"/>
                </a:solidFill>
                <a:latin typeface="Consolas"/>
                <a:cs typeface="Consolas"/>
              </a:rPr>
              <a:t>charts</a:t>
            </a:r>
            <a:r>
              <a:rPr sz="1600" dirty="0">
                <a:solidFill>
                  <a:srgbClr val="666600"/>
                </a:solidFill>
                <a:latin typeface="Consolas"/>
                <a:cs typeface="Consolas"/>
              </a:rPr>
              <a:t>.</a:t>
            </a:r>
            <a:r>
              <a:rPr sz="1600" dirty="0">
                <a:solidFill>
                  <a:srgbClr val="000087"/>
                </a:solidFill>
                <a:latin typeface="Consolas"/>
                <a:cs typeface="Consolas"/>
              </a:rPr>
              <a:t>exit</a:t>
            </a:r>
            <a:r>
              <a:rPr sz="1600" dirty="0">
                <a:solidFill>
                  <a:srgbClr val="666600"/>
                </a:solidFill>
                <a:latin typeface="Consolas"/>
                <a:cs typeface="Consolas"/>
              </a:rPr>
              <a:t>().</a:t>
            </a:r>
            <a:r>
              <a:rPr sz="1600" dirty="0">
                <a:solidFill>
                  <a:prstClr val="black"/>
                </a:solidFill>
                <a:latin typeface="Consolas"/>
                <a:cs typeface="Consolas"/>
              </a:rPr>
              <a:t>remove</a:t>
            </a:r>
            <a:r>
              <a:rPr sz="1600" dirty="0">
                <a:solidFill>
                  <a:srgbClr val="666600"/>
                </a:solidFill>
                <a:latin typeface="Consolas"/>
                <a:cs typeface="Consolas"/>
              </a:rPr>
              <a:t>()</a:t>
            </a:r>
            <a:endParaRPr sz="1600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2809" y="6418149"/>
            <a:ext cx="1972721" cy="2625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482498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157353"/>
            <a:ext cx="12192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3981" y="0"/>
                </a:lnTo>
              </a:path>
            </a:pathLst>
          </a:custGeom>
          <a:ln w="9524">
            <a:solidFill>
              <a:srgbClr val="4BA172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prstClr val="black"/>
              </a:solidFill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1299" y="6692492"/>
            <a:ext cx="1077807" cy="0"/>
          </a:xfrm>
          <a:custGeom>
            <a:avLst/>
            <a:gdLst/>
            <a:ahLst/>
            <a:cxnLst/>
            <a:rect l="l" t="t" r="r" b="b"/>
            <a:pathLst>
              <a:path w="808355">
                <a:moveTo>
                  <a:pt x="0" y="0"/>
                </a:moveTo>
                <a:lnTo>
                  <a:pt x="807868" y="0"/>
                </a:lnTo>
              </a:path>
            </a:pathLst>
          </a:custGeom>
          <a:ln w="18287">
            <a:solidFill>
              <a:srgbClr val="FF5252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prstClr val="black"/>
              </a:solidFill>
            </a:endParaRPr>
          </a:p>
        </p:txBody>
      </p:sp>
      <p:sp>
        <p:nvSpPr>
          <p:cNvPr id="5" name="object 5"/>
          <p:cNvSpPr/>
          <p:nvPr/>
        </p:nvSpPr>
        <p:spPr>
          <a:xfrm>
            <a:off x="2257228" y="125966"/>
            <a:ext cx="7677517" cy="581122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>
              <a:solidFill>
                <a:prstClr val="black"/>
              </a:solidFill>
            </a:endParaRPr>
          </a:p>
        </p:txBody>
      </p:sp>
      <p:sp>
        <p:nvSpPr>
          <p:cNvPr id="6" name="object 6"/>
          <p:cNvSpPr/>
          <p:nvPr/>
        </p:nvSpPr>
        <p:spPr>
          <a:xfrm>
            <a:off x="2250880" y="119617"/>
            <a:ext cx="7690273" cy="5824220"/>
          </a:xfrm>
          <a:custGeom>
            <a:avLst/>
            <a:gdLst/>
            <a:ahLst/>
            <a:cxnLst/>
            <a:rect l="l" t="t" r="r" b="b"/>
            <a:pathLst>
              <a:path w="5767705" h="4368165">
                <a:moveTo>
                  <a:pt x="0" y="0"/>
                </a:moveTo>
                <a:lnTo>
                  <a:pt x="5767675" y="0"/>
                </a:lnTo>
                <a:lnTo>
                  <a:pt x="5767675" y="4367928"/>
                </a:lnTo>
                <a:lnTo>
                  <a:pt x="0" y="4367928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B6B6B6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prstClr val="black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1299" y="6323161"/>
            <a:ext cx="9495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Demo</a:t>
            </a:r>
            <a:endParaRPr lang="en-GB" sz="24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107815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0" y="0"/>
                </a:moveTo>
                <a:lnTo>
                  <a:pt x="9143981" y="0"/>
                </a:lnTo>
                <a:lnTo>
                  <a:pt x="9143981" y="5143489"/>
                </a:lnTo>
                <a:lnTo>
                  <a:pt x="0" y="5143489"/>
                </a:lnTo>
                <a:lnTo>
                  <a:pt x="0" y="0"/>
                </a:lnTo>
                <a:close/>
              </a:path>
            </a:pathLst>
          </a:custGeom>
          <a:solidFill>
            <a:srgbClr val="1F2628"/>
          </a:solidFill>
        </p:spPr>
        <p:txBody>
          <a:bodyPr wrap="square" lIns="0" tIns="0" rIns="0" bIns="0" rtlCol="0"/>
          <a:lstStyle/>
          <a:p>
            <a:endParaRPr sz="2400">
              <a:solidFill>
                <a:prstClr val="black"/>
              </a:solidFill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3997524"/>
            <a:ext cx="12192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3981" y="0"/>
                </a:lnTo>
              </a:path>
            </a:pathLst>
          </a:custGeom>
          <a:ln w="19049">
            <a:solidFill>
              <a:srgbClr val="62D197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prstClr val="black"/>
              </a:solidFill>
            </a:endParaRPr>
          </a:p>
        </p:txBody>
      </p:sp>
      <p:sp>
        <p:nvSpPr>
          <p:cNvPr id="4" name="object 4"/>
          <p:cNvSpPr/>
          <p:nvPr/>
        </p:nvSpPr>
        <p:spPr>
          <a:xfrm>
            <a:off x="826053" y="3102564"/>
            <a:ext cx="2940473" cy="533400"/>
          </a:xfrm>
          <a:custGeom>
            <a:avLst/>
            <a:gdLst/>
            <a:ahLst/>
            <a:cxnLst/>
            <a:rect l="l" t="t" r="r" b="b"/>
            <a:pathLst>
              <a:path w="2205355" h="400050">
                <a:moveTo>
                  <a:pt x="156715" y="315514"/>
                </a:moveTo>
                <a:lnTo>
                  <a:pt x="95175" y="304427"/>
                </a:lnTo>
                <a:lnTo>
                  <a:pt x="44797" y="271164"/>
                </a:lnTo>
                <a:lnTo>
                  <a:pt x="11199" y="220637"/>
                </a:lnTo>
                <a:lnTo>
                  <a:pt x="0" y="157757"/>
                </a:lnTo>
                <a:lnTo>
                  <a:pt x="2799" y="124773"/>
                </a:lnTo>
                <a:lnTo>
                  <a:pt x="25198" y="68069"/>
                </a:lnTo>
                <a:lnTo>
                  <a:pt x="68591" y="24947"/>
                </a:lnTo>
                <a:lnTo>
                  <a:pt x="124550" y="2771"/>
                </a:lnTo>
                <a:lnTo>
                  <a:pt x="156715" y="0"/>
                </a:lnTo>
                <a:lnTo>
                  <a:pt x="191243" y="3776"/>
                </a:lnTo>
                <a:lnTo>
                  <a:pt x="222051" y="15106"/>
                </a:lnTo>
                <a:lnTo>
                  <a:pt x="249058" y="33932"/>
                </a:lnTo>
                <a:lnTo>
                  <a:pt x="156715" y="33932"/>
                </a:lnTo>
                <a:lnTo>
                  <a:pt x="132429" y="36137"/>
                </a:lnTo>
                <a:lnTo>
                  <a:pt x="90385" y="53773"/>
                </a:lnTo>
                <a:lnTo>
                  <a:pt x="58042" y="87910"/>
                </a:lnTo>
                <a:lnTo>
                  <a:pt x="41374" y="132187"/>
                </a:lnTo>
                <a:lnTo>
                  <a:pt x="39290" y="157757"/>
                </a:lnTo>
                <a:lnTo>
                  <a:pt x="41355" y="183578"/>
                </a:lnTo>
                <a:lnTo>
                  <a:pt x="57875" y="228078"/>
                </a:lnTo>
                <a:lnTo>
                  <a:pt x="90050" y="262058"/>
                </a:lnTo>
                <a:lnTo>
                  <a:pt x="132242" y="279545"/>
                </a:lnTo>
                <a:lnTo>
                  <a:pt x="156715" y="281730"/>
                </a:lnTo>
                <a:lnTo>
                  <a:pt x="248758" y="281730"/>
                </a:lnTo>
                <a:lnTo>
                  <a:pt x="221716" y="300408"/>
                </a:lnTo>
                <a:lnTo>
                  <a:pt x="190936" y="311738"/>
                </a:lnTo>
                <a:lnTo>
                  <a:pt x="156715" y="315514"/>
                </a:lnTo>
                <a:close/>
              </a:path>
              <a:path w="2205355" h="400050">
                <a:moveTo>
                  <a:pt x="240505" y="78134"/>
                </a:moveTo>
                <a:lnTo>
                  <a:pt x="204936" y="46434"/>
                </a:lnTo>
                <a:lnTo>
                  <a:pt x="156715" y="33932"/>
                </a:lnTo>
                <a:lnTo>
                  <a:pt x="249058" y="33932"/>
                </a:lnTo>
                <a:lnTo>
                  <a:pt x="272503" y="60423"/>
                </a:lnTo>
                <a:lnTo>
                  <a:pt x="240505" y="78134"/>
                </a:lnTo>
                <a:close/>
              </a:path>
              <a:path w="2205355" h="400050">
                <a:moveTo>
                  <a:pt x="248758" y="281730"/>
                </a:moveTo>
                <a:lnTo>
                  <a:pt x="156715" y="281730"/>
                </a:lnTo>
                <a:lnTo>
                  <a:pt x="169496" y="280958"/>
                </a:lnTo>
                <a:lnTo>
                  <a:pt x="181793" y="278642"/>
                </a:lnTo>
                <a:lnTo>
                  <a:pt x="224916" y="255202"/>
                </a:lnTo>
                <a:lnTo>
                  <a:pt x="240505" y="237380"/>
                </a:lnTo>
                <a:lnTo>
                  <a:pt x="272950" y="255091"/>
                </a:lnTo>
                <a:lnTo>
                  <a:pt x="249054" y="281526"/>
                </a:lnTo>
                <a:lnTo>
                  <a:pt x="248758" y="281730"/>
                </a:lnTo>
                <a:close/>
              </a:path>
              <a:path w="2205355" h="400050">
                <a:moveTo>
                  <a:pt x="354311" y="310008"/>
                </a:moveTo>
                <a:lnTo>
                  <a:pt x="319931" y="310008"/>
                </a:lnTo>
                <a:lnTo>
                  <a:pt x="319931" y="5060"/>
                </a:lnTo>
                <a:lnTo>
                  <a:pt x="354311" y="5060"/>
                </a:lnTo>
                <a:lnTo>
                  <a:pt x="354311" y="121145"/>
                </a:lnTo>
                <a:lnTo>
                  <a:pt x="389249" y="121145"/>
                </a:lnTo>
                <a:lnTo>
                  <a:pt x="354311" y="148679"/>
                </a:lnTo>
                <a:lnTo>
                  <a:pt x="354311" y="310008"/>
                </a:lnTo>
                <a:close/>
              </a:path>
              <a:path w="2205355" h="400050">
                <a:moveTo>
                  <a:pt x="389249" y="121145"/>
                </a:moveTo>
                <a:lnTo>
                  <a:pt x="354311" y="121145"/>
                </a:lnTo>
                <a:lnTo>
                  <a:pt x="362003" y="113146"/>
                </a:lnTo>
                <a:lnTo>
                  <a:pt x="400522" y="89501"/>
                </a:lnTo>
                <a:lnTo>
                  <a:pt x="433339" y="83641"/>
                </a:lnTo>
                <a:lnTo>
                  <a:pt x="464136" y="88041"/>
                </a:lnTo>
                <a:lnTo>
                  <a:pt x="486135" y="101240"/>
                </a:lnTo>
                <a:lnTo>
                  <a:pt x="493970" y="114299"/>
                </a:lnTo>
                <a:lnTo>
                  <a:pt x="419646" y="114299"/>
                </a:lnTo>
                <a:lnTo>
                  <a:pt x="410345" y="114904"/>
                </a:lnTo>
                <a:lnTo>
                  <a:pt x="401191" y="116718"/>
                </a:lnTo>
                <a:lnTo>
                  <a:pt x="392187" y="119741"/>
                </a:lnTo>
                <a:lnTo>
                  <a:pt x="389249" y="121145"/>
                </a:lnTo>
                <a:close/>
              </a:path>
              <a:path w="2205355" h="400050">
                <a:moveTo>
                  <a:pt x="503734" y="310008"/>
                </a:moveTo>
                <a:lnTo>
                  <a:pt x="469503" y="310008"/>
                </a:lnTo>
                <a:lnTo>
                  <a:pt x="469503" y="164604"/>
                </a:lnTo>
                <a:lnTo>
                  <a:pt x="468768" y="152995"/>
                </a:lnTo>
                <a:lnTo>
                  <a:pt x="442417" y="117499"/>
                </a:lnTo>
                <a:lnTo>
                  <a:pt x="419646" y="114299"/>
                </a:lnTo>
                <a:lnTo>
                  <a:pt x="493970" y="114299"/>
                </a:lnTo>
                <a:lnTo>
                  <a:pt x="499334" y="123238"/>
                </a:lnTo>
                <a:lnTo>
                  <a:pt x="503734" y="154037"/>
                </a:lnTo>
                <a:lnTo>
                  <a:pt x="503734" y="310008"/>
                </a:lnTo>
                <a:close/>
              </a:path>
              <a:path w="2205355" h="400050">
                <a:moveTo>
                  <a:pt x="587039" y="144065"/>
                </a:moveTo>
                <a:lnTo>
                  <a:pt x="589709" y="104235"/>
                </a:lnTo>
                <a:lnTo>
                  <a:pt x="633837" y="85929"/>
                </a:lnTo>
                <a:lnTo>
                  <a:pt x="659222" y="83641"/>
                </a:lnTo>
                <a:lnTo>
                  <a:pt x="678401" y="84878"/>
                </a:lnTo>
                <a:lnTo>
                  <a:pt x="695312" y="88590"/>
                </a:lnTo>
                <a:lnTo>
                  <a:pt x="709953" y="94775"/>
                </a:lnTo>
                <a:lnTo>
                  <a:pt x="722325" y="103435"/>
                </a:lnTo>
                <a:lnTo>
                  <a:pt x="731411" y="113407"/>
                </a:lnTo>
                <a:lnTo>
                  <a:pt x="654608" y="113407"/>
                </a:lnTo>
                <a:lnTo>
                  <a:pt x="635818" y="115323"/>
                </a:lnTo>
                <a:lnTo>
                  <a:pt x="618293" y="121071"/>
                </a:lnTo>
                <a:lnTo>
                  <a:pt x="602034" y="130652"/>
                </a:lnTo>
                <a:lnTo>
                  <a:pt x="587039" y="144065"/>
                </a:lnTo>
                <a:close/>
              </a:path>
              <a:path w="2205355" h="400050">
                <a:moveTo>
                  <a:pt x="744797" y="199876"/>
                </a:moveTo>
                <a:lnTo>
                  <a:pt x="710418" y="199876"/>
                </a:lnTo>
                <a:lnTo>
                  <a:pt x="710418" y="159990"/>
                </a:lnTo>
                <a:lnTo>
                  <a:pt x="709432" y="149469"/>
                </a:lnTo>
                <a:lnTo>
                  <a:pt x="676745" y="116457"/>
                </a:lnTo>
                <a:lnTo>
                  <a:pt x="654608" y="113407"/>
                </a:lnTo>
                <a:lnTo>
                  <a:pt x="731411" y="113407"/>
                </a:lnTo>
                <a:lnTo>
                  <a:pt x="732156" y="114225"/>
                </a:lnTo>
                <a:lnTo>
                  <a:pt x="739179" y="126950"/>
                </a:lnTo>
                <a:lnTo>
                  <a:pt x="743392" y="141609"/>
                </a:lnTo>
                <a:lnTo>
                  <a:pt x="744797" y="158204"/>
                </a:lnTo>
                <a:lnTo>
                  <a:pt x="744797" y="199876"/>
                </a:lnTo>
                <a:close/>
              </a:path>
              <a:path w="2205355" h="400050">
                <a:moveTo>
                  <a:pt x="637344" y="315514"/>
                </a:moveTo>
                <a:lnTo>
                  <a:pt x="593560" y="303711"/>
                </a:lnTo>
                <a:lnTo>
                  <a:pt x="565422" y="270903"/>
                </a:lnTo>
                <a:lnTo>
                  <a:pt x="559953" y="242291"/>
                </a:lnTo>
                <a:lnTo>
                  <a:pt x="561311" y="227027"/>
                </a:lnTo>
                <a:lnTo>
                  <a:pt x="581682" y="190052"/>
                </a:lnTo>
                <a:lnTo>
                  <a:pt x="621140" y="170938"/>
                </a:lnTo>
                <a:lnTo>
                  <a:pt x="637344" y="169663"/>
                </a:lnTo>
                <a:lnTo>
                  <a:pt x="659714" y="171551"/>
                </a:lnTo>
                <a:lnTo>
                  <a:pt x="679350" y="177216"/>
                </a:lnTo>
                <a:lnTo>
                  <a:pt x="696252" y="186658"/>
                </a:lnTo>
                <a:lnTo>
                  <a:pt x="704517" y="194369"/>
                </a:lnTo>
                <a:lnTo>
                  <a:pt x="649697" y="194369"/>
                </a:lnTo>
                <a:lnTo>
                  <a:pt x="638134" y="195215"/>
                </a:lnTo>
                <a:lnTo>
                  <a:pt x="603680" y="215111"/>
                </a:lnTo>
                <a:lnTo>
                  <a:pt x="595225" y="242738"/>
                </a:lnTo>
                <a:lnTo>
                  <a:pt x="596165" y="252830"/>
                </a:lnTo>
                <a:lnTo>
                  <a:pt x="627707" y="287461"/>
                </a:lnTo>
                <a:lnTo>
                  <a:pt x="649697" y="290810"/>
                </a:lnTo>
                <a:lnTo>
                  <a:pt x="703759" y="290810"/>
                </a:lnTo>
                <a:lnTo>
                  <a:pt x="695414" y="298269"/>
                </a:lnTo>
                <a:lnTo>
                  <a:pt x="678234" y="307850"/>
                </a:lnTo>
                <a:lnTo>
                  <a:pt x="658877" y="313598"/>
                </a:lnTo>
                <a:lnTo>
                  <a:pt x="637344" y="315514"/>
                </a:lnTo>
                <a:close/>
              </a:path>
              <a:path w="2205355" h="400050">
                <a:moveTo>
                  <a:pt x="703759" y="290810"/>
                </a:moveTo>
                <a:lnTo>
                  <a:pt x="649697" y="290810"/>
                </a:lnTo>
                <a:lnTo>
                  <a:pt x="668728" y="289098"/>
                </a:lnTo>
                <a:lnTo>
                  <a:pt x="685192" y="283963"/>
                </a:lnTo>
                <a:lnTo>
                  <a:pt x="699089" y="275406"/>
                </a:lnTo>
                <a:lnTo>
                  <a:pt x="710418" y="263425"/>
                </a:lnTo>
                <a:lnTo>
                  <a:pt x="710418" y="221753"/>
                </a:lnTo>
                <a:lnTo>
                  <a:pt x="699089" y="209773"/>
                </a:lnTo>
                <a:lnTo>
                  <a:pt x="685192" y="201215"/>
                </a:lnTo>
                <a:lnTo>
                  <a:pt x="668728" y="196081"/>
                </a:lnTo>
                <a:lnTo>
                  <a:pt x="649697" y="194369"/>
                </a:lnTo>
                <a:lnTo>
                  <a:pt x="704517" y="194369"/>
                </a:lnTo>
                <a:lnTo>
                  <a:pt x="710418" y="199876"/>
                </a:lnTo>
                <a:lnTo>
                  <a:pt x="744797" y="199876"/>
                </a:lnTo>
                <a:lnTo>
                  <a:pt x="744797" y="284856"/>
                </a:lnTo>
                <a:lnTo>
                  <a:pt x="710418" y="284856"/>
                </a:lnTo>
                <a:lnTo>
                  <a:pt x="703759" y="290810"/>
                </a:lnTo>
                <a:close/>
              </a:path>
              <a:path w="2205355" h="400050">
                <a:moveTo>
                  <a:pt x="744797" y="310008"/>
                </a:moveTo>
                <a:lnTo>
                  <a:pt x="710418" y="310008"/>
                </a:lnTo>
                <a:lnTo>
                  <a:pt x="710418" y="284856"/>
                </a:lnTo>
                <a:lnTo>
                  <a:pt x="744797" y="284856"/>
                </a:lnTo>
                <a:lnTo>
                  <a:pt x="744797" y="310008"/>
                </a:lnTo>
                <a:close/>
              </a:path>
              <a:path w="2205355" h="400050">
                <a:moveTo>
                  <a:pt x="847627" y="310008"/>
                </a:moveTo>
                <a:lnTo>
                  <a:pt x="813250" y="310008"/>
                </a:lnTo>
                <a:lnTo>
                  <a:pt x="813250" y="5060"/>
                </a:lnTo>
                <a:lnTo>
                  <a:pt x="847627" y="5060"/>
                </a:lnTo>
                <a:lnTo>
                  <a:pt x="847627" y="310008"/>
                </a:lnTo>
                <a:close/>
              </a:path>
              <a:path w="2205355" h="400050">
                <a:moveTo>
                  <a:pt x="950496" y="310008"/>
                </a:moveTo>
                <a:lnTo>
                  <a:pt x="916121" y="310008"/>
                </a:lnTo>
                <a:lnTo>
                  <a:pt x="916121" y="5060"/>
                </a:lnTo>
                <a:lnTo>
                  <a:pt x="950496" y="5060"/>
                </a:lnTo>
                <a:lnTo>
                  <a:pt x="950496" y="310008"/>
                </a:lnTo>
                <a:close/>
              </a:path>
              <a:path w="2205355" h="400050">
                <a:moveTo>
                  <a:pt x="1118708" y="315514"/>
                </a:moveTo>
                <a:lnTo>
                  <a:pt x="1073459" y="307403"/>
                </a:lnTo>
                <a:lnTo>
                  <a:pt x="1037440" y="283070"/>
                </a:lnTo>
                <a:lnTo>
                  <a:pt x="1014003" y="245937"/>
                </a:lnTo>
                <a:lnTo>
                  <a:pt x="1006189" y="199429"/>
                </a:lnTo>
                <a:lnTo>
                  <a:pt x="1008134" y="175923"/>
                </a:lnTo>
                <a:lnTo>
                  <a:pt x="1023689" y="134772"/>
                </a:lnTo>
                <a:lnTo>
                  <a:pt x="1053826" y="102477"/>
                </a:lnTo>
                <a:lnTo>
                  <a:pt x="1092745" y="85734"/>
                </a:lnTo>
                <a:lnTo>
                  <a:pt x="1115136" y="83641"/>
                </a:lnTo>
                <a:lnTo>
                  <a:pt x="1137730" y="85706"/>
                </a:lnTo>
                <a:lnTo>
                  <a:pt x="1158035" y="91901"/>
                </a:lnTo>
                <a:lnTo>
                  <a:pt x="1176053" y="102226"/>
                </a:lnTo>
                <a:lnTo>
                  <a:pt x="1186762" y="112067"/>
                </a:lnTo>
                <a:lnTo>
                  <a:pt x="1114536" y="112067"/>
                </a:lnTo>
                <a:lnTo>
                  <a:pt x="1099916" y="113415"/>
                </a:lnTo>
                <a:lnTo>
                  <a:pt x="1063634" y="133647"/>
                </a:lnTo>
                <a:lnTo>
                  <a:pt x="1044022" y="170901"/>
                </a:lnTo>
                <a:lnTo>
                  <a:pt x="1042355" y="185588"/>
                </a:lnTo>
                <a:lnTo>
                  <a:pt x="1219892" y="185588"/>
                </a:lnTo>
                <a:lnTo>
                  <a:pt x="1221101" y="202108"/>
                </a:lnTo>
                <a:lnTo>
                  <a:pt x="1221101" y="210740"/>
                </a:lnTo>
                <a:lnTo>
                  <a:pt x="1042355" y="210740"/>
                </a:lnTo>
                <a:lnTo>
                  <a:pt x="1044550" y="226915"/>
                </a:lnTo>
                <a:lnTo>
                  <a:pt x="1066768" y="265955"/>
                </a:lnTo>
                <a:lnTo>
                  <a:pt x="1106303" y="285767"/>
                </a:lnTo>
                <a:lnTo>
                  <a:pt x="1121975" y="287088"/>
                </a:lnTo>
                <a:lnTo>
                  <a:pt x="1199928" y="287088"/>
                </a:lnTo>
                <a:lnTo>
                  <a:pt x="1188355" y="296511"/>
                </a:lnTo>
                <a:lnTo>
                  <a:pt x="1167670" y="307068"/>
                </a:lnTo>
                <a:lnTo>
                  <a:pt x="1144453" y="313403"/>
                </a:lnTo>
                <a:lnTo>
                  <a:pt x="1118708" y="315514"/>
                </a:lnTo>
                <a:close/>
              </a:path>
              <a:path w="2205355" h="400050">
                <a:moveTo>
                  <a:pt x="1219892" y="185588"/>
                </a:moveTo>
                <a:lnTo>
                  <a:pt x="1187316" y="185588"/>
                </a:lnTo>
                <a:lnTo>
                  <a:pt x="1186060" y="170901"/>
                </a:lnTo>
                <a:lnTo>
                  <a:pt x="1182293" y="157348"/>
                </a:lnTo>
                <a:lnTo>
                  <a:pt x="1156392" y="124206"/>
                </a:lnTo>
                <a:lnTo>
                  <a:pt x="1114536" y="112067"/>
                </a:lnTo>
                <a:lnTo>
                  <a:pt x="1186762" y="112067"/>
                </a:lnTo>
                <a:lnTo>
                  <a:pt x="1191783" y="116681"/>
                </a:lnTo>
                <a:lnTo>
                  <a:pt x="1204610" y="134354"/>
                </a:lnTo>
                <a:lnTo>
                  <a:pt x="1213772" y="154483"/>
                </a:lnTo>
                <a:lnTo>
                  <a:pt x="1219269" y="177068"/>
                </a:lnTo>
                <a:lnTo>
                  <a:pt x="1219892" y="185588"/>
                </a:lnTo>
                <a:close/>
              </a:path>
              <a:path w="2205355" h="400050">
                <a:moveTo>
                  <a:pt x="1199928" y="287088"/>
                </a:moveTo>
                <a:lnTo>
                  <a:pt x="1121975" y="287088"/>
                </a:lnTo>
                <a:lnTo>
                  <a:pt x="1141297" y="285349"/>
                </a:lnTo>
                <a:lnTo>
                  <a:pt x="1159073" y="280131"/>
                </a:lnTo>
                <a:lnTo>
                  <a:pt x="1175305" y="271433"/>
                </a:lnTo>
                <a:lnTo>
                  <a:pt x="1189993" y="259257"/>
                </a:lnTo>
                <a:lnTo>
                  <a:pt x="1206509" y="281730"/>
                </a:lnTo>
                <a:lnTo>
                  <a:pt x="1199928" y="287088"/>
                </a:lnTo>
                <a:close/>
              </a:path>
              <a:path w="2205355" h="400050">
                <a:moveTo>
                  <a:pt x="1345422" y="121145"/>
                </a:moveTo>
                <a:lnTo>
                  <a:pt x="1310769" y="121145"/>
                </a:lnTo>
                <a:lnTo>
                  <a:pt x="1318260" y="113322"/>
                </a:lnTo>
                <a:lnTo>
                  <a:pt x="1356287" y="89584"/>
                </a:lnTo>
                <a:lnTo>
                  <a:pt x="1389350" y="83641"/>
                </a:lnTo>
                <a:lnTo>
                  <a:pt x="1420149" y="88106"/>
                </a:lnTo>
                <a:lnTo>
                  <a:pt x="1442149" y="101501"/>
                </a:lnTo>
                <a:lnTo>
                  <a:pt x="1449717" y="114299"/>
                </a:lnTo>
                <a:lnTo>
                  <a:pt x="1376111" y="114299"/>
                </a:lnTo>
                <a:lnTo>
                  <a:pt x="1366547" y="114941"/>
                </a:lnTo>
                <a:lnTo>
                  <a:pt x="1357058" y="116867"/>
                </a:lnTo>
                <a:lnTo>
                  <a:pt x="1347645" y="120076"/>
                </a:lnTo>
                <a:lnTo>
                  <a:pt x="1345422" y="121145"/>
                </a:lnTo>
                <a:close/>
              </a:path>
              <a:path w="2205355" h="400050">
                <a:moveTo>
                  <a:pt x="1310769" y="310008"/>
                </a:moveTo>
                <a:lnTo>
                  <a:pt x="1276394" y="310008"/>
                </a:lnTo>
                <a:lnTo>
                  <a:pt x="1276394" y="89148"/>
                </a:lnTo>
                <a:lnTo>
                  <a:pt x="1310769" y="89148"/>
                </a:lnTo>
                <a:lnTo>
                  <a:pt x="1310769" y="121145"/>
                </a:lnTo>
                <a:lnTo>
                  <a:pt x="1345422" y="121145"/>
                </a:lnTo>
                <a:lnTo>
                  <a:pt x="1310769" y="148679"/>
                </a:lnTo>
                <a:lnTo>
                  <a:pt x="1310769" y="310008"/>
                </a:lnTo>
                <a:close/>
              </a:path>
              <a:path w="2205355" h="400050">
                <a:moveTo>
                  <a:pt x="1459750" y="310008"/>
                </a:moveTo>
                <a:lnTo>
                  <a:pt x="1425517" y="310008"/>
                </a:lnTo>
                <a:lnTo>
                  <a:pt x="1425517" y="165496"/>
                </a:lnTo>
                <a:lnTo>
                  <a:pt x="1424670" y="152046"/>
                </a:lnTo>
                <a:lnTo>
                  <a:pt x="1396313" y="117052"/>
                </a:lnTo>
                <a:lnTo>
                  <a:pt x="1376111" y="114299"/>
                </a:lnTo>
                <a:lnTo>
                  <a:pt x="1449717" y="114299"/>
                </a:lnTo>
                <a:lnTo>
                  <a:pt x="1455349" y="123825"/>
                </a:lnTo>
                <a:lnTo>
                  <a:pt x="1459750" y="155079"/>
                </a:lnTo>
                <a:lnTo>
                  <a:pt x="1459750" y="310008"/>
                </a:lnTo>
                <a:close/>
              </a:path>
              <a:path w="2205355" h="400050">
                <a:moveTo>
                  <a:pt x="1613883" y="312687"/>
                </a:moveTo>
                <a:lnTo>
                  <a:pt x="1573592" y="304799"/>
                </a:lnTo>
                <a:lnTo>
                  <a:pt x="1542303" y="281135"/>
                </a:lnTo>
                <a:lnTo>
                  <a:pt x="1522208" y="244673"/>
                </a:lnTo>
                <a:lnTo>
                  <a:pt x="1515509" y="198387"/>
                </a:lnTo>
                <a:lnTo>
                  <a:pt x="1517211" y="173282"/>
                </a:lnTo>
                <a:lnTo>
                  <a:pt x="1530831" y="131387"/>
                </a:lnTo>
                <a:lnTo>
                  <a:pt x="1557409" y="101054"/>
                </a:lnTo>
                <a:lnTo>
                  <a:pt x="1592977" y="85576"/>
                </a:lnTo>
                <a:lnTo>
                  <a:pt x="1613883" y="83641"/>
                </a:lnTo>
                <a:lnTo>
                  <a:pt x="1635650" y="86069"/>
                </a:lnTo>
                <a:lnTo>
                  <a:pt x="1655259" y="93352"/>
                </a:lnTo>
                <a:lnTo>
                  <a:pt x="1672711" y="105491"/>
                </a:lnTo>
                <a:lnTo>
                  <a:pt x="1680639" y="114299"/>
                </a:lnTo>
                <a:lnTo>
                  <a:pt x="1622074" y="114299"/>
                </a:lnTo>
                <a:lnTo>
                  <a:pt x="1606679" y="115760"/>
                </a:lnTo>
                <a:lnTo>
                  <a:pt x="1570430" y="137665"/>
                </a:lnTo>
                <a:lnTo>
                  <a:pt x="1552428" y="180583"/>
                </a:lnTo>
                <a:lnTo>
                  <a:pt x="1551227" y="198387"/>
                </a:lnTo>
                <a:lnTo>
                  <a:pt x="1552456" y="216442"/>
                </a:lnTo>
                <a:lnTo>
                  <a:pt x="1570877" y="259555"/>
                </a:lnTo>
                <a:lnTo>
                  <a:pt x="1607040" y="281182"/>
                </a:lnTo>
                <a:lnTo>
                  <a:pt x="1622074" y="282624"/>
                </a:lnTo>
                <a:lnTo>
                  <a:pt x="1680470" y="282624"/>
                </a:lnTo>
                <a:lnTo>
                  <a:pt x="1674197" y="288911"/>
                </a:lnTo>
                <a:lnTo>
                  <a:pt x="1636250" y="309896"/>
                </a:lnTo>
                <a:lnTo>
                  <a:pt x="1625318" y="311989"/>
                </a:lnTo>
                <a:lnTo>
                  <a:pt x="1613883" y="312687"/>
                </a:lnTo>
                <a:close/>
              </a:path>
              <a:path w="2205355" h="400050">
                <a:moveTo>
                  <a:pt x="1722229" y="122485"/>
                </a:moveTo>
                <a:lnTo>
                  <a:pt x="1688006" y="122485"/>
                </a:lnTo>
                <a:lnTo>
                  <a:pt x="1688006" y="89148"/>
                </a:lnTo>
                <a:lnTo>
                  <a:pt x="1722229" y="89148"/>
                </a:lnTo>
                <a:lnTo>
                  <a:pt x="1722229" y="122485"/>
                </a:lnTo>
                <a:close/>
              </a:path>
              <a:path w="2205355" h="400050">
                <a:moveTo>
                  <a:pt x="1680470" y="282624"/>
                </a:moveTo>
                <a:lnTo>
                  <a:pt x="1622074" y="282624"/>
                </a:lnTo>
                <a:lnTo>
                  <a:pt x="1631429" y="282001"/>
                </a:lnTo>
                <a:lnTo>
                  <a:pt x="1640748" y="280131"/>
                </a:lnTo>
                <a:lnTo>
                  <a:pt x="1675761" y="261044"/>
                </a:lnTo>
                <a:lnTo>
                  <a:pt x="1688006" y="246458"/>
                </a:lnTo>
                <a:lnTo>
                  <a:pt x="1688006" y="150018"/>
                </a:lnTo>
                <a:lnTo>
                  <a:pt x="1659126" y="124122"/>
                </a:lnTo>
                <a:lnTo>
                  <a:pt x="1622074" y="114299"/>
                </a:lnTo>
                <a:lnTo>
                  <a:pt x="1680639" y="114299"/>
                </a:lnTo>
                <a:lnTo>
                  <a:pt x="1688006" y="122485"/>
                </a:lnTo>
                <a:lnTo>
                  <a:pt x="1722229" y="122485"/>
                </a:lnTo>
                <a:lnTo>
                  <a:pt x="1722229" y="273396"/>
                </a:lnTo>
                <a:lnTo>
                  <a:pt x="1688006" y="273396"/>
                </a:lnTo>
                <a:lnTo>
                  <a:pt x="1681575" y="281516"/>
                </a:lnTo>
                <a:lnTo>
                  <a:pt x="1680470" y="282624"/>
                </a:lnTo>
                <a:close/>
              </a:path>
              <a:path w="2205355" h="400050">
                <a:moveTo>
                  <a:pt x="1697838" y="371325"/>
                </a:moveTo>
                <a:lnTo>
                  <a:pt x="1617016" y="371325"/>
                </a:lnTo>
                <a:lnTo>
                  <a:pt x="1633015" y="370218"/>
                </a:lnTo>
                <a:lnTo>
                  <a:pt x="1647079" y="366897"/>
                </a:lnTo>
                <a:lnTo>
                  <a:pt x="1677542" y="343987"/>
                </a:lnTo>
                <a:lnTo>
                  <a:pt x="1688006" y="304947"/>
                </a:lnTo>
                <a:lnTo>
                  <a:pt x="1688006" y="273396"/>
                </a:lnTo>
                <a:lnTo>
                  <a:pt x="1722229" y="273396"/>
                </a:lnTo>
                <a:lnTo>
                  <a:pt x="1722136" y="304799"/>
                </a:lnTo>
                <a:lnTo>
                  <a:pt x="1720509" y="325532"/>
                </a:lnTo>
                <a:lnTo>
                  <a:pt x="1715349" y="344722"/>
                </a:lnTo>
                <a:lnTo>
                  <a:pt x="1706747" y="361177"/>
                </a:lnTo>
                <a:lnTo>
                  <a:pt x="1697838" y="371325"/>
                </a:lnTo>
                <a:close/>
              </a:path>
              <a:path w="2205355" h="400050">
                <a:moveTo>
                  <a:pt x="1617016" y="399602"/>
                </a:moveTo>
                <a:lnTo>
                  <a:pt x="1578866" y="395751"/>
                </a:lnTo>
                <a:lnTo>
                  <a:pt x="1537741" y="375539"/>
                </a:lnTo>
                <a:lnTo>
                  <a:pt x="1527863" y="366711"/>
                </a:lnTo>
                <a:lnTo>
                  <a:pt x="1545274" y="341113"/>
                </a:lnTo>
                <a:lnTo>
                  <a:pt x="1552338" y="348703"/>
                </a:lnTo>
                <a:lnTo>
                  <a:pt x="1559827" y="355102"/>
                </a:lnTo>
                <a:lnTo>
                  <a:pt x="1605581" y="370888"/>
                </a:lnTo>
                <a:lnTo>
                  <a:pt x="1617016" y="371325"/>
                </a:lnTo>
                <a:lnTo>
                  <a:pt x="1697838" y="371325"/>
                </a:lnTo>
                <a:lnTo>
                  <a:pt x="1694702" y="374897"/>
                </a:lnTo>
                <a:lnTo>
                  <a:pt x="1679576" y="385705"/>
                </a:lnTo>
                <a:lnTo>
                  <a:pt x="1661585" y="393426"/>
                </a:lnTo>
                <a:lnTo>
                  <a:pt x="1640732" y="398058"/>
                </a:lnTo>
                <a:lnTo>
                  <a:pt x="1617016" y="399602"/>
                </a:lnTo>
                <a:close/>
              </a:path>
              <a:path w="2205355" h="400050">
                <a:moveTo>
                  <a:pt x="1890460" y="315514"/>
                </a:moveTo>
                <a:lnTo>
                  <a:pt x="1845216" y="307403"/>
                </a:lnTo>
                <a:lnTo>
                  <a:pt x="1809202" y="283070"/>
                </a:lnTo>
                <a:lnTo>
                  <a:pt x="1785756" y="245937"/>
                </a:lnTo>
                <a:lnTo>
                  <a:pt x="1777941" y="199429"/>
                </a:lnTo>
                <a:lnTo>
                  <a:pt x="1779886" y="175923"/>
                </a:lnTo>
                <a:lnTo>
                  <a:pt x="1795441" y="134772"/>
                </a:lnTo>
                <a:lnTo>
                  <a:pt x="1825578" y="102477"/>
                </a:lnTo>
                <a:lnTo>
                  <a:pt x="1864498" y="85734"/>
                </a:lnTo>
                <a:lnTo>
                  <a:pt x="1886888" y="83641"/>
                </a:lnTo>
                <a:lnTo>
                  <a:pt x="1909482" y="85706"/>
                </a:lnTo>
                <a:lnTo>
                  <a:pt x="1929787" y="91901"/>
                </a:lnTo>
                <a:lnTo>
                  <a:pt x="1947805" y="102226"/>
                </a:lnTo>
                <a:lnTo>
                  <a:pt x="1958514" y="112067"/>
                </a:lnTo>
                <a:lnTo>
                  <a:pt x="1886288" y="112067"/>
                </a:lnTo>
                <a:lnTo>
                  <a:pt x="1871668" y="113415"/>
                </a:lnTo>
                <a:lnTo>
                  <a:pt x="1835396" y="133647"/>
                </a:lnTo>
                <a:lnTo>
                  <a:pt x="1815775" y="170901"/>
                </a:lnTo>
                <a:lnTo>
                  <a:pt x="1814107" y="185588"/>
                </a:lnTo>
                <a:lnTo>
                  <a:pt x="1991644" y="185588"/>
                </a:lnTo>
                <a:lnTo>
                  <a:pt x="1992853" y="202108"/>
                </a:lnTo>
                <a:lnTo>
                  <a:pt x="1992853" y="210740"/>
                </a:lnTo>
                <a:lnTo>
                  <a:pt x="1814107" y="210740"/>
                </a:lnTo>
                <a:lnTo>
                  <a:pt x="1816302" y="226915"/>
                </a:lnTo>
                <a:lnTo>
                  <a:pt x="1838520" y="265955"/>
                </a:lnTo>
                <a:lnTo>
                  <a:pt x="1878059" y="285767"/>
                </a:lnTo>
                <a:lnTo>
                  <a:pt x="1893736" y="287088"/>
                </a:lnTo>
                <a:lnTo>
                  <a:pt x="1971688" y="287088"/>
                </a:lnTo>
                <a:lnTo>
                  <a:pt x="1960111" y="296511"/>
                </a:lnTo>
                <a:lnTo>
                  <a:pt x="1939423" y="307068"/>
                </a:lnTo>
                <a:lnTo>
                  <a:pt x="1916206" y="313403"/>
                </a:lnTo>
                <a:lnTo>
                  <a:pt x="1890460" y="315514"/>
                </a:lnTo>
                <a:close/>
              </a:path>
              <a:path w="2205355" h="400050">
                <a:moveTo>
                  <a:pt x="1991644" y="185588"/>
                </a:moveTo>
                <a:lnTo>
                  <a:pt x="1959068" y="185588"/>
                </a:lnTo>
                <a:lnTo>
                  <a:pt x="1957813" y="170901"/>
                </a:lnTo>
                <a:lnTo>
                  <a:pt x="1954046" y="157348"/>
                </a:lnTo>
                <a:lnTo>
                  <a:pt x="1928150" y="124206"/>
                </a:lnTo>
                <a:lnTo>
                  <a:pt x="1886288" y="112067"/>
                </a:lnTo>
                <a:lnTo>
                  <a:pt x="1958514" y="112067"/>
                </a:lnTo>
                <a:lnTo>
                  <a:pt x="1963535" y="116681"/>
                </a:lnTo>
                <a:lnTo>
                  <a:pt x="1976362" y="134354"/>
                </a:lnTo>
                <a:lnTo>
                  <a:pt x="1985524" y="154483"/>
                </a:lnTo>
                <a:lnTo>
                  <a:pt x="1991021" y="177068"/>
                </a:lnTo>
                <a:lnTo>
                  <a:pt x="1991644" y="185588"/>
                </a:lnTo>
                <a:close/>
              </a:path>
              <a:path w="2205355" h="400050">
                <a:moveTo>
                  <a:pt x="1971688" y="287088"/>
                </a:moveTo>
                <a:lnTo>
                  <a:pt x="1893736" y="287088"/>
                </a:lnTo>
                <a:lnTo>
                  <a:pt x="1913053" y="285349"/>
                </a:lnTo>
                <a:lnTo>
                  <a:pt x="1930827" y="280131"/>
                </a:lnTo>
                <a:lnTo>
                  <a:pt x="1947057" y="271433"/>
                </a:lnTo>
                <a:lnTo>
                  <a:pt x="1961745" y="259257"/>
                </a:lnTo>
                <a:lnTo>
                  <a:pt x="1978270" y="281730"/>
                </a:lnTo>
                <a:lnTo>
                  <a:pt x="1971688" y="287088"/>
                </a:lnTo>
                <a:close/>
              </a:path>
              <a:path w="2205355" h="400050">
                <a:moveTo>
                  <a:pt x="2191692" y="287535"/>
                </a:moveTo>
                <a:lnTo>
                  <a:pt x="2119583" y="287535"/>
                </a:lnTo>
                <a:lnTo>
                  <a:pt x="2131611" y="286865"/>
                </a:lnTo>
                <a:lnTo>
                  <a:pt x="2142094" y="284856"/>
                </a:lnTo>
                <a:lnTo>
                  <a:pt x="2170847" y="257481"/>
                </a:lnTo>
                <a:lnTo>
                  <a:pt x="2171675" y="249584"/>
                </a:lnTo>
                <a:lnTo>
                  <a:pt x="2170773" y="242682"/>
                </a:lnTo>
                <a:lnTo>
                  <a:pt x="2136590" y="217995"/>
                </a:lnTo>
                <a:lnTo>
                  <a:pt x="2087819" y="205028"/>
                </a:lnTo>
                <a:lnTo>
                  <a:pt x="2074080" y="200098"/>
                </a:lnTo>
                <a:lnTo>
                  <a:pt x="2039293" y="169775"/>
                </a:lnTo>
                <a:lnTo>
                  <a:pt x="2034906" y="147190"/>
                </a:lnTo>
                <a:lnTo>
                  <a:pt x="2036301" y="133898"/>
                </a:lnTo>
                <a:lnTo>
                  <a:pt x="2057223" y="101500"/>
                </a:lnTo>
                <a:lnTo>
                  <a:pt x="2099389" y="84757"/>
                </a:lnTo>
                <a:lnTo>
                  <a:pt x="2117202" y="83641"/>
                </a:lnTo>
                <a:lnTo>
                  <a:pt x="2141016" y="85641"/>
                </a:lnTo>
                <a:lnTo>
                  <a:pt x="2162595" y="91640"/>
                </a:lnTo>
                <a:lnTo>
                  <a:pt x="2181943" y="101639"/>
                </a:lnTo>
                <a:lnTo>
                  <a:pt x="2194147" y="111621"/>
                </a:lnTo>
                <a:lnTo>
                  <a:pt x="2117202" y="111621"/>
                </a:lnTo>
                <a:lnTo>
                  <a:pt x="2106420" y="112253"/>
                </a:lnTo>
                <a:lnTo>
                  <a:pt x="2071624" y="132866"/>
                </a:lnTo>
                <a:lnTo>
                  <a:pt x="2068386" y="146297"/>
                </a:lnTo>
                <a:lnTo>
                  <a:pt x="2069299" y="152585"/>
                </a:lnTo>
                <a:lnTo>
                  <a:pt x="2103735" y="175282"/>
                </a:lnTo>
                <a:lnTo>
                  <a:pt x="2136852" y="183355"/>
                </a:lnTo>
                <a:lnTo>
                  <a:pt x="2152577" y="187727"/>
                </a:lnTo>
                <a:lnTo>
                  <a:pt x="2187601" y="206871"/>
                </a:lnTo>
                <a:lnTo>
                  <a:pt x="2205013" y="248691"/>
                </a:lnTo>
                <a:lnTo>
                  <a:pt x="2203525" y="263239"/>
                </a:lnTo>
                <a:lnTo>
                  <a:pt x="2199061" y="276224"/>
                </a:lnTo>
                <a:lnTo>
                  <a:pt x="2191692" y="287535"/>
                </a:lnTo>
                <a:close/>
              </a:path>
              <a:path w="2205355" h="400050">
                <a:moveTo>
                  <a:pt x="2183134" y="139451"/>
                </a:moveTo>
                <a:lnTo>
                  <a:pt x="2147065" y="116141"/>
                </a:lnTo>
                <a:lnTo>
                  <a:pt x="2117202" y="111621"/>
                </a:lnTo>
                <a:lnTo>
                  <a:pt x="2194147" y="111621"/>
                </a:lnTo>
                <a:lnTo>
                  <a:pt x="2199060" y="115638"/>
                </a:lnTo>
                <a:lnTo>
                  <a:pt x="2183134" y="139451"/>
                </a:lnTo>
                <a:close/>
              </a:path>
              <a:path w="2205355" h="400050">
                <a:moveTo>
                  <a:pt x="2118097" y="315514"/>
                </a:moveTo>
                <a:lnTo>
                  <a:pt x="2091485" y="313338"/>
                </a:lnTo>
                <a:lnTo>
                  <a:pt x="2067756" y="306808"/>
                </a:lnTo>
                <a:lnTo>
                  <a:pt x="2046912" y="295925"/>
                </a:lnTo>
                <a:lnTo>
                  <a:pt x="2028953" y="280689"/>
                </a:lnTo>
                <a:lnTo>
                  <a:pt x="2046812" y="256132"/>
                </a:lnTo>
                <a:lnTo>
                  <a:pt x="2052836" y="262318"/>
                </a:lnTo>
                <a:lnTo>
                  <a:pt x="2059904" y="268076"/>
                </a:lnTo>
                <a:lnTo>
                  <a:pt x="2097522" y="285228"/>
                </a:lnTo>
                <a:lnTo>
                  <a:pt x="2119583" y="287535"/>
                </a:lnTo>
                <a:lnTo>
                  <a:pt x="2191692" y="287535"/>
                </a:lnTo>
                <a:lnTo>
                  <a:pt x="2181200" y="297507"/>
                </a:lnTo>
                <a:lnTo>
                  <a:pt x="2168383" y="305385"/>
                </a:lnTo>
                <a:lnTo>
                  <a:pt x="2153592" y="311013"/>
                </a:lnTo>
                <a:lnTo>
                  <a:pt x="2136830" y="314389"/>
                </a:lnTo>
                <a:lnTo>
                  <a:pt x="2118097" y="31551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24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621577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0" y="0"/>
                </a:moveTo>
                <a:lnTo>
                  <a:pt x="9143981" y="0"/>
                </a:lnTo>
                <a:lnTo>
                  <a:pt x="9143981" y="5143489"/>
                </a:lnTo>
                <a:lnTo>
                  <a:pt x="0" y="5143489"/>
                </a:lnTo>
                <a:lnTo>
                  <a:pt x="0" y="0"/>
                </a:lnTo>
                <a:close/>
              </a:path>
            </a:pathLst>
          </a:custGeom>
          <a:solidFill>
            <a:srgbClr val="62D197"/>
          </a:solidFill>
        </p:spPr>
        <p:txBody>
          <a:bodyPr wrap="square" lIns="0" tIns="0" rIns="0" bIns="0" rtlCol="0"/>
          <a:lstStyle/>
          <a:p>
            <a:endParaRPr sz="2400">
              <a:solidFill>
                <a:prstClr val="black"/>
              </a:solidFill>
            </a:endParaRPr>
          </a:p>
        </p:txBody>
      </p:sp>
      <p:sp>
        <p:nvSpPr>
          <p:cNvPr id="3" name="object 3"/>
          <p:cNvSpPr/>
          <p:nvPr/>
        </p:nvSpPr>
        <p:spPr>
          <a:xfrm>
            <a:off x="779275" y="2681113"/>
            <a:ext cx="7902157" cy="70961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>
              <a:solidFill>
                <a:prstClr val="black"/>
              </a:solidFill>
            </a:endParaRPr>
          </a:p>
        </p:txBody>
      </p:sp>
      <p:sp>
        <p:nvSpPr>
          <p:cNvPr id="4" name="object 4"/>
          <p:cNvSpPr/>
          <p:nvPr/>
        </p:nvSpPr>
        <p:spPr>
          <a:xfrm>
            <a:off x="806263" y="3659012"/>
            <a:ext cx="3827295" cy="55999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635431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727585"/>
            <a:ext cx="12192000" cy="130387"/>
          </a:xfrm>
          <a:custGeom>
            <a:avLst/>
            <a:gdLst/>
            <a:ahLst/>
            <a:cxnLst/>
            <a:rect l="l" t="t" r="r" b="b"/>
            <a:pathLst>
              <a:path w="9144000" h="97789">
                <a:moveTo>
                  <a:pt x="0" y="0"/>
                </a:moveTo>
                <a:lnTo>
                  <a:pt x="9143981" y="0"/>
                </a:lnTo>
                <a:lnTo>
                  <a:pt x="9143981" y="97799"/>
                </a:lnTo>
                <a:lnTo>
                  <a:pt x="0" y="97799"/>
                </a:lnTo>
                <a:lnTo>
                  <a:pt x="0" y="0"/>
                </a:lnTo>
                <a:close/>
              </a:path>
            </a:pathLst>
          </a:custGeom>
          <a:solidFill>
            <a:srgbClr val="62D197"/>
          </a:solidFill>
        </p:spPr>
        <p:txBody>
          <a:bodyPr wrap="square" lIns="0" tIns="0" rIns="0" bIns="0" rtlCol="0"/>
          <a:lstStyle/>
          <a:p>
            <a:endParaRPr sz="2400">
              <a:solidFill>
                <a:prstClr val="black"/>
              </a:solidFill>
            </a:endParaRPr>
          </a:p>
        </p:txBody>
      </p:sp>
      <p:sp>
        <p:nvSpPr>
          <p:cNvPr id="3" name="object 3"/>
          <p:cNvSpPr/>
          <p:nvPr/>
        </p:nvSpPr>
        <p:spPr>
          <a:xfrm>
            <a:off x="566609" y="844142"/>
            <a:ext cx="4645376" cy="4107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>
              <a:solidFill>
                <a:prstClr val="black"/>
              </a:solidFill>
            </a:endParaRPr>
          </a:p>
        </p:txBody>
      </p:sp>
      <p:sp>
        <p:nvSpPr>
          <p:cNvPr id="4" name="object 4"/>
          <p:cNvSpPr/>
          <p:nvPr/>
        </p:nvSpPr>
        <p:spPr>
          <a:xfrm>
            <a:off x="539621" y="1734785"/>
            <a:ext cx="3239667" cy="2694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>
              <a:solidFill>
                <a:prstClr val="black"/>
              </a:solidFill>
            </a:endParaRPr>
          </a:p>
        </p:txBody>
      </p:sp>
      <p:sp>
        <p:nvSpPr>
          <p:cNvPr id="5" name="object 5"/>
          <p:cNvSpPr/>
          <p:nvPr/>
        </p:nvSpPr>
        <p:spPr>
          <a:xfrm>
            <a:off x="553711" y="2425942"/>
            <a:ext cx="4361933" cy="26312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>
              <a:solidFill>
                <a:prstClr val="black"/>
              </a:solidFill>
            </a:endParaRPr>
          </a:p>
        </p:txBody>
      </p:sp>
      <p:sp>
        <p:nvSpPr>
          <p:cNvPr id="6" name="object 6"/>
          <p:cNvSpPr/>
          <p:nvPr/>
        </p:nvSpPr>
        <p:spPr>
          <a:xfrm>
            <a:off x="553711" y="3111735"/>
            <a:ext cx="3958963" cy="26313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>
              <a:solidFill>
                <a:prstClr val="black"/>
              </a:solidFill>
            </a:endParaRPr>
          </a:p>
        </p:txBody>
      </p:sp>
      <p:sp>
        <p:nvSpPr>
          <p:cNvPr id="7" name="object 7"/>
          <p:cNvSpPr/>
          <p:nvPr/>
        </p:nvSpPr>
        <p:spPr>
          <a:xfrm>
            <a:off x="4608140" y="3105982"/>
            <a:ext cx="2037265" cy="21272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>
              <a:solidFill>
                <a:prstClr val="black"/>
              </a:solidFill>
            </a:endParaRPr>
          </a:p>
        </p:txBody>
      </p:sp>
      <p:sp>
        <p:nvSpPr>
          <p:cNvPr id="8" name="object 8"/>
          <p:cNvSpPr/>
          <p:nvPr/>
        </p:nvSpPr>
        <p:spPr>
          <a:xfrm>
            <a:off x="6747540" y="3111736"/>
            <a:ext cx="466513" cy="207433"/>
          </a:xfrm>
          <a:custGeom>
            <a:avLst/>
            <a:gdLst/>
            <a:ahLst/>
            <a:cxnLst/>
            <a:rect l="l" t="t" r="r" b="b"/>
            <a:pathLst>
              <a:path w="349885" h="155575">
                <a:moveTo>
                  <a:pt x="13392" y="69503"/>
                </a:moveTo>
                <a:lnTo>
                  <a:pt x="49558" y="39442"/>
                </a:lnTo>
                <a:lnTo>
                  <a:pt x="59175" y="40057"/>
                </a:lnTo>
                <a:lnTo>
                  <a:pt x="67639" y="41899"/>
                </a:lnTo>
                <a:lnTo>
                  <a:pt x="74949" y="44968"/>
                </a:lnTo>
                <a:lnTo>
                  <a:pt x="81105" y="49263"/>
                </a:lnTo>
                <a:lnTo>
                  <a:pt x="85684" y="54320"/>
                </a:lnTo>
                <a:lnTo>
                  <a:pt x="47329" y="54320"/>
                </a:lnTo>
                <a:lnTo>
                  <a:pt x="37894" y="55270"/>
                </a:lnTo>
                <a:lnTo>
                  <a:pt x="29092" y="58119"/>
                </a:lnTo>
                <a:lnTo>
                  <a:pt x="20925" y="62863"/>
                </a:lnTo>
                <a:lnTo>
                  <a:pt x="13392" y="69503"/>
                </a:lnTo>
                <a:close/>
              </a:path>
              <a:path w="349885" h="155575">
                <a:moveTo>
                  <a:pt x="92268" y="97488"/>
                </a:moveTo>
                <a:lnTo>
                  <a:pt x="75152" y="97488"/>
                </a:lnTo>
                <a:lnTo>
                  <a:pt x="75152" y="70103"/>
                </a:lnTo>
                <a:lnTo>
                  <a:pt x="72523" y="64398"/>
                </a:lnTo>
                <a:lnTo>
                  <a:pt x="67265" y="60426"/>
                </a:lnTo>
                <a:lnTo>
                  <a:pt x="62007" y="56359"/>
                </a:lnTo>
                <a:lnTo>
                  <a:pt x="55359" y="54320"/>
                </a:lnTo>
                <a:lnTo>
                  <a:pt x="85684" y="54320"/>
                </a:lnTo>
                <a:lnTo>
                  <a:pt x="85991" y="54660"/>
                </a:lnTo>
                <a:lnTo>
                  <a:pt x="89480" y="61022"/>
                </a:lnTo>
                <a:lnTo>
                  <a:pt x="91571" y="68351"/>
                </a:lnTo>
                <a:lnTo>
                  <a:pt x="92268" y="76647"/>
                </a:lnTo>
                <a:lnTo>
                  <a:pt x="92268" y="97488"/>
                </a:lnTo>
                <a:close/>
              </a:path>
              <a:path w="349885" h="155575">
                <a:moveTo>
                  <a:pt x="38547" y="155228"/>
                </a:moveTo>
                <a:lnTo>
                  <a:pt x="2714" y="133016"/>
                </a:lnTo>
                <a:lnTo>
                  <a:pt x="0" y="118766"/>
                </a:lnTo>
                <a:lnTo>
                  <a:pt x="678" y="111101"/>
                </a:lnTo>
                <a:lnTo>
                  <a:pt x="30510" y="82946"/>
                </a:lnTo>
                <a:lnTo>
                  <a:pt x="38547" y="82305"/>
                </a:lnTo>
                <a:lnTo>
                  <a:pt x="49762" y="83253"/>
                </a:lnTo>
                <a:lnTo>
                  <a:pt x="59603" y="86099"/>
                </a:lnTo>
                <a:lnTo>
                  <a:pt x="68067" y="90844"/>
                </a:lnTo>
                <a:lnTo>
                  <a:pt x="72135" y="94659"/>
                </a:lnTo>
                <a:lnTo>
                  <a:pt x="36661" y="94659"/>
                </a:lnTo>
                <a:lnTo>
                  <a:pt x="30060" y="96935"/>
                </a:lnTo>
                <a:lnTo>
                  <a:pt x="20040" y="105965"/>
                </a:lnTo>
                <a:lnTo>
                  <a:pt x="17564" y="111775"/>
                </a:lnTo>
                <a:lnTo>
                  <a:pt x="17564" y="125958"/>
                </a:lnTo>
                <a:lnTo>
                  <a:pt x="20040" y="131720"/>
                </a:lnTo>
                <a:lnTo>
                  <a:pt x="25003" y="136178"/>
                </a:lnTo>
                <a:lnTo>
                  <a:pt x="30060" y="140645"/>
                </a:lnTo>
                <a:lnTo>
                  <a:pt x="36661" y="142874"/>
                </a:lnTo>
                <a:lnTo>
                  <a:pt x="71944" y="142874"/>
                </a:lnTo>
                <a:lnTo>
                  <a:pt x="67619" y="146689"/>
                </a:lnTo>
                <a:lnTo>
                  <a:pt x="59007" y="151434"/>
                </a:lnTo>
                <a:lnTo>
                  <a:pt x="49316" y="154280"/>
                </a:lnTo>
                <a:lnTo>
                  <a:pt x="38547" y="155228"/>
                </a:lnTo>
                <a:close/>
              </a:path>
              <a:path w="349885" h="155575">
                <a:moveTo>
                  <a:pt x="71944" y="142874"/>
                </a:moveTo>
                <a:lnTo>
                  <a:pt x="44795" y="142874"/>
                </a:lnTo>
                <a:lnTo>
                  <a:pt x="54284" y="142019"/>
                </a:lnTo>
                <a:lnTo>
                  <a:pt x="62506" y="139452"/>
                </a:lnTo>
                <a:lnTo>
                  <a:pt x="69461" y="135175"/>
                </a:lnTo>
                <a:lnTo>
                  <a:pt x="75152" y="129187"/>
                </a:lnTo>
                <a:lnTo>
                  <a:pt x="75152" y="108499"/>
                </a:lnTo>
                <a:lnTo>
                  <a:pt x="69461" y="102442"/>
                </a:lnTo>
                <a:lnTo>
                  <a:pt x="62506" y="98118"/>
                </a:lnTo>
                <a:lnTo>
                  <a:pt x="54284" y="95523"/>
                </a:lnTo>
                <a:lnTo>
                  <a:pt x="44795" y="94659"/>
                </a:lnTo>
                <a:lnTo>
                  <a:pt x="72135" y="94659"/>
                </a:lnTo>
                <a:lnTo>
                  <a:pt x="75152" y="97488"/>
                </a:lnTo>
                <a:lnTo>
                  <a:pt x="92268" y="97488"/>
                </a:lnTo>
                <a:lnTo>
                  <a:pt x="92268" y="140045"/>
                </a:lnTo>
                <a:lnTo>
                  <a:pt x="75152" y="140045"/>
                </a:lnTo>
                <a:lnTo>
                  <a:pt x="71944" y="142874"/>
                </a:lnTo>
                <a:close/>
              </a:path>
              <a:path w="349885" h="155575">
                <a:moveTo>
                  <a:pt x="92268" y="152552"/>
                </a:moveTo>
                <a:lnTo>
                  <a:pt x="75152" y="152552"/>
                </a:lnTo>
                <a:lnTo>
                  <a:pt x="75152" y="140045"/>
                </a:lnTo>
                <a:lnTo>
                  <a:pt x="92268" y="140045"/>
                </a:lnTo>
                <a:lnTo>
                  <a:pt x="92268" y="152552"/>
                </a:lnTo>
                <a:close/>
              </a:path>
              <a:path w="349885" h="155575">
                <a:moveTo>
                  <a:pt x="160739" y="58197"/>
                </a:moveTo>
                <a:lnTo>
                  <a:pt x="143684" y="58197"/>
                </a:lnTo>
                <a:lnTo>
                  <a:pt x="148446" y="52635"/>
                </a:lnTo>
                <a:lnTo>
                  <a:pt x="154304" y="48120"/>
                </a:lnTo>
                <a:lnTo>
                  <a:pt x="168192" y="41176"/>
                </a:lnTo>
                <a:lnTo>
                  <a:pt x="175488" y="39442"/>
                </a:lnTo>
                <a:lnTo>
                  <a:pt x="183127" y="39442"/>
                </a:lnTo>
                <a:lnTo>
                  <a:pt x="198491" y="41666"/>
                </a:lnTo>
                <a:lnTo>
                  <a:pt x="209466" y="48335"/>
                </a:lnTo>
                <a:lnTo>
                  <a:pt x="213277" y="54768"/>
                </a:lnTo>
                <a:lnTo>
                  <a:pt x="170078" y="54768"/>
                </a:lnTo>
                <a:lnTo>
                  <a:pt x="163782" y="56511"/>
                </a:lnTo>
                <a:lnTo>
                  <a:pt x="160739" y="58197"/>
                </a:lnTo>
                <a:close/>
              </a:path>
              <a:path w="349885" h="155575">
                <a:moveTo>
                  <a:pt x="143684" y="152552"/>
                </a:moveTo>
                <a:lnTo>
                  <a:pt x="126567" y="152552"/>
                </a:lnTo>
                <a:lnTo>
                  <a:pt x="126567" y="42119"/>
                </a:lnTo>
                <a:lnTo>
                  <a:pt x="143684" y="42119"/>
                </a:lnTo>
                <a:lnTo>
                  <a:pt x="143684" y="58197"/>
                </a:lnTo>
                <a:lnTo>
                  <a:pt x="160739" y="58197"/>
                </a:lnTo>
                <a:lnTo>
                  <a:pt x="151380" y="63350"/>
                </a:lnTo>
                <a:lnTo>
                  <a:pt x="146760" y="67322"/>
                </a:lnTo>
                <a:lnTo>
                  <a:pt x="143684" y="71885"/>
                </a:lnTo>
                <a:lnTo>
                  <a:pt x="143684" y="152552"/>
                </a:lnTo>
                <a:close/>
              </a:path>
              <a:path w="349885" h="155575">
                <a:moveTo>
                  <a:pt x="218245" y="152552"/>
                </a:moveTo>
                <a:lnTo>
                  <a:pt x="201139" y="152552"/>
                </a:lnTo>
                <a:lnTo>
                  <a:pt x="201139" y="70551"/>
                </a:lnTo>
                <a:lnTo>
                  <a:pt x="198853" y="63845"/>
                </a:lnTo>
                <a:lnTo>
                  <a:pt x="194290" y="60283"/>
                </a:lnTo>
                <a:lnTo>
                  <a:pt x="189823" y="56606"/>
                </a:lnTo>
                <a:lnTo>
                  <a:pt x="183870" y="54768"/>
                </a:lnTo>
                <a:lnTo>
                  <a:pt x="213277" y="54768"/>
                </a:lnTo>
                <a:lnTo>
                  <a:pt x="216050" y="59450"/>
                </a:lnTo>
                <a:lnTo>
                  <a:pt x="218245" y="75009"/>
                </a:lnTo>
                <a:lnTo>
                  <a:pt x="218245" y="152552"/>
                </a:lnTo>
                <a:close/>
              </a:path>
              <a:path w="349885" h="155575">
                <a:moveTo>
                  <a:pt x="349719" y="58788"/>
                </a:moveTo>
                <a:lnTo>
                  <a:pt x="332602" y="58788"/>
                </a:lnTo>
                <a:lnTo>
                  <a:pt x="332602" y="0"/>
                </a:lnTo>
                <a:lnTo>
                  <a:pt x="349719" y="0"/>
                </a:lnTo>
                <a:lnTo>
                  <a:pt x="349719" y="58788"/>
                </a:lnTo>
                <a:close/>
              </a:path>
              <a:path w="349885" h="155575">
                <a:moveTo>
                  <a:pt x="303084" y="155228"/>
                </a:moveTo>
                <a:lnTo>
                  <a:pt x="295245" y="155228"/>
                </a:lnTo>
                <a:lnTo>
                  <a:pt x="284698" y="154242"/>
                </a:lnTo>
                <a:lnTo>
                  <a:pt x="253663" y="130916"/>
                </a:lnTo>
                <a:lnTo>
                  <a:pt x="246125" y="97488"/>
                </a:lnTo>
                <a:lnTo>
                  <a:pt x="246972" y="84911"/>
                </a:lnTo>
                <a:lnTo>
                  <a:pt x="267030" y="48315"/>
                </a:lnTo>
                <a:lnTo>
                  <a:pt x="295245" y="39442"/>
                </a:lnTo>
                <a:lnTo>
                  <a:pt x="302780" y="39442"/>
                </a:lnTo>
                <a:lnTo>
                  <a:pt x="309780" y="41176"/>
                </a:lnTo>
                <a:lnTo>
                  <a:pt x="316229" y="44653"/>
                </a:lnTo>
                <a:lnTo>
                  <a:pt x="322677" y="48024"/>
                </a:lnTo>
                <a:lnTo>
                  <a:pt x="328135" y="52739"/>
                </a:lnTo>
                <a:lnTo>
                  <a:pt x="329634" y="54768"/>
                </a:lnTo>
                <a:lnTo>
                  <a:pt x="299408" y="54768"/>
                </a:lnTo>
                <a:lnTo>
                  <a:pt x="291830" y="55495"/>
                </a:lnTo>
                <a:lnTo>
                  <a:pt x="264598" y="88231"/>
                </a:lnTo>
                <a:lnTo>
                  <a:pt x="263994" y="97488"/>
                </a:lnTo>
                <a:lnTo>
                  <a:pt x="264589" y="106501"/>
                </a:lnTo>
                <a:lnTo>
                  <a:pt x="291709" y="139311"/>
                </a:lnTo>
                <a:lnTo>
                  <a:pt x="299408" y="140045"/>
                </a:lnTo>
                <a:lnTo>
                  <a:pt x="329640" y="140045"/>
                </a:lnTo>
                <a:lnTo>
                  <a:pt x="328430" y="141684"/>
                </a:lnTo>
                <a:lnTo>
                  <a:pt x="323125" y="146303"/>
                </a:lnTo>
                <a:lnTo>
                  <a:pt x="310228" y="153447"/>
                </a:lnTo>
                <a:lnTo>
                  <a:pt x="303084" y="155228"/>
                </a:lnTo>
                <a:close/>
              </a:path>
              <a:path w="349885" h="155575">
                <a:moveTo>
                  <a:pt x="329640" y="140045"/>
                </a:moveTo>
                <a:lnTo>
                  <a:pt x="306256" y="140045"/>
                </a:lnTo>
                <a:lnTo>
                  <a:pt x="312705" y="138359"/>
                </a:lnTo>
                <a:lnTo>
                  <a:pt x="324906" y="131616"/>
                </a:lnTo>
                <a:lnTo>
                  <a:pt x="329526" y="127501"/>
                </a:lnTo>
                <a:lnTo>
                  <a:pt x="332602" y="122634"/>
                </a:lnTo>
                <a:lnTo>
                  <a:pt x="332602" y="72485"/>
                </a:lnTo>
                <a:lnTo>
                  <a:pt x="329526" y="67617"/>
                </a:lnTo>
                <a:lnTo>
                  <a:pt x="324906" y="63455"/>
                </a:lnTo>
                <a:lnTo>
                  <a:pt x="312705" y="56511"/>
                </a:lnTo>
                <a:lnTo>
                  <a:pt x="306256" y="54768"/>
                </a:lnTo>
                <a:lnTo>
                  <a:pt x="329634" y="54768"/>
                </a:lnTo>
                <a:lnTo>
                  <a:pt x="332602" y="58788"/>
                </a:lnTo>
                <a:lnTo>
                  <a:pt x="349719" y="58788"/>
                </a:lnTo>
                <a:lnTo>
                  <a:pt x="349719" y="136035"/>
                </a:lnTo>
                <a:lnTo>
                  <a:pt x="332602" y="136035"/>
                </a:lnTo>
                <a:lnTo>
                  <a:pt x="329640" y="140045"/>
                </a:lnTo>
                <a:close/>
              </a:path>
              <a:path w="349885" h="155575">
                <a:moveTo>
                  <a:pt x="349719" y="152552"/>
                </a:moveTo>
                <a:lnTo>
                  <a:pt x="332602" y="152552"/>
                </a:lnTo>
                <a:lnTo>
                  <a:pt x="332602" y="136035"/>
                </a:lnTo>
                <a:lnTo>
                  <a:pt x="349719" y="136035"/>
                </a:lnTo>
                <a:lnTo>
                  <a:pt x="349719" y="152552"/>
                </a:lnTo>
                <a:close/>
              </a:path>
            </a:pathLst>
          </a:custGeom>
          <a:solidFill>
            <a:srgbClr val="606060"/>
          </a:solidFill>
        </p:spPr>
        <p:txBody>
          <a:bodyPr wrap="square" lIns="0" tIns="0" rIns="0" bIns="0" rtlCol="0"/>
          <a:lstStyle/>
          <a:p>
            <a:endParaRPr sz="2400">
              <a:solidFill>
                <a:prstClr val="black"/>
              </a:solidFill>
            </a:endParaRPr>
          </a:p>
        </p:txBody>
      </p:sp>
      <p:sp>
        <p:nvSpPr>
          <p:cNvPr id="9" name="object 9"/>
          <p:cNvSpPr/>
          <p:nvPr/>
        </p:nvSpPr>
        <p:spPr>
          <a:xfrm>
            <a:off x="7318099" y="3111735"/>
            <a:ext cx="2040568" cy="20697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044484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0" y="0"/>
                </a:moveTo>
                <a:lnTo>
                  <a:pt x="9143981" y="0"/>
                </a:lnTo>
                <a:lnTo>
                  <a:pt x="9143981" y="5143489"/>
                </a:lnTo>
                <a:lnTo>
                  <a:pt x="0" y="5143489"/>
                </a:lnTo>
                <a:lnTo>
                  <a:pt x="0" y="0"/>
                </a:lnTo>
                <a:close/>
              </a:path>
            </a:pathLst>
          </a:custGeom>
          <a:solidFill>
            <a:srgbClr val="1F2628"/>
          </a:solidFill>
        </p:spPr>
        <p:txBody>
          <a:bodyPr wrap="square" lIns="0" tIns="0" rIns="0" bIns="0" rtlCol="0"/>
          <a:lstStyle/>
          <a:p>
            <a:endParaRPr sz="2400">
              <a:solidFill>
                <a:prstClr val="black"/>
              </a:solidFill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3997524"/>
            <a:ext cx="12192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3981" y="0"/>
                </a:lnTo>
              </a:path>
            </a:pathLst>
          </a:custGeom>
          <a:ln w="19049">
            <a:solidFill>
              <a:srgbClr val="62D197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prstClr val="black"/>
              </a:solidFill>
            </a:endParaRPr>
          </a:p>
        </p:txBody>
      </p:sp>
      <p:sp>
        <p:nvSpPr>
          <p:cNvPr id="6" name="object 6"/>
          <p:cNvSpPr/>
          <p:nvPr/>
        </p:nvSpPr>
        <p:spPr>
          <a:xfrm>
            <a:off x="820496" y="2958027"/>
            <a:ext cx="2640752" cy="543560"/>
          </a:xfrm>
          <a:custGeom>
            <a:avLst/>
            <a:gdLst/>
            <a:ahLst/>
            <a:cxnLst/>
            <a:rect l="l" t="t" r="r" b="b"/>
            <a:pathLst>
              <a:path w="1980564" h="407669">
                <a:moveTo>
                  <a:pt x="303608" y="44348"/>
                </a:moveTo>
                <a:lnTo>
                  <a:pt x="0" y="44348"/>
                </a:lnTo>
                <a:lnTo>
                  <a:pt x="0" y="0"/>
                </a:lnTo>
                <a:lnTo>
                  <a:pt x="303608" y="0"/>
                </a:lnTo>
                <a:lnTo>
                  <a:pt x="303608" y="44348"/>
                </a:lnTo>
                <a:close/>
              </a:path>
              <a:path w="1980564" h="407669">
                <a:moveTo>
                  <a:pt x="176361" y="400201"/>
                </a:moveTo>
                <a:lnTo>
                  <a:pt x="126652" y="400201"/>
                </a:lnTo>
                <a:lnTo>
                  <a:pt x="126652" y="44348"/>
                </a:lnTo>
                <a:lnTo>
                  <a:pt x="176361" y="44348"/>
                </a:lnTo>
                <a:lnTo>
                  <a:pt x="176361" y="400201"/>
                </a:lnTo>
                <a:close/>
              </a:path>
              <a:path w="1980564" h="407669">
                <a:moveTo>
                  <a:pt x="411017" y="400201"/>
                </a:moveTo>
                <a:lnTo>
                  <a:pt x="365923" y="400201"/>
                </a:lnTo>
                <a:lnTo>
                  <a:pt x="365923" y="0"/>
                </a:lnTo>
                <a:lnTo>
                  <a:pt x="411017" y="0"/>
                </a:lnTo>
                <a:lnTo>
                  <a:pt x="411017" y="152399"/>
                </a:lnTo>
                <a:lnTo>
                  <a:pt x="456623" y="152399"/>
                </a:lnTo>
                <a:lnTo>
                  <a:pt x="419035" y="178964"/>
                </a:lnTo>
                <a:lnTo>
                  <a:pt x="411017" y="188413"/>
                </a:lnTo>
                <a:lnTo>
                  <a:pt x="411017" y="400201"/>
                </a:lnTo>
                <a:close/>
              </a:path>
              <a:path w="1980564" h="407669">
                <a:moveTo>
                  <a:pt x="456623" y="152399"/>
                </a:moveTo>
                <a:lnTo>
                  <a:pt x="411017" y="152399"/>
                </a:lnTo>
                <a:lnTo>
                  <a:pt x="421137" y="141851"/>
                </a:lnTo>
                <a:lnTo>
                  <a:pt x="457749" y="116681"/>
                </a:lnTo>
                <a:lnTo>
                  <a:pt x="500193" y="103983"/>
                </a:lnTo>
                <a:lnTo>
                  <a:pt x="514750" y="103136"/>
                </a:lnTo>
                <a:lnTo>
                  <a:pt x="555185" y="108913"/>
                </a:lnTo>
                <a:lnTo>
                  <a:pt x="584067" y="126244"/>
                </a:lnTo>
                <a:lnTo>
                  <a:pt x="594314" y="143322"/>
                </a:lnTo>
                <a:lnTo>
                  <a:pt x="496742" y="143322"/>
                </a:lnTo>
                <a:lnTo>
                  <a:pt x="484556" y="144113"/>
                </a:lnTo>
                <a:lnTo>
                  <a:pt x="472557" y="146485"/>
                </a:lnTo>
                <a:lnTo>
                  <a:pt x="460744" y="150438"/>
                </a:lnTo>
                <a:lnTo>
                  <a:pt x="456623" y="152399"/>
                </a:lnTo>
                <a:close/>
              </a:path>
              <a:path w="1980564" h="407669">
                <a:moveTo>
                  <a:pt x="607172" y="400201"/>
                </a:moveTo>
                <a:lnTo>
                  <a:pt x="562226" y="400201"/>
                </a:lnTo>
                <a:lnTo>
                  <a:pt x="562226" y="209397"/>
                </a:lnTo>
                <a:lnTo>
                  <a:pt x="561268" y="194156"/>
                </a:lnTo>
                <a:lnTo>
                  <a:pt x="538014" y="152781"/>
                </a:lnTo>
                <a:lnTo>
                  <a:pt x="496742" y="143322"/>
                </a:lnTo>
                <a:lnTo>
                  <a:pt x="594314" y="143322"/>
                </a:lnTo>
                <a:lnTo>
                  <a:pt x="601396" y="155125"/>
                </a:lnTo>
                <a:lnTo>
                  <a:pt x="607172" y="195557"/>
                </a:lnTo>
                <a:lnTo>
                  <a:pt x="607172" y="400201"/>
                </a:lnTo>
                <a:close/>
              </a:path>
              <a:path w="1980564" h="407669">
                <a:moveTo>
                  <a:pt x="714554" y="182317"/>
                </a:moveTo>
                <a:lnTo>
                  <a:pt x="718163" y="130175"/>
                </a:lnTo>
                <a:lnTo>
                  <a:pt x="776057" y="106140"/>
                </a:lnTo>
                <a:lnTo>
                  <a:pt x="809357" y="103136"/>
                </a:lnTo>
                <a:lnTo>
                  <a:pt x="834565" y="104754"/>
                </a:lnTo>
                <a:lnTo>
                  <a:pt x="856758" y="109609"/>
                </a:lnTo>
                <a:lnTo>
                  <a:pt x="875938" y="117703"/>
                </a:lnTo>
                <a:lnTo>
                  <a:pt x="892104" y="129034"/>
                </a:lnTo>
                <a:lnTo>
                  <a:pt x="904040" y="142131"/>
                </a:lnTo>
                <a:lnTo>
                  <a:pt x="803404" y="142131"/>
                </a:lnTo>
                <a:lnTo>
                  <a:pt x="778708" y="144642"/>
                </a:lnTo>
                <a:lnTo>
                  <a:pt x="755668" y="152177"/>
                </a:lnTo>
                <a:lnTo>
                  <a:pt x="734283" y="164734"/>
                </a:lnTo>
                <a:lnTo>
                  <a:pt x="714554" y="182317"/>
                </a:lnTo>
                <a:close/>
              </a:path>
              <a:path w="1980564" h="407669">
                <a:moveTo>
                  <a:pt x="921574" y="255536"/>
                </a:moveTo>
                <a:lnTo>
                  <a:pt x="876625" y="255536"/>
                </a:lnTo>
                <a:lnTo>
                  <a:pt x="876625" y="203444"/>
                </a:lnTo>
                <a:lnTo>
                  <a:pt x="875332" y="189558"/>
                </a:lnTo>
                <a:lnTo>
                  <a:pt x="844898" y="151088"/>
                </a:lnTo>
                <a:lnTo>
                  <a:pt x="803404" y="142131"/>
                </a:lnTo>
                <a:lnTo>
                  <a:pt x="904040" y="142131"/>
                </a:lnTo>
                <a:lnTo>
                  <a:pt x="904998" y="143182"/>
                </a:lnTo>
                <a:lnTo>
                  <a:pt x="914207" y="159880"/>
                </a:lnTo>
                <a:lnTo>
                  <a:pt x="919732" y="179126"/>
                </a:lnTo>
                <a:lnTo>
                  <a:pt x="921574" y="200919"/>
                </a:lnTo>
                <a:lnTo>
                  <a:pt x="921574" y="255536"/>
                </a:lnTo>
                <a:close/>
              </a:path>
              <a:path w="1980564" h="407669">
                <a:moveTo>
                  <a:pt x="780634" y="407345"/>
                </a:moveTo>
                <a:lnTo>
                  <a:pt x="740599" y="400459"/>
                </a:lnTo>
                <a:lnTo>
                  <a:pt x="708006" y="379808"/>
                </a:lnTo>
                <a:lnTo>
                  <a:pt x="681077" y="330922"/>
                </a:lnTo>
                <a:lnTo>
                  <a:pt x="679282" y="311352"/>
                </a:lnTo>
                <a:lnTo>
                  <a:pt x="681059" y="291323"/>
                </a:lnTo>
                <a:lnTo>
                  <a:pt x="707707" y="242734"/>
                </a:lnTo>
                <a:lnTo>
                  <a:pt x="740226" y="222645"/>
                </a:lnTo>
                <a:lnTo>
                  <a:pt x="780634" y="215950"/>
                </a:lnTo>
                <a:lnTo>
                  <a:pt x="810018" y="218424"/>
                </a:lnTo>
                <a:lnTo>
                  <a:pt x="835811" y="225845"/>
                </a:lnTo>
                <a:lnTo>
                  <a:pt x="858014" y="238216"/>
                </a:lnTo>
                <a:lnTo>
                  <a:pt x="868949" y="248392"/>
                </a:lnTo>
                <a:lnTo>
                  <a:pt x="796856" y="248392"/>
                </a:lnTo>
                <a:lnTo>
                  <a:pt x="781685" y="249499"/>
                </a:lnTo>
                <a:lnTo>
                  <a:pt x="745212" y="266108"/>
                </a:lnTo>
                <a:lnTo>
                  <a:pt x="725418" y="311943"/>
                </a:lnTo>
                <a:lnTo>
                  <a:pt x="726655" y="325162"/>
                </a:lnTo>
                <a:lnTo>
                  <a:pt x="755863" y="365084"/>
                </a:lnTo>
                <a:lnTo>
                  <a:pt x="796856" y="375046"/>
                </a:lnTo>
                <a:lnTo>
                  <a:pt x="867775" y="375046"/>
                </a:lnTo>
                <a:lnTo>
                  <a:pt x="856899" y="384738"/>
                </a:lnTo>
                <a:lnTo>
                  <a:pt x="834324" y="397296"/>
                </a:lnTo>
                <a:lnTo>
                  <a:pt x="808902" y="404832"/>
                </a:lnTo>
                <a:lnTo>
                  <a:pt x="780634" y="407345"/>
                </a:lnTo>
                <a:close/>
              </a:path>
              <a:path w="1980564" h="407669">
                <a:moveTo>
                  <a:pt x="867775" y="375046"/>
                </a:moveTo>
                <a:lnTo>
                  <a:pt x="796856" y="375046"/>
                </a:lnTo>
                <a:lnTo>
                  <a:pt x="821877" y="372795"/>
                </a:lnTo>
                <a:lnTo>
                  <a:pt x="843511" y="366043"/>
                </a:lnTo>
                <a:lnTo>
                  <a:pt x="861761" y="354789"/>
                </a:lnTo>
                <a:lnTo>
                  <a:pt x="876625" y="339032"/>
                </a:lnTo>
                <a:lnTo>
                  <a:pt x="876625" y="284406"/>
                </a:lnTo>
                <a:lnTo>
                  <a:pt x="861761" y="268652"/>
                </a:lnTo>
                <a:lnTo>
                  <a:pt x="843511" y="257398"/>
                </a:lnTo>
                <a:lnTo>
                  <a:pt x="821877" y="250644"/>
                </a:lnTo>
                <a:lnTo>
                  <a:pt x="796856" y="248392"/>
                </a:lnTo>
                <a:lnTo>
                  <a:pt x="868949" y="248392"/>
                </a:lnTo>
                <a:lnTo>
                  <a:pt x="876625" y="255536"/>
                </a:lnTo>
                <a:lnTo>
                  <a:pt x="921574" y="255536"/>
                </a:lnTo>
                <a:lnTo>
                  <a:pt x="921574" y="367159"/>
                </a:lnTo>
                <a:lnTo>
                  <a:pt x="876625" y="367159"/>
                </a:lnTo>
                <a:lnTo>
                  <a:pt x="867775" y="375046"/>
                </a:lnTo>
                <a:close/>
              </a:path>
              <a:path w="1980564" h="407669">
                <a:moveTo>
                  <a:pt x="921574" y="400201"/>
                </a:moveTo>
                <a:lnTo>
                  <a:pt x="876625" y="400201"/>
                </a:lnTo>
                <a:lnTo>
                  <a:pt x="876625" y="367159"/>
                </a:lnTo>
                <a:lnTo>
                  <a:pt x="921574" y="367159"/>
                </a:lnTo>
                <a:lnTo>
                  <a:pt x="921574" y="400201"/>
                </a:lnTo>
                <a:close/>
              </a:path>
              <a:path w="1980564" h="407669">
                <a:moveTo>
                  <a:pt x="1100362" y="152399"/>
                </a:moveTo>
                <a:lnTo>
                  <a:pt x="1054962" y="152399"/>
                </a:lnTo>
                <a:lnTo>
                  <a:pt x="1064802" y="142095"/>
                </a:lnTo>
                <a:lnTo>
                  <a:pt x="1100805" y="116976"/>
                </a:lnTo>
                <a:lnTo>
                  <a:pt x="1143302" y="104002"/>
                </a:lnTo>
                <a:lnTo>
                  <a:pt x="1158098" y="103136"/>
                </a:lnTo>
                <a:lnTo>
                  <a:pt x="1198534" y="108987"/>
                </a:lnTo>
                <a:lnTo>
                  <a:pt x="1227415" y="126539"/>
                </a:lnTo>
                <a:lnTo>
                  <a:pt x="1237356" y="143322"/>
                </a:lnTo>
                <a:lnTo>
                  <a:pt x="1140686" y="143322"/>
                </a:lnTo>
                <a:lnTo>
                  <a:pt x="1128158" y="144168"/>
                </a:lnTo>
                <a:lnTo>
                  <a:pt x="1115721" y="146708"/>
                </a:lnTo>
                <a:lnTo>
                  <a:pt x="1103377" y="150941"/>
                </a:lnTo>
                <a:lnTo>
                  <a:pt x="1100362" y="152399"/>
                </a:lnTo>
                <a:close/>
              </a:path>
              <a:path w="1980564" h="407669">
                <a:moveTo>
                  <a:pt x="1054962" y="400201"/>
                </a:moveTo>
                <a:lnTo>
                  <a:pt x="1009870" y="400201"/>
                </a:lnTo>
                <a:lnTo>
                  <a:pt x="1009870" y="110432"/>
                </a:lnTo>
                <a:lnTo>
                  <a:pt x="1054962" y="110432"/>
                </a:lnTo>
                <a:lnTo>
                  <a:pt x="1054962" y="152399"/>
                </a:lnTo>
                <a:lnTo>
                  <a:pt x="1100362" y="152399"/>
                </a:lnTo>
                <a:lnTo>
                  <a:pt x="1061686" y="179691"/>
                </a:lnTo>
                <a:lnTo>
                  <a:pt x="1054962" y="188413"/>
                </a:lnTo>
                <a:lnTo>
                  <a:pt x="1054962" y="400201"/>
                </a:lnTo>
                <a:close/>
              </a:path>
              <a:path w="1980564" h="407669">
                <a:moveTo>
                  <a:pt x="1250519" y="400201"/>
                </a:moveTo>
                <a:lnTo>
                  <a:pt x="1205580" y="400201"/>
                </a:lnTo>
                <a:lnTo>
                  <a:pt x="1205580" y="210587"/>
                </a:lnTo>
                <a:lnTo>
                  <a:pt x="1204473" y="192889"/>
                </a:lnTo>
                <a:lnTo>
                  <a:pt x="1187864" y="157762"/>
                </a:lnTo>
                <a:lnTo>
                  <a:pt x="1140686" y="143322"/>
                </a:lnTo>
                <a:lnTo>
                  <a:pt x="1237356" y="143322"/>
                </a:lnTo>
                <a:lnTo>
                  <a:pt x="1244743" y="155792"/>
                </a:lnTo>
                <a:lnTo>
                  <a:pt x="1250519" y="196748"/>
                </a:lnTo>
                <a:lnTo>
                  <a:pt x="1250519" y="400201"/>
                </a:lnTo>
                <a:close/>
              </a:path>
              <a:path w="1980564" h="407669">
                <a:moveTo>
                  <a:pt x="1383802" y="400201"/>
                </a:moveTo>
                <a:lnTo>
                  <a:pt x="1338701" y="400201"/>
                </a:lnTo>
                <a:lnTo>
                  <a:pt x="1338701" y="0"/>
                </a:lnTo>
                <a:lnTo>
                  <a:pt x="1383802" y="0"/>
                </a:lnTo>
                <a:lnTo>
                  <a:pt x="1383802" y="264613"/>
                </a:lnTo>
                <a:lnTo>
                  <a:pt x="1483314" y="264613"/>
                </a:lnTo>
                <a:lnTo>
                  <a:pt x="1487684" y="269976"/>
                </a:lnTo>
                <a:lnTo>
                  <a:pt x="1431722" y="269976"/>
                </a:lnTo>
                <a:lnTo>
                  <a:pt x="1383802" y="317448"/>
                </a:lnTo>
                <a:lnTo>
                  <a:pt x="1383802" y="400201"/>
                </a:lnTo>
                <a:close/>
              </a:path>
              <a:path w="1980564" h="407669">
                <a:moveTo>
                  <a:pt x="1483314" y="264613"/>
                </a:moveTo>
                <a:lnTo>
                  <a:pt x="1383802" y="264613"/>
                </a:lnTo>
                <a:lnTo>
                  <a:pt x="1536202" y="110432"/>
                </a:lnTo>
                <a:lnTo>
                  <a:pt x="1593199" y="110432"/>
                </a:lnTo>
                <a:lnTo>
                  <a:pt x="1464764" y="241848"/>
                </a:lnTo>
                <a:lnTo>
                  <a:pt x="1483314" y="264613"/>
                </a:lnTo>
                <a:close/>
              </a:path>
              <a:path w="1980564" h="407669">
                <a:moveTo>
                  <a:pt x="1593799" y="400201"/>
                </a:moveTo>
                <a:lnTo>
                  <a:pt x="1536202" y="400201"/>
                </a:lnTo>
                <a:lnTo>
                  <a:pt x="1431722" y="269976"/>
                </a:lnTo>
                <a:lnTo>
                  <a:pt x="1487684" y="269976"/>
                </a:lnTo>
                <a:lnTo>
                  <a:pt x="1593799" y="400201"/>
                </a:lnTo>
                <a:close/>
              </a:path>
              <a:path w="1980564" h="407669">
                <a:moveTo>
                  <a:pt x="1833762" y="370731"/>
                </a:moveTo>
                <a:lnTo>
                  <a:pt x="1739074" y="370731"/>
                </a:lnTo>
                <a:lnTo>
                  <a:pt x="1754876" y="369856"/>
                </a:lnTo>
                <a:lnTo>
                  <a:pt x="1768651" y="367232"/>
                </a:lnTo>
                <a:lnTo>
                  <a:pt x="1803179" y="340744"/>
                </a:lnTo>
                <a:lnTo>
                  <a:pt x="1807530" y="321020"/>
                </a:lnTo>
                <a:lnTo>
                  <a:pt x="1806350" y="311931"/>
                </a:lnTo>
                <a:lnTo>
                  <a:pt x="1777135" y="285172"/>
                </a:lnTo>
                <a:lnTo>
                  <a:pt x="1697494" y="262401"/>
                </a:lnTo>
                <a:lnTo>
                  <a:pt x="1679465" y="255907"/>
                </a:lnTo>
                <a:lnTo>
                  <a:pt x="1641021" y="228432"/>
                </a:lnTo>
                <a:lnTo>
                  <a:pt x="1628042" y="186632"/>
                </a:lnTo>
                <a:lnTo>
                  <a:pt x="1629884" y="169151"/>
                </a:lnTo>
                <a:lnTo>
                  <a:pt x="1657512" y="126653"/>
                </a:lnTo>
                <a:lnTo>
                  <a:pt x="1691895" y="109015"/>
                </a:lnTo>
                <a:lnTo>
                  <a:pt x="1736093" y="103136"/>
                </a:lnTo>
                <a:lnTo>
                  <a:pt x="1767368" y="105759"/>
                </a:lnTo>
                <a:lnTo>
                  <a:pt x="1795702" y="113629"/>
                </a:lnTo>
                <a:lnTo>
                  <a:pt x="1821093" y="126744"/>
                </a:lnTo>
                <a:lnTo>
                  <a:pt x="1836998" y="139750"/>
                </a:lnTo>
                <a:lnTo>
                  <a:pt x="1736093" y="139750"/>
                </a:lnTo>
                <a:lnTo>
                  <a:pt x="1721936" y="140577"/>
                </a:lnTo>
                <a:lnTo>
                  <a:pt x="1681580" y="159993"/>
                </a:lnTo>
                <a:lnTo>
                  <a:pt x="1671952" y="185441"/>
                </a:lnTo>
                <a:lnTo>
                  <a:pt x="1673152" y="193635"/>
                </a:lnTo>
                <a:lnTo>
                  <a:pt x="1702773" y="218133"/>
                </a:lnTo>
                <a:lnTo>
                  <a:pt x="1761991" y="233962"/>
                </a:lnTo>
                <a:lnTo>
                  <a:pt x="1782556" y="239744"/>
                </a:lnTo>
                <a:lnTo>
                  <a:pt x="1828514" y="264918"/>
                </a:lnTo>
                <a:lnTo>
                  <a:pt x="1849865" y="303560"/>
                </a:lnTo>
                <a:lnTo>
                  <a:pt x="1851288" y="319829"/>
                </a:lnTo>
                <a:lnTo>
                  <a:pt x="1849334" y="338891"/>
                </a:lnTo>
                <a:lnTo>
                  <a:pt x="1843474" y="355885"/>
                </a:lnTo>
                <a:lnTo>
                  <a:pt x="1833762" y="370731"/>
                </a:lnTo>
                <a:close/>
              </a:path>
              <a:path w="1980564" h="407669">
                <a:moveTo>
                  <a:pt x="1822561" y="176364"/>
                </a:moveTo>
                <a:lnTo>
                  <a:pt x="1786842" y="150313"/>
                </a:lnTo>
                <a:lnTo>
                  <a:pt x="1749868" y="140411"/>
                </a:lnTo>
                <a:lnTo>
                  <a:pt x="1736093" y="139750"/>
                </a:lnTo>
                <a:lnTo>
                  <a:pt x="1836998" y="139750"/>
                </a:lnTo>
                <a:lnTo>
                  <a:pt x="1843544" y="145103"/>
                </a:lnTo>
                <a:lnTo>
                  <a:pt x="1822561" y="176364"/>
                </a:lnTo>
                <a:close/>
              </a:path>
              <a:path w="1980564" h="407669">
                <a:moveTo>
                  <a:pt x="1737284" y="407345"/>
                </a:moveTo>
                <a:lnTo>
                  <a:pt x="1702294" y="404498"/>
                </a:lnTo>
                <a:lnTo>
                  <a:pt x="1671134" y="395958"/>
                </a:lnTo>
                <a:lnTo>
                  <a:pt x="1643805" y="381724"/>
                </a:lnTo>
                <a:lnTo>
                  <a:pt x="1620307" y="361796"/>
                </a:lnTo>
                <a:lnTo>
                  <a:pt x="1643672" y="329354"/>
                </a:lnTo>
                <a:lnTo>
                  <a:pt x="1651577" y="337484"/>
                </a:lnTo>
                <a:lnTo>
                  <a:pt x="1660860" y="345056"/>
                </a:lnTo>
                <a:lnTo>
                  <a:pt x="1696629" y="363867"/>
                </a:lnTo>
                <a:lnTo>
                  <a:pt x="1739074" y="370731"/>
                </a:lnTo>
                <a:lnTo>
                  <a:pt x="1833762" y="370731"/>
                </a:lnTo>
                <a:lnTo>
                  <a:pt x="1820037" y="383675"/>
                </a:lnTo>
                <a:lnTo>
                  <a:pt x="1803201" y="394032"/>
                </a:lnTo>
                <a:lnTo>
                  <a:pt x="1783797" y="401429"/>
                </a:lnTo>
                <a:lnTo>
                  <a:pt x="1761824" y="405866"/>
                </a:lnTo>
                <a:lnTo>
                  <a:pt x="1737284" y="407345"/>
                </a:lnTo>
                <a:close/>
              </a:path>
              <a:path w="1980564" h="407669">
                <a:moveTo>
                  <a:pt x="1965683" y="287978"/>
                </a:moveTo>
                <a:lnTo>
                  <a:pt x="1928479" y="287978"/>
                </a:lnTo>
                <a:lnTo>
                  <a:pt x="1918801" y="0"/>
                </a:lnTo>
                <a:lnTo>
                  <a:pt x="1975208" y="0"/>
                </a:lnTo>
                <a:lnTo>
                  <a:pt x="1965683" y="287978"/>
                </a:lnTo>
                <a:close/>
              </a:path>
              <a:path w="1980564" h="407669">
                <a:moveTo>
                  <a:pt x="1956206" y="406154"/>
                </a:moveTo>
                <a:lnTo>
                  <a:pt x="1947081" y="406154"/>
                </a:lnTo>
                <a:lnTo>
                  <a:pt x="1940419" y="405540"/>
                </a:lnTo>
                <a:lnTo>
                  <a:pt x="1914039" y="381989"/>
                </a:lnTo>
                <a:lnTo>
                  <a:pt x="1914039" y="364035"/>
                </a:lnTo>
                <a:lnTo>
                  <a:pt x="1947081" y="340222"/>
                </a:lnTo>
                <a:lnTo>
                  <a:pt x="1956206" y="340222"/>
                </a:lnTo>
                <a:lnTo>
                  <a:pt x="1963950" y="343442"/>
                </a:lnTo>
                <a:lnTo>
                  <a:pt x="1970293" y="349890"/>
                </a:lnTo>
                <a:lnTo>
                  <a:pt x="1976751" y="356243"/>
                </a:lnTo>
                <a:lnTo>
                  <a:pt x="1979971" y="364035"/>
                </a:lnTo>
                <a:lnTo>
                  <a:pt x="1979971" y="381989"/>
                </a:lnTo>
                <a:lnTo>
                  <a:pt x="1976751" y="389686"/>
                </a:lnTo>
                <a:lnTo>
                  <a:pt x="1963950" y="402878"/>
                </a:lnTo>
                <a:lnTo>
                  <a:pt x="1956206" y="40615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2400">
              <a:solidFill>
                <a:prstClr val="black"/>
              </a:solidFill>
            </a:endParaRPr>
          </a:p>
        </p:txBody>
      </p:sp>
      <p:sp>
        <p:nvSpPr>
          <p:cNvPr id="7" name="object 4"/>
          <p:cNvSpPr txBox="1"/>
          <p:nvPr/>
        </p:nvSpPr>
        <p:spPr>
          <a:xfrm>
            <a:off x="777965" y="4934037"/>
            <a:ext cx="3593737" cy="987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933">
              <a:lnSpc>
                <a:spcPts val="3820"/>
              </a:lnSpc>
            </a:pPr>
            <a:r>
              <a:rPr lang="en-IN" sz="3200" spc="67" dirty="0" smtClean="0">
                <a:solidFill>
                  <a:srgbClr val="FFFFFF"/>
                </a:solidFill>
                <a:latin typeface="Calibri"/>
                <a:cs typeface="Calibri"/>
              </a:rPr>
              <a:t>Nitish Kumar</a:t>
            </a:r>
            <a:endParaRPr sz="3200" dirty="0">
              <a:latin typeface="Calibri"/>
              <a:cs typeface="Calibri"/>
            </a:endParaRPr>
          </a:p>
          <a:p>
            <a:pPr marL="16933" marR="1600160">
              <a:lnSpc>
                <a:spcPts val="3800"/>
              </a:lnSpc>
              <a:spcBef>
                <a:spcPts val="140"/>
              </a:spcBef>
            </a:pPr>
            <a:r>
              <a:rPr sz="3200" spc="20" dirty="0" smtClean="0">
                <a:solidFill>
                  <a:srgbClr val="FFFFFF"/>
                </a:solidFill>
                <a:latin typeface="Calibri"/>
                <a:cs typeface="Calibri"/>
              </a:rPr>
              <a:t>@</a:t>
            </a:r>
            <a:r>
              <a:rPr lang="en-IN" sz="3200" spc="20" dirty="0" smtClean="0">
                <a:solidFill>
                  <a:srgbClr val="FFFFFF"/>
                </a:solidFill>
                <a:latin typeface="Calibri"/>
                <a:cs typeface="Calibri"/>
              </a:rPr>
              <a:t>nitishk88</a:t>
            </a:r>
            <a:endParaRPr sz="32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142829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1031" y="1437755"/>
            <a:ext cx="7374467" cy="39395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933" marR="6773">
              <a:lnSpc>
                <a:spcPct val="100299"/>
              </a:lnSpc>
            </a:pPr>
            <a:r>
              <a:rPr sz="6400" spc="-113" dirty="0"/>
              <a:t>If </a:t>
            </a:r>
            <a:r>
              <a:rPr sz="6400" spc="227" dirty="0"/>
              <a:t>you </a:t>
            </a:r>
            <a:r>
              <a:rPr sz="6400" spc="207" dirty="0"/>
              <a:t>take </a:t>
            </a:r>
            <a:r>
              <a:rPr sz="6400" spc="107" dirty="0"/>
              <a:t>the </a:t>
            </a:r>
            <a:r>
              <a:rPr sz="6400" spc="47" dirty="0"/>
              <a:t>time  </a:t>
            </a:r>
            <a:r>
              <a:rPr sz="6400" spc="7" dirty="0"/>
              <a:t>to </a:t>
            </a:r>
            <a:r>
              <a:rPr sz="6400" spc="147" dirty="0"/>
              <a:t>build </a:t>
            </a:r>
            <a:r>
              <a:rPr sz="6400" spc="305" dirty="0"/>
              <a:t>a </a:t>
            </a:r>
            <a:r>
              <a:rPr sz="6400" spc="107" dirty="0"/>
              <a:t>chart </a:t>
            </a:r>
            <a:r>
              <a:rPr sz="6400" spc="67" dirty="0"/>
              <a:t>in  </a:t>
            </a:r>
            <a:r>
              <a:rPr sz="6400" spc="160" dirty="0"/>
              <a:t>D3.js, </a:t>
            </a:r>
            <a:r>
              <a:rPr sz="6400" b="1" spc="-240" dirty="0">
                <a:latin typeface="Arial"/>
                <a:cs typeface="Arial"/>
              </a:rPr>
              <a:t>you </a:t>
            </a:r>
            <a:r>
              <a:rPr sz="6400" b="1" spc="-247" dirty="0">
                <a:latin typeface="Arial"/>
                <a:cs typeface="Arial"/>
              </a:rPr>
              <a:t>should </a:t>
            </a:r>
            <a:r>
              <a:rPr sz="6400" b="1" spc="-93" dirty="0">
                <a:latin typeface="Arial"/>
                <a:cs typeface="Arial"/>
              </a:rPr>
              <a:t>be  </a:t>
            </a:r>
            <a:r>
              <a:rPr sz="6400" b="1" spc="-107" dirty="0">
                <a:latin typeface="Arial"/>
                <a:cs typeface="Arial"/>
              </a:rPr>
              <a:t>able to </a:t>
            </a:r>
            <a:r>
              <a:rPr sz="6400" b="1" spc="-193" dirty="0">
                <a:latin typeface="Arial"/>
                <a:cs typeface="Arial"/>
              </a:rPr>
              <a:t>reuse</a:t>
            </a:r>
            <a:r>
              <a:rPr sz="6400" b="1" spc="-293" dirty="0">
                <a:latin typeface="Arial"/>
                <a:cs typeface="Arial"/>
              </a:rPr>
              <a:t> </a:t>
            </a:r>
            <a:r>
              <a:rPr sz="6400" b="1" spc="-93" dirty="0">
                <a:latin typeface="Arial"/>
                <a:cs typeface="Arial"/>
              </a:rPr>
              <a:t>it</a:t>
            </a:r>
            <a:r>
              <a:rPr sz="6400" spc="-93" dirty="0"/>
              <a:t>.</a:t>
            </a:r>
            <a:endParaRPr sz="64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946590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933"/>
            <a:r>
              <a:rPr spc="20" dirty="0"/>
              <a:t>What </a:t>
            </a:r>
            <a:r>
              <a:rPr spc="213" dirty="0"/>
              <a:t>does </a:t>
            </a:r>
            <a:r>
              <a:rPr spc="140" dirty="0"/>
              <a:t>reusable </a:t>
            </a:r>
            <a:r>
              <a:rPr spc="73" dirty="0"/>
              <a:t>software </a:t>
            </a:r>
            <a:r>
              <a:rPr spc="133" dirty="0"/>
              <a:t>look</a:t>
            </a:r>
            <a:r>
              <a:rPr spc="120" dirty="0"/>
              <a:t> </a:t>
            </a:r>
            <a:r>
              <a:rPr spc="80" dirty="0"/>
              <a:t>like?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12966" y="1638740"/>
            <a:ext cx="7634747" cy="245240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9833" indent="-342900">
              <a:buFont typeface="Arial" panose="020B0604020202020204" pitchFamily="34" charset="0"/>
              <a:buChar char="•"/>
            </a:pPr>
            <a:r>
              <a:rPr sz="2400" spc="140" dirty="0">
                <a:solidFill>
                  <a:srgbClr val="606060"/>
                </a:solidFill>
                <a:cs typeface="Calibri"/>
              </a:rPr>
              <a:t>Easy </a:t>
            </a:r>
            <a:r>
              <a:rPr sz="2400" dirty="0">
                <a:solidFill>
                  <a:srgbClr val="606060"/>
                </a:solidFill>
                <a:cs typeface="Calibri"/>
              </a:rPr>
              <a:t>to </a:t>
            </a:r>
            <a:r>
              <a:rPr sz="2400" b="1" spc="-33" dirty="0">
                <a:solidFill>
                  <a:srgbClr val="606060"/>
                </a:solidFill>
                <a:latin typeface="Arial"/>
                <a:cs typeface="Arial"/>
              </a:rPr>
              <a:t>write</a:t>
            </a:r>
            <a:r>
              <a:rPr sz="2400" spc="-33" dirty="0">
                <a:solidFill>
                  <a:srgbClr val="606060"/>
                </a:solidFill>
                <a:cs typeface="Calibri"/>
              </a:rPr>
              <a:t>, </a:t>
            </a:r>
            <a:r>
              <a:rPr sz="2400" spc="133" dirty="0">
                <a:solidFill>
                  <a:srgbClr val="606060"/>
                </a:solidFill>
                <a:cs typeface="Calibri"/>
              </a:rPr>
              <a:t>easy </a:t>
            </a:r>
            <a:r>
              <a:rPr sz="2400" dirty="0">
                <a:solidFill>
                  <a:srgbClr val="606060"/>
                </a:solidFill>
                <a:cs typeface="Calibri"/>
              </a:rPr>
              <a:t>to</a:t>
            </a:r>
            <a:r>
              <a:rPr sz="2400" spc="53" dirty="0">
                <a:solidFill>
                  <a:srgbClr val="606060"/>
                </a:solidFill>
                <a:cs typeface="Calibri"/>
              </a:rPr>
              <a:t> </a:t>
            </a:r>
            <a:r>
              <a:rPr sz="2400" b="1" spc="-47" dirty="0">
                <a:solidFill>
                  <a:srgbClr val="606060"/>
                </a:solidFill>
                <a:latin typeface="Arial"/>
                <a:cs typeface="Arial"/>
              </a:rPr>
              <a:t>read</a:t>
            </a:r>
            <a:endParaRPr sz="2400" dirty="0">
              <a:solidFill>
                <a:prstClr val="black"/>
              </a:solidFill>
              <a:latin typeface="Arial"/>
              <a:cs typeface="Arial"/>
            </a:endParaRPr>
          </a:p>
          <a:p>
            <a:pPr marL="359833" marR="6773" indent="-342900">
              <a:lnSpc>
                <a:spcPct val="187500"/>
              </a:lnSpc>
              <a:buFont typeface="Arial" panose="020B0604020202020204" pitchFamily="34" charset="0"/>
              <a:buChar char="•"/>
            </a:pPr>
            <a:r>
              <a:rPr sz="2400" spc="87" dirty="0">
                <a:solidFill>
                  <a:srgbClr val="606060"/>
                </a:solidFill>
                <a:cs typeface="Calibri"/>
              </a:rPr>
              <a:t>Easily </a:t>
            </a:r>
            <a:r>
              <a:rPr sz="2400" spc="127" dirty="0">
                <a:solidFill>
                  <a:srgbClr val="606060"/>
                </a:solidFill>
                <a:cs typeface="Calibri"/>
              </a:rPr>
              <a:t>used </a:t>
            </a:r>
            <a:r>
              <a:rPr sz="2400" dirty="0">
                <a:solidFill>
                  <a:srgbClr val="606060"/>
                </a:solidFill>
                <a:cs typeface="Calibri"/>
              </a:rPr>
              <a:t>for </a:t>
            </a:r>
            <a:r>
              <a:rPr sz="2400" b="1" spc="-53" dirty="0">
                <a:solidFill>
                  <a:srgbClr val="606060"/>
                </a:solidFill>
                <a:latin typeface="Arial"/>
                <a:cs typeface="Arial"/>
              </a:rPr>
              <a:t>multiple </a:t>
            </a:r>
            <a:r>
              <a:rPr sz="2400" b="1" spc="-67" dirty="0" smtClean="0">
                <a:solidFill>
                  <a:srgbClr val="606060"/>
                </a:solidFill>
                <a:latin typeface="Arial"/>
                <a:cs typeface="Arial"/>
              </a:rPr>
              <a:t>datasets</a:t>
            </a:r>
            <a:endParaRPr lang="en-IN" sz="2400" b="1" spc="-67" dirty="0" smtClean="0">
              <a:solidFill>
                <a:srgbClr val="606060"/>
              </a:solidFill>
              <a:latin typeface="Arial"/>
              <a:cs typeface="Arial"/>
            </a:endParaRPr>
          </a:p>
          <a:p>
            <a:pPr marL="359833" marR="6773" indent="-342900">
              <a:lnSpc>
                <a:spcPct val="187500"/>
              </a:lnSpc>
              <a:buFont typeface="Arial" panose="020B0604020202020204" pitchFamily="34" charset="0"/>
              <a:buChar char="•"/>
            </a:pPr>
            <a:r>
              <a:rPr sz="2400" spc="87" dirty="0" smtClean="0">
                <a:solidFill>
                  <a:srgbClr val="606060"/>
                </a:solidFill>
                <a:cs typeface="Calibri"/>
              </a:rPr>
              <a:t>Visual </a:t>
            </a:r>
            <a:r>
              <a:rPr sz="2400" spc="120" dirty="0">
                <a:solidFill>
                  <a:srgbClr val="606060"/>
                </a:solidFill>
                <a:cs typeface="Calibri"/>
              </a:rPr>
              <a:t>encodings </a:t>
            </a:r>
            <a:r>
              <a:rPr sz="2400" spc="73" dirty="0">
                <a:solidFill>
                  <a:srgbClr val="606060"/>
                </a:solidFill>
                <a:cs typeface="Calibri"/>
              </a:rPr>
              <a:t>are </a:t>
            </a:r>
            <a:r>
              <a:rPr sz="2400" b="1" spc="-67" dirty="0" smtClean="0">
                <a:solidFill>
                  <a:srgbClr val="606060"/>
                </a:solidFill>
                <a:latin typeface="Arial"/>
                <a:cs typeface="Arial"/>
              </a:rPr>
              <a:t>configurable</a:t>
            </a:r>
            <a:endParaRPr lang="en-IN" sz="2400" b="1" spc="-67" dirty="0" smtClean="0">
              <a:solidFill>
                <a:srgbClr val="606060"/>
              </a:solidFill>
              <a:latin typeface="Arial"/>
              <a:cs typeface="Arial"/>
            </a:endParaRPr>
          </a:p>
          <a:p>
            <a:pPr marL="359833" marR="6773" indent="-342900">
              <a:lnSpc>
                <a:spcPct val="187500"/>
              </a:lnSpc>
              <a:buFont typeface="Arial" panose="020B0604020202020204" pitchFamily="34" charset="0"/>
              <a:buChar char="•"/>
            </a:pPr>
            <a:r>
              <a:rPr sz="2400" spc="80" dirty="0" smtClean="0">
                <a:solidFill>
                  <a:srgbClr val="606060"/>
                </a:solidFill>
                <a:cs typeface="Calibri"/>
              </a:rPr>
              <a:t>Programming </a:t>
            </a:r>
            <a:r>
              <a:rPr sz="2400" spc="47" dirty="0">
                <a:solidFill>
                  <a:srgbClr val="606060"/>
                </a:solidFill>
                <a:cs typeface="Calibri"/>
              </a:rPr>
              <a:t>patterns </a:t>
            </a:r>
            <a:r>
              <a:rPr sz="2400" spc="73" dirty="0">
                <a:solidFill>
                  <a:srgbClr val="606060"/>
                </a:solidFill>
                <a:cs typeface="Calibri"/>
              </a:rPr>
              <a:t>are</a:t>
            </a:r>
            <a:r>
              <a:rPr sz="2400" spc="47" dirty="0">
                <a:solidFill>
                  <a:srgbClr val="606060"/>
                </a:solidFill>
                <a:cs typeface="Calibri"/>
              </a:rPr>
              <a:t> </a:t>
            </a:r>
            <a:r>
              <a:rPr sz="2400" b="1" spc="-87" dirty="0">
                <a:solidFill>
                  <a:srgbClr val="606060"/>
                </a:solidFill>
                <a:latin typeface="Arial"/>
                <a:cs typeface="Arial"/>
              </a:rPr>
              <a:t>consistent</a:t>
            </a:r>
            <a:endParaRPr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192993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933"/>
            <a:r>
              <a:rPr spc="27" dirty="0"/>
              <a:t>Writing </a:t>
            </a:r>
            <a:r>
              <a:rPr spc="180" dirty="0"/>
              <a:t>Reusable </a:t>
            </a:r>
            <a:r>
              <a:rPr spc="100" dirty="0"/>
              <a:t>Software</a:t>
            </a:r>
            <a:r>
              <a:rPr spc="60" dirty="0"/>
              <a:t> </a:t>
            </a:r>
            <a:r>
              <a:rPr spc="180" dirty="0"/>
              <a:t>Goals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12965" y="1638741"/>
            <a:ext cx="8740217" cy="17580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9833" indent="-342900">
              <a:buFont typeface="Arial" panose="020B0604020202020204" pitchFamily="34" charset="0"/>
              <a:buChar char="•"/>
            </a:pPr>
            <a:r>
              <a:rPr sz="2400" spc="-7" dirty="0">
                <a:solidFill>
                  <a:srgbClr val="606060"/>
                </a:solidFill>
                <a:cs typeface="Calibri"/>
              </a:rPr>
              <a:t>Write </a:t>
            </a:r>
            <a:r>
              <a:rPr sz="2400" spc="133" dirty="0">
                <a:solidFill>
                  <a:srgbClr val="606060"/>
                </a:solidFill>
                <a:cs typeface="Calibri"/>
              </a:rPr>
              <a:t>code </a:t>
            </a:r>
            <a:r>
              <a:rPr sz="2400" dirty="0">
                <a:solidFill>
                  <a:srgbClr val="606060"/>
                </a:solidFill>
                <a:cs typeface="Calibri"/>
              </a:rPr>
              <a:t>for </a:t>
            </a:r>
            <a:r>
              <a:rPr sz="2400" b="1" i="1" spc="-67" dirty="0">
                <a:solidFill>
                  <a:srgbClr val="606060"/>
                </a:solidFill>
                <a:latin typeface="Arial"/>
                <a:cs typeface="Arial"/>
              </a:rPr>
              <a:t>charts</a:t>
            </a:r>
            <a:r>
              <a:rPr sz="2400" spc="-67" dirty="0">
                <a:solidFill>
                  <a:srgbClr val="606060"/>
                </a:solidFill>
                <a:cs typeface="Calibri"/>
              </a:rPr>
              <a:t>, </a:t>
            </a:r>
            <a:r>
              <a:rPr sz="2400" spc="20" dirty="0">
                <a:solidFill>
                  <a:srgbClr val="606060"/>
                </a:solidFill>
                <a:cs typeface="Calibri"/>
              </a:rPr>
              <a:t>not</a:t>
            </a:r>
            <a:r>
              <a:rPr sz="2400" spc="280" dirty="0">
                <a:solidFill>
                  <a:srgbClr val="606060"/>
                </a:solidFill>
                <a:cs typeface="Calibri"/>
              </a:rPr>
              <a:t> </a:t>
            </a:r>
            <a:r>
              <a:rPr sz="2400" b="1" i="1" spc="20" dirty="0">
                <a:solidFill>
                  <a:srgbClr val="606060"/>
                </a:solidFill>
                <a:latin typeface="Arial"/>
                <a:cs typeface="Arial"/>
              </a:rPr>
              <a:t>data</a:t>
            </a:r>
            <a:endParaRPr sz="2400" dirty="0">
              <a:solidFill>
                <a:prstClr val="black"/>
              </a:solidFill>
              <a:latin typeface="Arial"/>
              <a:cs typeface="Arial"/>
            </a:endParaRPr>
          </a:p>
          <a:p>
            <a:pPr marL="359833" marR="6773" indent="-342900">
              <a:lnSpc>
                <a:spcPct val="187500"/>
              </a:lnSpc>
              <a:buFont typeface="Arial" panose="020B0604020202020204" pitchFamily="34" charset="0"/>
              <a:buChar char="•"/>
            </a:pPr>
            <a:r>
              <a:rPr sz="2400" spc="93" dirty="0">
                <a:solidFill>
                  <a:srgbClr val="606060"/>
                </a:solidFill>
                <a:cs typeface="Calibri"/>
              </a:rPr>
              <a:t>Configure </a:t>
            </a:r>
            <a:r>
              <a:rPr sz="2400" spc="60" dirty="0">
                <a:solidFill>
                  <a:srgbClr val="606060"/>
                </a:solidFill>
                <a:cs typeface="Calibri"/>
              </a:rPr>
              <a:t>charts </a:t>
            </a:r>
            <a:r>
              <a:rPr sz="2400" dirty="0">
                <a:solidFill>
                  <a:srgbClr val="606060"/>
                </a:solidFill>
                <a:cs typeface="Calibri"/>
              </a:rPr>
              <a:t>to </a:t>
            </a:r>
            <a:r>
              <a:rPr sz="2400" spc="80" dirty="0">
                <a:solidFill>
                  <a:srgbClr val="606060"/>
                </a:solidFill>
                <a:cs typeface="Calibri"/>
              </a:rPr>
              <a:t>handle </a:t>
            </a:r>
            <a:r>
              <a:rPr sz="2400" spc="60" dirty="0">
                <a:solidFill>
                  <a:srgbClr val="606060"/>
                </a:solidFill>
                <a:cs typeface="Calibri"/>
              </a:rPr>
              <a:t>data </a:t>
            </a:r>
            <a:r>
              <a:rPr sz="2400" spc="93" dirty="0">
                <a:solidFill>
                  <a:srgbClr val="606060"/>
                </a:solidFill>
                <a:cs typeface="Calibri"/>
              </a:rPr>
              <a:t>and </a:t>
            </a:r>
            <a:r>
              <a:rPr sz="2400" spc="113" dirty="0">
                <a:solidFill>
                  <a:srgbClr val="606060"/>
                </a:solidFill>
                <a:cs typeface="Calibri"/>
              </a:rPr>
              <a:t>encoding </a:t>
            </a:r>
            <a:r>
              <a:rPr sz="2400" spc="87" dirty="0" smtClean="0">
                <a:solidFill>
                  <a:srgbClr val="606060"/>
                </a:solidFill>
                <a:cs typeface="Calibri"/>
              </a:rPr>
              <a:t>updates</a:t>
            </a:r>
            <a:endParaRPr lang="en-IN" sz="2400" spc="87" dirty="0" smtClean="0">
              <a:solidFill>
                <a:srgbClr val="606060"/>
              </a:solidFill>
              <a:cs typeface="Calibri"/>
            </a:endParaRPr>
          </a:p>
          <a:p>
            <a:pPr marL="359833" marR="6773" indent="-342900">
              <a:lnSpc>
                <a:spcPct val="187500"/>
              </a:lnSpc>
              <a:buFont typeface="Arial" panose="020B0604020202020204" pitchFamily="34" charset="0"/>
              <a:buChar char="•"/>
            </a:pPr>
            <a:r>
              <a:rPr sz="2400" spc="-7" dirty="0" smtClean="0">
                <a:solidFill>
                  <a:srgbClr val="606060"/>
                </a:solidFill>
                <a:cs typeface="Calibri"/>
              </a:rPr>
              <a:t>Write </a:t>
            </a:r>
            <a:r>
              <a:rPr sz="2400" b="1" i="1" spc="-53" dirty="0">
                <a:solidFill>
                  <a:srgbClr val="606060"/>
                </a:solidFill>
                <a:latin typeface="Arial"/>
                <a:cs typeface="Arial"/>
              </a:rPr>
              <a:t>visualization </a:t>
            </a:r>
            <a:r>
              <a:rPr sz="2400" b="1" i="1" spc="-40" dirty="0">
                <a:solidFill>
                  <a:srgbClr val="606060"/>
                </a:solidFill>
                <a:latin typeface="Arial"/>
                <a:cs typeface="Arial"/>
              </a:rPr>
              <a:t>software</a:t>
            </a:r>
            <a:r>
              <a:rPr sz="2400" spc="-40" dirty="0">
                <a:solidFill>
                  <a:srgbClr val="606060"/>
                </a:solidFill>
                <a:cs typeface="Calibri"/>
              </a:rPr>
              <a:t>, </a:t>
            </a:r>
            <a:r>
              <a:rPr sz="2400" spc="20" dirty="0">
                <a:solidFill>
                  <a:srgbClr val="606060"/>
                </a:solidFill>
                <a:cs typeface="Calibri"/>
              </a:rPr>
              <a:t>not </a:t>
            </a:r>
            <a:r>
              <a:rPr sz="2400" b="1" i="1" spc="-60" dirty="0">
                <a:solidFill>
                  <a:srgbClr val="606060"/>
                </a:solidFill>
                <a:latin typeface="Arial"/>
                <a:cs typeface="Arial"/>
              </a:rPr>
              <a:t>project</a:t>
            </a:r>
            <a:r>
              <a:rPr sz="2400" b="1" i="1" spc="120" dirty="0">
                <a:solidFill>
                  <a:srgbClr val="606060"/>
                </a:solidFill>
                <a:latin typeface="Arial"/>
                <a:cs typeface="Arial"/>
              </a:rPr>
              <a:t> </a:t>
            </a:r>
            <a:r>
              <a:rPr sz="2400" b="1" i="1" spc="-73" dirty="0">
                <a:solidFill>
                  <a:srgbClr val="606060"/>
                </a:solidFill>
                <a:latin typeface="Arial"/>
                <a:cs typeface="Arial"/>
              </a:rPr>
              <a:t>code</a:t>
            </a:r>
            <a:endParaRPr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410571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0" y="0"/>
                </a:moveTo>
                <a:lnTo>
                  <a:pt x="9143981" y="0"/>
                </a:lnTo>
                <a:lnTo>
                  <a:pt x="9143981" y="5143489"/>
                </a:lnTo>
                <a:lnTo>
                  <a:pt x="0" y="5143489"/>
                </a:lnTo>
                <a:lnTo>
                  <a:pt x="0" y="0"/>
                </a:lnTo>
                <a:close/>
              </a:path>
            </a:pathLst>
          </a:custGeom>
          <a:solidFill>
            <a:srgbClr val="1F2628"/>
          </a:solidFill>
        </p:spPr>
        <p:txBody>
          <a:bodyPr wrap="square" lIns="0" tIns="0" rIns="0" bIns="0" rtlCol="0"/>
          <a:lstStyle/>
          <a:p>
            <a:endParaRPr sz="2400">
              <a:solidFill>
                <a:prstClr val="black"/>
              </a:solidFill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3997524"/>
            <a:ext cx="12192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3981" y="0"/>
                </a:lnTo>
              </a:path>
            </a:pathLst>
          </a:custGeom>
          <a:ln w="19049">
            <a:solidFill>
              <a:srgbClr val="62D197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prstClr val="black"/>
              </a:solidFill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77966" y="2906308"/>
            <a:ext cx="6918113" cy="738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933"/>
            <a:r>
              <a:rPr sz="4800" spc="227" dirty="0">
                <a:solidFill>
                  <a:srgbClr val="FFFFFF"/>
                </a:solidFill>
              </a:rPr>
              <a:t>Reusable </a:t>
            </a:r>
            <a:r>
              <a:rPr sz="4800" spc="320" dirty="0">
                <a:solidFill>
                  <a:srgbClr val="FFFFFF"/>
                </a:solidFill>
              </a:rPr>
              <a:t>D3</a:t>
            </a:r>
            <a:r>
              <a:rPr sz="4800" spc="27" dirty="0">
                <a:solidFill>
                  <a:srgbClr val="FFFFFF"/>
                </a:solidFill>
              </a:rPr>
              <a:t> </a:t>
            </a:r>
            <a:r>
              <a:rPr sz="4800" spc="173" dirty="0">
                <a:solidFill>
                  <a:srgbClr val="FFFFFF"/>
                </a:solidFill>
              </a:rPr>
              <a:t>components</a:t>
            </a:r>
            <a:endParaRPr sz="4800"/>
          </a:p>
        </p:txBody>
      </p:sp>
    </p:spTree>
    <p:extLst>
      <p:ext uri="{BB962C8B-B14F-4D97-AF65-F5344CB8AC3E}">
        <p14:creationId xmlns:p14="http://schemas.microsoft.com/office/powerpoint/2010/main" val="11944655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1031" y="1437755"/>
            <a:ext cx="7152640" cy="39395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933" marR="6773">
              <a:lnSpc>
                <a:spcPct val="100299"/>
              </a:lnSpc>
            </a:pPr>
            <a:r>
              <a:rPr sz="6400" spc="33" dirty="0"/>
              <a:t>We'll </a:t>
            </a:r>
            <a:r>
              <a:rPr sz="6400" spc="107" dirty="0"/>
              <a:t>aim </a:t>
            </a:r>
            <a:r>
              <a:rPr sz="6400" spc="7" dirty="0"/>
              <a:t>to </a:t>
            </a:r>
            <a:r>
              <a:rPr sz="6400" spc="100" dirty="0"/>
              <a:t>mimic  </a:t>
            </a:r>
            <a:r>
              <a:rPr sz="6400" spc="107" dirty="0"/>
              <a:t>the </a:t>
            </a:r>
            <a:r>
              <a:rPr sz="6400" spc="313" dirty="0"/>
              <a:t>same</a:t>
            </a:r>
            <a:r>
              <a:rPr sz="6400" spc="227" dirty="0"/>
              <a:t> </a:t>
            </a:r>
            <a:r>
              <a:rPr sz="6400" spc="127" dirty="0"/>
              <a:t>reusability  </a:t>
            </a:r>
            <a:r>
              <a:rPr sz="6400" spc="100" dirty="0"/>
              <a:t>structure </a:t>
            </a:r>
            <a:r>
              <a:rPr sz="6400" spc="387" dirty="0"/>
              <a:t>as </a:t>
            </a:r>
            <a:r>
              <a:rPr sz="6400" spc="293" dirty="0"/>
              <a:t>D3's  </a:t>
            </a:r>
            <a:r>
              <a:rPr sz="6400" spc="260" dirty="0"/>
              <a:t>core</a:t>
            </a:r>
            <a:r>
              <a:rPr sz="6400" spc="120" dirty="0"/>
              <a:t> </a:t>
            </a:r>
            <a:r>
              <a:rPr sz="6400" spc="47" dirty="0"/>
              <a:t>library.</a:t>
            </a:r>
            <a:endParaRPr sz="6400"/>
          </a:p>
        </p:txBody>
      </p:sp>
    </p:spTree>
    <p:extLst>
      <p:ext uri="{BB962C8B-B14F-4D97-AF65-F5344CB8AC3E}">
        <p14:creationId xmlns:p14="http://schemas.microsoft.com/office/powerpoint/2010/main" val="34662556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0.xml><?xml version="1.0" encoding="utf-8"?>
<a:theme xmlns:a="http://schemas.openxmlformats.org/drawingml/2006/main" name="9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5252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10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5252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2.xml><?xml version="1.0" encoding="utf-8"?>
<a:theme xmlns:a="http://schemas.openxmlformats.org/drawingml/2006/main" name="1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5252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3.xml><?xml version="1.0" encoding="utf-8"?>
<a:theme xmlns:a="http://schemas.openxmlformats.org/drawingml/2006/main" name="1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5252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4.xml><?xml version="1.0" encoding="utf-8"?>
<a:theme xmlns:a="http://schemas.openxmlformats.org/drawingml/2006/main" name="1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5252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5.xml><?xml version="1.0" encoding="utf-8"?>
<a:theme xmlns:a="http://schemas.openxmlformats.org/drawingml/2006/main" name="14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5252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6.xml><?xml version="1.0" encoding="utf-8"?>
<a:theme xmlns:a="http://schemas.openxmlformats.org/drawingml/2006/main" name="15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7.xml><?xml version="1.0" encoding="utf-8"?>
<a:theme xmlns:a="http://schemas.openxmlformats.org/drawingml/2006/main" name="16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8.xml><?xml version="1.0" encoding="utf-8"?>
<a:theme xmlns:a="http://schemas.openxmlformats.org/drawingml/2006/main" name="17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9.xml><?xml version="1.0" encoding="utf-8"?>
<a:theme xmlns:a="http://schemas.openxmlformats.org/drawingml/2006/main" name="18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5252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0.xml><?xml version="1.0" encoding="utf-8"?>
<a:theme xmlns:a="http://schemas.openxmlformats.org/drawingml/2006/main" name="19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1.xml><?xml version="1.0" encoding="utf-8"?>
<a:theme xmlns:a="http://schemas.openxmlformats.org/drawingml/2006/main" name="20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5252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5252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4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5252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5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5252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6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5252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7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5252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8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5252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325</TotalTime>
  <Words>1454</Words>
  <Application>Microsoft Office PowerPoint</Application>
  <PresentationFormat>Widescreen</PresentationFormat>
  <Paragraphs>234</Paragraphs>
  <Slides>48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21</vt:i4>
      </vt:variant>
      <vt:variant>
        <vt:lpstr>Slide Titles</vt:lpstr>
      </vt:variant>
      <vt:variant>
        <vt:i4>48</vt:i4>
      </vt:variant>
    </vt:vector>
  </HeadingPairs>
  <TitlesOfParts>
    <vt:vector size="74" baseType="lpstr">
      <vt:lpstr>Arial</vt:lpstr>
      <vt:lpstr>Calibri</vt:lpstr>
      <vt:lpstr>Calibri Light</vt:lpstr>
      <vt:lpstr>Consolas</vt:lpstr>
      <vt:lpstr>Times New Roman</vt:lpstr>
      <vt:lpstr>Office Theme</vt:lpstr>
      <vt:lpstr>1_Office Theme</vt:lpstr>
      <vt:lpstr>2_Office Theme</vt:lpstr>
      <vt:lpstr>3_Office Theme</vt:lpstr>
      <vt:lpstr>4_Office Theme</vt:lpstr>
      <vt:lpstr>5_Office Theme</vt:lpstr>
      <vt:lpstr>6_Office Theme</vt:lpstr>
      <vt:lpstr>7_Office Theme</vt:lpstr>
      <vt:lpstr>8_Office Theme</vt:lpstr>
      <vt:lpstr>9_Office Theme</vt:lpstr>
      <vt:lpstr>10_Office Theme</vt:lpstr>
      <vt:lpstr>11_Office Theme</vt:lpstr>
      <vt:lpstr>12_Office Theme</vt:lpstr>
      <vt:lpstr>13_Office Theme</vt:lpstr>
      <vt:lpstr>14_Office Theme</vt:lpstr>
      <vt:lpstr>15_Office Theme</vt:lpstr>
      <vt:lpstr>16_Office Theme</vt:lpstr>
      <vt:lpstr>17_Office Theme</vt:lpstr>
      <vt:lpstr>18_Office Theme</vt:lpstr>
      <vt:lpstr>19_Office Theme</vt:lpstr>
      <vt:lpstr>20_Office Theme</vt:lpstr>
      <vt:lpstr>Creating Reusable Visualization With React and D3</vt:lpstr>
      <vt:lpstr>Session objectives</vt:lpstr>
      <vt:lpstr>PowerPoint Presentation</vt:lpstr>
      <vt:lpstr>What's missing?</vt:lpstr>
      <vt:lpstr>If you take the time  to build a chart in  D3.js, you should be  able to reuse it.</vt:lpstr>
      <vt:lpstr>What does reusable software look like?</vt:lpstr>
      <vt:lpstr>Writing Reusable Software Goals</vt:lpstr>
      <vt:lpstr>Reusable D3 components</vt:lpstr>
      <vt:lpstr>We'll aim to mimic  the same reusability  structure as D3's  core library.</vt:lpstr>
      <vt:lpstr>Implementation</vt:lpstr>
      <vt:lpstr>PowerPoint Presentation</vt:lpstr>
      <vt:lpstr>Static v.s. Dynamic components</vt:lpstr>
      <vt:lpstr>dynamic</vt:lpstr>
      <vt:lpstr>PowerPoint Presentation</vt:lpstr>
      <vt:lpstr>How can we  determine if an  element has already  been added to the  screen?</vt:lpstr>
      <vt:lpstr>PowerPoint Presentation</vt:lpstr>
      <vt:lpstr>PowerPoint Presentation</vt:lpstr>
      <vt:lpstr>Building your API</vt:lpstr>
      <vt:lpstr>Making charts  reusable means  parameterizing  anything that you  want to control.</vt:lpstr>
      <vt:lpstr>Width  Height  X title  Y Title</vt:lpstr>
      <vt:lpstr>PowerPoint Presentation</vt:lpstr>
      <vt:lpstr>PowerPoint Presentation</vt:lpstr>
      <vt:lpstr>Iterate through selections for multiple charts</vt:lpstr>
      <vt:lpstr>Using your function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BT Plc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Creating Reusable Visualization With React and D3</dc:title>
  <dc:creator>Kumar,N,Nitish,TAB11 R</dc:creator>
  <cp:lastModifiedBy>Kumar,N,Nitish,TAB11 R</cp:lastModifiedBy>
  <cp:revision>13</cp:revision>
  <dcterms:created xsi:type="dcterms:W3CDTF">2017-01-12T04:46:20Z</dcterms:created>
  <dcterms:modified xsi:type="dcterms:W3CDTF">2017-01-12T10:12:17Z</dcterms:modified>
</cp:coreProperties>
</file>