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72" r:id="rId1"/>
  </p:sldMasterIdLst>
  <p:notesMasterIdLst>
    <p:notesMasterId r:id="rId3"/>
  </p:notesMasterIdLst>
  <p:handoutMasterIdLst>
    <p:handoutMasterId r:id="rId4"/>
  </p:handoutMasterIdLst>
  <p:sldIdLst>
    <p:sldId id="263" r:id="rId2"/>
  </p:sldIdLst>
  <p:sldSz cx="21383625" cy="15119350"/>
  <p:notesSz cx="31954788" cy="50149125"/>
  <p:embeddedFontLst>
    <p:embeddedFont>
      <p:font typeface="Arial Rounded MT Bold" panose="020F0704030504030204" pitchFamily="34" charset="0"/>
      <p:regular r:id="rId5"/>
    </p:embeddedFont>
    <p:embeddedFont>
      <p:font typeface="Calibri" panose="020F0502020204030204" pitchFamily="34" charset="0"/>
      <p:regular r:id="rId6"/>
      <p:bold r:id="rId7"/>
      <p:italic r:id="rId8"/>
      <p:boldItalic r:id="rId9"/>
    </p:embeddedFont>
    <p:embeddedFont>
      <p:font typeface="Corbel" panose="020B0503020204020204" pitchFamily="34" charset="0"/>
      <p:regular r:id="rId10"/>
      <p:bold r:id="rId11"/>
      <p:italic r:id="rId12"/>
      <p:boldItalic r:id="rId13"/>
    </p:embeddedFont>
    <p:embeddedFont>
      <p:font typeface="Montserrat Light" panose="00000400000000000000" pitchFamily="2" charset="0"/>
      <p:regular r:id="rId14"/>
      <p:italic r:id="rId15"/>
    </p:embeddedFont>
  </p:embeddedFontLst>
  <p:custDataLst>
    <p:tags r:id="rId16"/>
  </p:custDataLst>
  <p:defaultTextStyle>
    <a:defPPr>
      <a:defRPr lang="en-US"/>
    </a:defPPr>
    <a:lvl1pPr marL="0" algn="l" defTabSz="304159" rtl="0" eaLnBrk="1" latinLnBrk="0" hangingPunct="1">
      <a:defRPr sz="1198" kern="1200">
        <a:solidFill>
          <a:schemeClr val="tx1"/>
        </a:solidFill>
        <a:latin typeface="+mn-lt"/>
        <a:ea typeface="+mn-ea"/>
        <a:cs typeface="+mn-cs"/>
      </a:defRPr>
    </a:lvl1pPr>
    <a:lvl2pPr marL="304159" algn="l" defTabSz="304159" rtl="0" eaLnBrk="1" latinLnBrk="0" hangingPunct="1">
      <a:defRPr sz="1198" kern="1200">
        <a:solidFill>
          <a:schemeClr val="tx1"/>
        </a:solidFill>
        <a:latin typeface="+mn-lt"/>
        <a:ea typeface="+mn-ea"/>
        <a:cs typeface="+mn-cs"/>
      </a:defRPr>
    </a:lvl2pPr>
    <a:lvl3pPr marL="608317" algn="l" defTabSz="304159" rtl="0" eaLnBrk="1" latinLnBrk="0" hangingPunct="1">
      <a:defRPr sz="1198" kern="1200">
        <a:solidFill>
          <a:schemeClr val="tx1"/>
        </a:solidFill>
        <a:latin typeface="+mn-lt"/>
        <a:ea typeface="+mn-ea"/>
        <a:cs typeface="+mn-cs"/>
      </a:defRPr>
    </a:lvl3pPr>
    <a:lvl4pPr marL="912476" algn="l" defTabSz="304159" rtl="0" eaLnBrk="1" latinLnBrk="0" hangingPunct="1">
      <a:defRPr sz="1198" kern="1200">
        <a:solidFill>
          <a:schemeClr val="tx1"/>
        </a:solidFill>
        <a:latin typeface="+mn-lt"/>
        <a:ea typeface="+mn-ea"/>
        <a:cs typeface="+mn-cs"/>
      </a:defRPr>
    </a:lvl4pPr>
    <a:lvl5pPr marL="1216635" algn="l" defTabSz="304159" rtl="0" eaLnBrk="1" latinLnBrk="0" hangingPunct="1">
      <a:defRPr sz="1198" kern="1200">
        <a:solidFill>
          <a:schemeClr val="tx1"/>
        </a:solidFill>
        <a:latin typeface="+mn-lt"/>
        <a:ea typeface="+mn-ea"/>
        <a:cs typeface="+mn-cs"/>
      </a:defRPr>
    </a:lvl5pPr>
    <a:lvl6pPr marL="1520794" algn="l" defTabSz="304159" rtl="0" eaLnBrk="1" latinLnBrk="0" hangingPunct="1">
      <a:defRPr sz="1198" kern="1200">
        <a:solidFill>
          <a:schemeClr val="tx1"/>
        </a:solidFill>
        <a:latin typeface="+mn-lt"/>
        <a:ea typeface="+mn-ea"/>
        <a:cs typeface="+mn-cs"/>
      </a:defRPr>
    </a:lvl6pPr>
    <a:lvl7pPr marL="1824952" algn="l" defTabSz="304159" rtl="0" eaLnBrk="1" latinLnBrk="0" hangingPunct="1">
      <a:defRPr sz="1198" kern="1200">
        <a:solidFill>
          <a:schemeClr val="tx1"/>
        </a:solidFill>
        <a:latin typeface="+mn-lt"/>
        <a:ea typeface="+mn-ea"/>
        <a:cs typeface="+mn-cs"/>
      </a:defRPr>
    </a:lvl7pPr>
    <a:lvl8pPr marL="2129111" algn="l" defTabSz="304159" rtl="0" eaLnBrk="1" latinLnBrk="0" hangingPunct="1">
      <a:defRPr sz="1198" kern="1200">
        <a:solidFill>
          <a:schemeClr val="tx1"/>
        </a:solidFill>
        <a:latin typeface="+mn-lt"/>
        <a:ea typeface="+mn-ea"/>
        <a:cs typeface="+mn-cs"/>
      </a:defRPr>
    </a:lvl8pPr>
    <a:lvl9pPr marL="2433270" algn="l" defTabSz="304159" rtl="0" eaLnBrk="1" latinLnBrk="0" hangingPunct="1">
      <a:defRPr sz="11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71" userDrawn="1">
          <p15:clr>
            <a:srgbClr val="A4A3A4"/>
          </p15:clr>
        </p15:guide>
        <p15:guide id="2" orient="horz" pos="2587" userDrawn="1">
          <p15:clr>
            <a:srgbClr val="A4A3A4"/>
          </p15:clr>
        </p15:guide>
        <p15:guide id="3" orient="horz" pos="1622" userDrawn="1">
          <p15:clr>
            <a:srgbClr val="A4A3A4"/>
          </p15:clr>
        </p15:guide>
        <p15:guide id="4" orient="horz" pos="2869" userDrawn="1">
          <p15:clr>
            <a:srgbClr val="A4A3A4"/>
          </p15:clr>
        </p15:guide>
        <p15:guide id="5" pos="351" userDrawn="1">
          <p15:clr>
            <a:srgbClr val="A4A3A4"/>
          </p15:clr>
        </p15:guide>
        <p15:guide id="6" pos="3368" userDrawn="1">
          <p15:clr>
            <a:srgbClr val="A4A3A4"/>
          </p15:clr>
        </p15:guide>
        <p15:guide id="7" pos="3601" userDrawn="1">
          <p15:clr>
            <a:srgbClr val="A4A3A4"/>
          </p15:clr>
        </p15:guide>
        <p15:guide id="8" pos="6618" userDrawn="1">
          <p15:clr>
            <a:srgbClr val="A4A3A4"/>
          </p15:clr>
        </p15:guide>
        <p15:guide id="9" pos="6852" userDrawn="1">
          <p15:clr>
            <a:srgbClr val="A4A3A4"/>
          </p15:clr>
        </p15:guide>
        <p15:guide id="10" pos="9869" userDrawn="1">
          <p15:clr>
            <a:srgbClr val="A4A3A4"/>
          </p15:clr>
        </p15:guide>
        <p15:guide id="11" pos="10103" userDrawn="1">
          <p15:clr>
            <a:srgbClr val="A4A3A4"/>
          </p15:clr>
        </p15:guide>
        <p15:guide id="12" pos="13119"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1C8"/>
    <a:srgbClr val="1482A5"/>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39" d="100"/>
          <a:sy n="39" d="100"/>
        </p:scale>
        <p:origin x="1709" y="120"/>
      </p:cViewPr>
      <p:guideLst>
        <p:guide orient="horz" pos="9171"/>
        <p:guide orient="horz" pos="2587"/>
        <p:guide orient="horz" pos="1622"/>
        <p:guide orient="horz" pos="2869"/>
        <p:guide pos="351"/>
        <p:guide pos="3368"/>
        <p:guide pos="3601"/>
        <p:guide pos="6618"/>
        <p:guide pos="6852"/>
        <p:guide pos="9869"/>
        <p:guide pos="10103"/>
        <p:guide pos="1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2617788" y="3757613"/>
            <a:ext cx="26517600"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70" kern="1200">
        <a:solidFill>
          <a:schemeClr val="tx1"/>
        </a:solidFill>
        <a:latin typeface="Times New Roman" pitchFamily="18" charset="0"/>
        <a:ea typeface="+mn-ea"/>
        <a:cs typeface="+mn-cs"/>
      </a:defRPr>
    </a:lvl1pPr>
    <a:lvl2pPr marL="217230" algn="l" rtl="0" eaLnBrk="0" fontAlgn="base" hangingPunct="0">
      <a:spcBef>
        <a:spcPct val="30000"/>
      </a:spcBef>
      <a:spcAft>
        <a:spcPct val="0"/>
      </a:spcAft>
      <a:defRPr sz="570" kern="1200">
        <a:solidFill>
          <a:schemeClr val="tx1"/>
        </a:solidFill>
        <a:latin typeface="Times New Roman" pitchFamily="18" charset="0"/>
        <a:ea typeface="+mn-ea"/>
        <a:cs typeface="+mn-cs"/>
      </a:defRPr>
    </a:lvl2pPr>
    <a:lvl3pPr marL="434460" algn="l" rtl="0" eaLnBrk="0" fontAlgn="base" hangingPunct="0">
      <a:spcBef>
        <a:spcPct val="30000"/>
      </a:spcBef>
      <a:spcAft>
        <a:spcPct val="0"/>
      </a:spcAft>
      <a:defRPr sz="570" kern="1200">
        <a:solidFill>
          <a:schemeClr val="tx1"/>
        </a:solidFill>
        <a:latin typeface="Times New Roman" pitchFamily="18" charset="0"/>
        <a:ea typeface="+mn-ea"/>
        <a:cs typeface="+mn-cs"/>
      </a:defRPr>
    </a:lvl3pPr>
    <a:lvl4pPr marL="651691" algn="l" rtl="0" eaLnBrk="0" fontAlgn="base" hangingPunct="0">
      <a:spcBef>
        <a:spcPct val="30000"/>
      </a:spcBef>
      <a:spcAft>
        <a:spcPct val="0"/>
      </a:spcAft>
      <a:defRPr sz="570" kern="1200">
        <a:solidFill>
          <a:schemeClr val="tx1"/>
        </a:solidFill>
        <a:latin typeface="Times New Roman" pitchFamily="18" charset="0"/>
        <a:ea typeface="+mn-ea"/>
        <a:cs typeface="+mn-cs"/>
      </a:defRPr>
    </a:lvl4pPr>
    <a:lvl5pPr marL="868921" algn="l" rtl="0" eaLnBrk="0" fontAlgn="base" hangingPunct="0">
      <a:spcBef>
        <a:spcPct val="30000"/>
      </a:spcBef>
      <a:spcAft>
        <a:spcPct val="0"/>
      </a:spcAft>
      <a:defRPr sz="570" kern="1200">
        <a:solidFill>
          <a:schemeClr val="tx1"/>
        </a:solidFill>
        <a:latin typeface="Times New Roman" pitchFamily="18" charset="0"/>
        <a:ea typeface="+mn-ea"/>
        <a:cs typeface="+mn-cs"/>
      </a:defRPr>
    </a:lvl5pPr>
    <a:lvl6pPr marL="1086150" algn="l" defTabSz="434460" rtl="0" eaLnBrk="1" latinLnBrk="0" hangingPunct="1">
      <a:defRPr sz="570" kern="1200">
        <a:solidFill>
          <a:schemeClr val="tx1"/>
        </a:solidFill>
        <a:latin typeface="+mn-lt"/>
        <a:ea typeface="+mn-ea"/>
        <a:cs typeface="+mn-cs"/>
      </a:defRPr>
    </a:lvl6pPr>
    <a:lvl7pPr marL="1303381" algn="l" defTabSz="434460" rtl="0" eaLnBrk="1" latinLnBrk="0" hangingPunct="1">
      <a:defRPr sz="570" kern="1200">
        <a:solidFill>
          <a:schemeClr val="tx1"/>
        </a:solidFill>
        <a:latin typeface="+mn-lt"/>
        <a:ea typeface="+mn-ea"/>
        <a:cs typeface="+mn-cs"/>
      </a:defRPr>
    </a:lvl7pPr>
    <a:lvl8pPr marL="1520612" algn="l" defTabSz="434460" rtl="0" eaLnBrk="1" latinLnBrk="0" hangingPunct="1">
      <a:defRPr sz="570" kern="1200">
        <a:solidFill>
          <a:schemeClr val="tx1"/>
        </a:solidFill>
        <a:latin typeface="+mn-lt"/>
        <a:ea typeface="+mn-ea"/>
        <a:cs typeface="+mn-cs"/>
      </a:defRPr>
    </a:lvl8pPr>
    <a:lvl9pPr marL="1737841" algn="l" defTabSz="434460" rtl="0" eaLnBrk="1" latinLnBrk="0" hangingPunct="1">
      <a:defRPr sz="5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2617788" y="3757613"/>
            <a:ext cx="26517600" cy="18748375"/>
          </a:xfrm>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475192" y="2"/>
            <a:ext cx="8835595" cy="15119352"/>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068299" y="2015916"/>
            <a:ext cx="16246146" cy="7690334"/>
          </a:xfrm>
        </p:spPr>
        <p:txBody>
          <a:bodyPr anchor="b">
            <a:normAutofit/>
          </a:bodyPr>
          <a:lstStyle>
            <a:lvl1pPr algn="r">
              <a:defRPr sz="11225">
                <a:effectLst/>
              </a:defRPr>
            </a:lvl1pPr>
          </a:lstStyle>
          <a:p>
            <a:r>
              <a:rPr lang="en-US"/>
              <a:t>Click to edit Master title style</a:t>
            </a:r>
            <a:endParaRPr lang="en-US" dirty="0"/>
          </a:p>
        </p:txBody>
      </p:sp>
      <p:sp>
        <p:nvSpPr>
          <p:cNvPr id="3" name="Subtitle 2"/>
          <p:cNvSpPr>
            <a:spLocks noGrp="1"/>
          </p:cNvSpPr>
          <p:nvPr>
            <p:ph type="subTitle" idx="1"/>
          </p:nvPr>
        </p:nvSpPr>
        <p:spPr>
          <a:xfrm>
            <a:off x="6838454" y="9706251"/>
            <a:ext cx="13475994" cy="3008285"/>
          </a:xfrm>
        </p:spPr>
        <p:txBody>
          <a:bodyPr anchor="t">
            <a:normAutofit/>
          </a:bodyPr>
          <a:lstStyle>
            <a:lvl1pPr marL="0" indent="0" algn="r">
              <a:buNone/>
              <a:defRPr sz="3742">
                <a:solidFill>
                  <a:schemeClr val="tx1"/>
                </a:solidFill>
              </a:defRPr>
            </a:lvl1pPr>
            <a:lvl2pPr marL="950391" indent="0" algn="ctr">
              <a:buNone/>
              <a:defRPr>
                <a:solidFill>
                  <a:schemeClr val="tx1">
                    <a:tint val="75000"/>
                  </a:schemeClr>
                </a:solidFill>
              </a:defRPr>
            </a:lvl2pPr>
            <a:lvl3pPr marL="1900782" indent="0" algn="ctr">
              <a:buNone/>
              <a:defRPr>
                <a:solidFill>
                  <a:schemeClr val="tx1">
                    <a:tint val="75000"/>
                  </a:schemeClr>
                </a:solidFill>
              </a:defRPr>
            </a:lvl3pPr>
            <a:lvl4pPr marL="2851172" indent="0" algn="ctr">
              <a:buNone/>
              <a:defRPr>
                <a:solidFill>
                  <a:schemeClr val="tx1">
                    <a:tint val="75000"/>
                  </a:schemeClr>
                </a:solidFill>
              </a:defRPr>
            </a:lvl4pPr>
            <a:lvl5pPr marL="3801563" indent="0" algn="ctr">
              <a:buNone/>
              <a:defRPr>
                <a:solidFill>
                  <a:schemeClr val="tx1">
                    <a:tint val="75000"/>
                  </a:schemeClr>
                </a:solidFill>
              </a:defRPr>
            </a:lvl5pPr>
            <a:lvl6pPr marL="4751954" indent="0" algn="ctr">
              <a:buNone/>
              <a:defRPr>
                <a:solidFill>
                  <a:schemeClr val="tx1">
                    <a:tint val="75000"/>
                  </a:schemeClr>
                </a:solidFill>
              </a:defRPr>
            </a:lvl6pPr>
            <a:lvl7pPr marL="5702345" indent="0" algn="ctr">
              <a:buNone/>
              <a:defRPr>
                <a:solidFill>
                  <a:schemeClr val="tx1">
                    <a:tint val="75000"/>
                  </a:schemeClr>
                </a:solidFill>
              </a:defRPr>
            </a:lvl7pPr>
            <a:lvl8pPr marL="6652735" indent="0" algn="ctr">
              <a:buNone/>
              <a:defRPr>
                <a:solidFill>
                  <a:schemeClr val="tx1">
                    <a:tint val="75000"/>
                  </a:schemeClr>
                </a:solidFill>
              </a:defRPr>
            </a:lvl8pPr>
            <a:lvl9pPr marL="760312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7131627" y="13486463"/>
            <a:ext cx="2005236" cy="804965"/>
          </a:xfrm>
        </p:spPr>
        <p:txBody>
          <a:bodyPr/>
          <a:lstStyle/>
          <a:p>
            <a:pPr>
              <a:defRPr/>
            </a:pPr>
            <a:endParaRPr lang="en-US"/>
          </a:p>
        </p:txBody>
      </p:sp>
      <p:sp>
        <p:nvSpPr>
          <p:cNvPr id="5" name="Footer Placeholder 4"/>
          <p:cNvSpPr>
            <a:spLocks noGrp="1"/>
          </p:cNvSpPr>
          <p:nvPr>
            <p:ph type="ftr" sz="quarter" idx="11"/>
          </p:nvPr>
        </p:nvSpPr>
        <p:spPr>
          <a:xfrm>
            <a:off x="8474252" y="13486463"/>
            <a:ext cx="8440821" cy="804965"/>
          </a:xfrm>
        </p:spPr>
        <p:txBody>
          <a:bodyPr/>
          <a:lstStyle/>
          <a:p>
            <a:pPr>
              <a:defRPr/>
            </a:pPr>
            <a:endParaRPr lang="en-US"/>
          </a:p>
        </p:txBody>
      </p:sp>
      <p:sp>
        <p:nvSpPr>
          <p:cNvPr id="6" name="Slide Number Placeholder 5"/>
          <p:cNvSpPr>
            <a:spLocks noGrp="1"/>
          </p:cNvSpPr>
          <p:nvPr>
            <p:ph type="sldNum" sz="quarter" idx="12"/>
          </p:nvPr>
        </p:nvSpPr>
        <p:spPr>
          <a:xfrm>
            <a:off x="19352181" y="13486463"/>
            <a:ext cx="962263" cy="804965"/>
          </a:xfrm>
        </p:spPr>
        <p:txBody>
          <a:bodyPr/>
          <a:lstStyle/>
          <a:p>
            <a:pPr>
              <a:defRPr/>
            </a:pPr>
            <a:fld id="{0DA66E67-F948-4693-96A5-27BC239C04A3}" type="slidenum">
              <a:rPr lang="en-US" smtClean="0"/>
              <a:pPr>
                <a:defRPr/>
              </a:pPr>
              <a:t>‹#›</a:t>
            </a:fld>
            <a:endParaRPr lang="en-US"/>
          </a:p>
        </p:txBody>
      </p:sp>
      <p:sp>
        <p:nvSpPr>
          <p:cNvPr id="23" name="Freeform 12"/>
          <p:cNvSpPr/>
          <p:nvPr/>
        </p:nvSpPr>
        <p:spPr bwMode="auto">
          <a:xfrm>
            <a:off x="475192" y="8315642"/>
            <a:ext cx="846435" cy="199493"/>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1310493" y="8525634"/>
            <a:ext cx="144786" cy="178494"/>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49451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4022" y="10434214"/>
            <a:ext cx="17576458" cy="1249448"/>
          </a:xfrm>
        </p:spPr>
        <p:txBody>
          <a:bodyPr anchor="b">
            <a:normAutofit/>
          </a:bodyPr>
          <a:lstStyle>
            <a:lvl1pPr algn="ctr">
              <a:defRPr sz="498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85933" y="2054962"/>
            <a:ext cx="14431293" cy="69776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326"/>
            </a:lvl1pPr>
            <a:lvl2pPr marL="950391" indent="0">
              <a:buNone/>
              <a:defRPr sz="3326"/>
            </a:lvl2pPr>
            <a:lvl3pPr marL="1900782" indent="0">
              <a:buNone/>
              <a:defRPr sz="3326"/>
            </a:lvl3pPr>
            <a:lvl4pPr marL="2851172" indent="0">
              <a:buNone/>
              <a:defRPr sz="3326"/>
            </a:lvl4pPr>
            <a:lvl5pPr marL="3801563" indent="0">
              <a:buNone/>
              <a:defRPr sz="3326"/>
            </a:lvl5pPr>
            <a:lvl6pPr marL="4751954" indent="0">
              <a:buNone/>
              <a:defRPr sz="3326"/>
            </a:lvl6pPr>
            <a:lvl7pPr marL="5702345" indent="0">
              <a:buNone/>
              <a:defRPr sz="3326"/>
            </a:lvl7pPr>
            <a:lvl8pPr marL="6652735" indent="0">
              <a:buNone/>
              <a:defRPr sz="3326"/>
            </a:lvl8pPr>
            <a:lvl9pPr marL="7603126" indent="0">
              <a:buNone/>
              <a:defRPr sz="3326"/>
            </a:lvl9pPr>
          </a:lstStyle>
          <a:p>
            <a:r>
              <a:rPr lang="en-US"/>
              <a:t>Click icon to add picture</a:t>
            </a:r>
            <a:endParaRPr lang="en-US" dirty="0"/>
          </a:p>
        </p:txBody>
      </p:sp>
      <p:sp>
        <p:nvSpPr>
          <p:cNvPr id="4" name="Text Placeholder 3"/>
          <p:cNvSpPr>
            <a:spLocks noGrp="1"/>
          </p:cNvSpPr>
          <p:nvPr>
            <p:ph type="body" sz="half" idx="2"/>
          </p:nvPr>
        </p:nvSpPr>
        <p:spPr>
          <a:xfrm>
            <a:off x="2604022" y="11683662"/>
            <a:ext cx="17576458" cy="1088452"/>
          </a:xfrm>
        </p:spPr>
        <p:txBody>
          <a:bodyPr>
            <a:normAutofit/>
          </a:bodyPr>
          <a:lstStyle>
            <a:lvl1pPr marL="0" indent="0" algn="ctr">
              <a:buNone/>
              <a:defRPr sz="2910"/>
            </a:lvl1pPr>
            <a:lvl2pPr marL="950391" indent="0">
              <a:buNone/>
              <a:defRPr sz="2494"/>
            </a:lvl2pPr>
            <a:lvl3pPr marL="1900782" indent="0">
              <a:buNone/>
              <a:defRPr sz="2079"/>
            </a:lvl3pPr>
            <a:lvl4pPr marL="2851172" indent="0">
              <a:buNone/>
              <a:defRPr sz="1871"/>
            </a:lvl4pPr>
            <a:lvl5pPr marL="3801563" indent="0">
              <a:buNone/>
              <a:defRPr sz="1871"/>
            </a:lvl5pPr>
            <a:lvl6pPr marL="4751954" indent="0">
              <a:buNone/>
              <a:defRPr sz="1871"/>
            </a:lvl6pPr>
            <a:lvl7pPr marL="5702345" indent="0">
              <a:buNone/>
              <a:defRPr sz="1871"/>
            </a:lvl7pPr>
            <a:lvl8pPr marL="6652735" indent="0">
              <a:buNone/>
              <a:defRPr sz="1871"/>
            </a:lvl8pPr>
            <a:lvl9pPr marL="7603126" indent="0">
              <a:buNone/>
              <a:defRPr sz="1871"/>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196744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604024" y="1511936"/>
            <a:ext cx="17576458" cy="6719711"/>
          </a:xfrm>
        </p:spPr>
        <p:txBody>
          <a:bodyPr anchor="ctr">
            <a:normAutofit/>
          </a:bodyPr>
          <a:lstStyle>
            <a:lvl1pPr algn="ctr">
              <a:defRPr sz="6652" b="0" cap="none"/>
            </a:lvl1pPr>
          </a:lstStyle>
          <a:p>
            <a:r>
              <a:rPr lang="en-US"/>
              <a:t>Click to edit Master title style</a:t>
            </a:r>
            <a:endParaRPr lang="en-US" dirty="0"/>
          </a:p>
        </p:txBody>
      </p:sp>
      <p:sp>
        <p:nvSpPr>
          <p:cNvPr id="3" name="Text Placeholder 2"/>
          <p:cNvSpPr>
            <a:spLocks noGrp="1"/>
          </p:cNvSpPr>
          <p:nvPr>
            <p:ph type="body" idx="1"/>
          </p:nvPr>
        </p:nvSpPr>
        <p:spPr>
          <a:xfrm>
            <a:off x="2604023" y="9575588"/>
            <a:ext cx="17576460" cy="3191863"/>
          </a:xfrm>
        </p:spPr>
        <p:txBody>
          <a:bodyPr anchor="ctr">
            <a:normAutofit/>
          </a:bodyPr>
          <a:lstStyle>
            <a:lvl1pPr marL="0" indent="0" algn="ctr">
              <a:buNone/>
              <a:defRPr sz="4157">
                <a:solidFill>
                  <a:schemeClr val="tx1"/>
                </a:solidFill>
              </a:defRPr>
            </a:lvl1pPr>
            <a:lvl2pPr marL="950391" indent="0">
              <a:buNone/>
              <a:defRPr sz="3742">
                <a:solidFill>
                  <a:schemeClr val="tx1">
                    <a:tint val="75000"/>
                  </a:schemeClr>
                </a:solidFill>
              </a:defRPr>
            </a:lvl2pPr>
            <a:lvl3pPr marL="1900782" indent="0">
              <a:buNone/>
              <a:defRPr sz="3326">
                <a:solidFill>
                  <a:schemeClr val="tx1">
                    <a:tint val="75000"/>
                  </a:schemeClr>
                </a:solidFill>
              </a:defRPr>
            </a:lvl3pPr>
            <a:lvl4pPr marL="2851172" indent="0">
              <a:buNone/>
              <a:defRPr sz="2910">
                <a:solidFill>
                  <a:schemeClr val="tx1">
                    <a:tint val="75000"/>
                  </a:schemeClr>
                </a:solidFill>
              </a:defRPr>
            </a:lvl4pPr>
            <a:lvl5pPr marL="3801563" indent="0">
              <a:buNone/>
              <a:defRPr sz="2910">
                <a:solidFill>
                  <a:schemeClr val="tx1">
                    <a:tint val="75000"/>
                  </a:schemeClr>
                </a:solidFill>
              </a:defRPr>
            </a:lvl5pPr>
            <a:lvl6pPr marL="4751954" indent="0">
              <a:buNone/>
              <a:defRPr sz="2910">
                <a:solidFill>
                  <a:schemeClr val="tx1">
                    <a:tint val="75000"/>
                  </a:schemeClr>
                </a:solidFill>
              </a:defRPr>
            </a:lvl6pPr>
            <a:lvl7pPr marL="5702345" indent="0">
              <a:buNone/>
              <a:defRPr sz="2910">
                <a:solidFill>
                  <a:schemeClr val="tx1">
                    <a:tint val="75000"/>
                  </a:schemeClr>
                </a:solidFill>
              </a:defRPr>
            </a:lvl7pPr>
            <a:lvl8pPr marL="6652735" indent="0">
              <a:buNone/>
              <a:defRPr sz="2910">
                <a:solidFill>
                  <a:schemeClr val="tx1">
                    <a:tint val="75000"/>
                  </a:schemeClr>
                </a:solidFill>
              </a:defRPr>
            </a:lvl8pPr>
            <a:lvl9pPr marL="7603126" indent="0">
              <a:buNone/>
              <a:defRPr sz="29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425427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267034" y="1902647"/>
            <a:ext cx="1069459" cy="1289214"/>
          </a:xfrm>
          <a:prstGeom prst="rect">
            <a:avLst/>
          </a:prstGeom>
        </p:spPr>
        <p:txBody>
          <a:bodyPr vert="horz" lIns="190077" tIns="95038" rIns="190077" bIns="9503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6630" dirty="0">
                <a:solidFill>
                  <a:schemeClr val="tx1"/>
                </a:solidFill>
                <a:effectLst/>
              </a:rPr>
              <a:t>“</a:t>
            </a:r>
          </a:p>
        </p:txBody>
      </p:sp>
      <p:sp>
        <p:nvSpPr>
          <p:cNvPr id="15" name="TextBox 14"/>
          <p:cNvSpPr txBox="1"/>
          <p:nvPr/>
        </p:nvSpPr>
        <p:spPr>
          <a:xfrm>
            <a:off x="19111026" y="6215731"/>
            <a:ext cx="1069459" cy="1289214"/>
          </a:xfrm>
          <a:prstGeom prst="rect">
            <a:avLst/>
          </a:prstGeom>
        </p:spPr>
        <p:txBody>
          <a:bodyPr vert="horz" lIns="190077" tIns="95038" rIns="190077" bIns="9503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6630" dirty="0">
                <a:solidFill>
                  <a:schemeClr val="tx1"/>
                </a:solidFill>
                <a:effectLst/>
              </a:rPr>
              <a:t>”</a:t>
            </a:r>
          </a:p>
        </p:txBody>
      </p:sp>
      <p:sp>
        <p:nvSpPr>
          <p:cNvPr id="2" name="Title 1"/>
          <p:cNvSpPr>
            <a:spLocks noGrp="1"/>
          </p:cNvSpPr>
          <p:nvPr>
            <p:ph type="title"/>
          </p:nvPr>
        </p:nvSpPr>
        <p:spPr>
          <a:xfrm>
            <a:off x="3336495" y="1511939"/>
            <a:ext cx="16309259" cy="6047738"/>
          </a:xfrm>
        </p:spPr>
        <p:txBody>
          <a:bodyPr anchor="ctr">
            <a:normAutofit/>
          </a:bodyPr>
          <a:lstStyle>
            <a:lvl1pPr algn="ctr">
              <a:defRPr sz="6652"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737541" y="7559673"/>
            <a:ext cx="15507169" cy="839964"/>
          </a:xfrm>
        </p:spPr>
        <p:txBody>
          <a:bodyPr anchor="ctr">
            <a:normAutofit/>
          </a:bodyPr>
          <a:lstStyle>
            <a:lvl1pPr marL="0" indent="0">
              <a:buFontTx/>
              <a:buNone/>
              <a:defRPr sz="3742"/>
            </a:lvl1pPr>
            <a:lvl2pPr marL="950391" indent="0">
              <a:buFontTx/>
              <a:buNone/>
              <a:defRPr/>
            </a:lvl2pPr>
            <a:lvl3pPr marL="1900782" indent="0">
              <a:buFontTx/>
              <a:buNone/>
              <a:defRPr/>
            </a:lvl3pPr>
            <a:lvl4pPr marL="2851172" indent="0">
              <a:buFontTx/>
              <a:buNone/>
              <a:defRPr/>
            </a:lvl4pPr>
            <a:lvl5pPr marL="3801563" indent="0">
              <a:buFontTx/>
              <a:buNone/>
              <a:defRPr/>
            </a:lvl5pPr>
          </a:lstStyle>
          <a:p>
            <a:pPr lvl="0"/>
            <a:r>
              <a:rPr lang="en-US"/>
              <a:t>Click to edit Master text styles</a:t>
            </a:r>
          </a:p>
        </p:txBody>
      </p:sp>
      <p:sp>
        <p:nvSpPr>
          <p:cNvPr id="3" name="Text Placeholder 2"/>
          <p:cNvSpPr>
            <a:spLocks noGrp="1"/>
          </p:cNvSpPr>
          <p:nvPr>
            <p:ph type="body" idx="1"/>
          </p:nvPr>
        </p:nvSpPr>
        <p:spPr>
          <a:xfrm>
            <a:off x="2604022" y="9575588"/>
            <a:ext cx="17576458" cy="3191863"/>
          </a:xfrm>
        </p:spPr>
        <p:txBody>
          <a:bodyPr anchor="ctr">
            <a:normAutofit/>
          </a:bodyPr>
          <a:lstStyle>
            <a:lvl1pPr marL="0" indent="0" algn="ctr">
              <a:buNone/>
              <a:defRPr sz="4157">
                <a:solidFill>
                  <a:schemeClr val="tx1"/>
                </a:solidFill>
              </a:defRPr>
            </a:lvl1pPr>
            <a:lvl2pPr marL="950391" indent="0">
              <a:buNone/>
              <a:defRPr sz="3742">
                <a:solidFill>
                  <a:schemeClr val="tx1">
                    <a:tint val="75000"/>
                  </a:schemeClr>
                </a:solidFill>
              </a:defRPr>
            </a:lvl2pPr>
            <a:lvl3pPr marL="1900782" indent="0">
              <a:buNone/>
              <a:defRPr sz="3326">
                <a:solidFill>
                  <a:schemeClr val="tx1">
                    <a:tint val="75000"/>
                  </a:schemeClr>
                </a:solidFill>
              </a:defRPr>
            </a:lvl3pPr>
            <a:lvl4pPr marL="2851172" indent="0">
              <a:buNone/>
              <a:defRPr sz="2910">
                <a:solidFill>
                  <a:schemeClr val="tx1">
                    <a:tint val="75000"/>
                  </a:schemeClr>
                </a:solidFill>
              </a:defRPr>
            </a:lvl4pPr>
            <a:lvl5pPr marL="3801563" indent="0">
              <a:buNone/>
              <a:defRPr sz="2910">
                <a:solidFill>
                  <a:schemeClr val="tx1">
                    <a:tint val="75000"/>
                  </a:schemeClr>
                </a:solidFill>
              </a:defRPr>
            </a:lvl5pPr>
            <a:lvl6pPr marL="4751954" indent="0">
              <a:buNone/>
              <a:defRPr sz="2910">
                <a:solidFill>
                  <a:schemeClr val="tx1">
                    <a:tint val="75000"/>
                  </a:schemeClr>
                </a:solidFill>
              </a:defRPr>
            </a:lvl6pPr>
            <a:lvl7pPr marL="5702345" indent="0">
              <a:buNone/>
              <a:defRPr sz="2910">
                <a:solidFill>
                  <a:schemeClr val="tx1">
                    <a:tint val="75000"/>
                  </a:schemeClr>
                </a:solidFill>
              </a:defRPr>
            </a:lvl7pPr>
            <a:lvl8pPr marL="6652735" indent="0">
              <a:buNone/>
              <a:defRPr sz="2910">
                <a:solidFill>
                  <a:schemeClr val="tx1">
                    <a:tint val="75000"/>
                  </a:schemeClr>
                </a:solidFill>
              </a:defRPr>
            </a:lvl8pPr>
            <a:lvl9pPr marL="7603126" indent="0">
              <a:buNone/>
              <a:defRPr sz="29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935799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604027" y="7294196"/>
            <a:ext cx="17576453" cy="3238160"/>
          </a:xfrm>
        </p:spPr>
        <p:txBody>
          <a:bodyPr anchor="b">
            <a:normAutofit/>
          </a:bodyPr>
          <a:lstStyle>
            <a:lvl1pPr algn="r">
              <a:defRPr sz="6652" b="0" cap="none"/>
            </a:lvl1pPr>
          </a:lstStyle>
          <a:p>
            <a:r>
              <a:rPr lang="en-US"/>
              <a:t>Click to edit Master title style</a:t>
            </a:r>
            <a:endParaRPr lang="en-US" dirty="0"/>
          </a:p>
        </p:txBody>
      </p:sp>
      <p:sp>
        <p:nvSpPr>
          <p:cNvPr id="3" name="Text Placeholder 2"/>
          <p:cNvSpPr>
            <a:spLocks noGrp="1"/>
          </p:cNvSpPr>
          <p:nvPr>
            <p:ph type="body" idx="1"/>
          </p:nvPr>
        </p:nvSpPr>
        <p:spPr>
          <a:xfrm>
            <a:off x="2604022" y="10532356"/>
            <a:ext cx="17576456" cy="1896863"/>
          </a:xfrm>
        </p:spPr>
        <p:txBody>
          <a:bodyPr anchor="t">
            <a:normAutofit/>
          </a:bodyPr>
          <a:lstStyle>
            <a:lvl1pPr marL="0" indent="0" algn="r">
              <a:buNone/>
              <a:defRPr sz="4157">
                <a:solidFill>
                  <a:schemeClr val="tx1"/>
                </a:solidFill>
              </a:defRPr>
            </a:lvl1pPr>
            <a:lvl2pPr marL="950391" indent="0">
              <a:buNone/>
              <a:defRPr sz="3742">
                <a:solidFill>
                  <a:schemeClr val="tx1">
                    <a:tint val="75000"/>
                  </a:schemeClr>
                </a:solidFill>
              </a:defRPr>
            </a:lvl2pPr>
            <a:lvl3pPr marL="1900782" indent="0">
              <a:buNone/>
              <a:defRPr sz="3326">
                <a:solidFill>
                  <a:schemeClr val="tx1">
                    <a:tint val="75000"/>
                  </a:schemeClr>
                </a:solidFill>
              </a:defRPr>
            </a:lvl3pPr>
            <a:lvl4pPr marL="2851172" indent="0">
              <a:buNone/>
              <a:defRPr sz="2910">
                <a:solidFill>
                  <a:schemeClr val="tx1">
                    <a:tint val="75000"/>
                  </a:schemeClr>
                </a:solidFill>
              </a:defRPr>
            </a:lvl4pPr>
            <a:lvl5pPr marL="3801563" indent="0">
              <a:buNone/>
              <a:defRPr sz="2910">
                <a:solidFill>
                  <a:schemeClr val="tx1">
                    <a:tint val="75000"/>
                  </a:schemeClr>
                </a:solidFill>
              </a:defRPr>
            </a:lvl5pPr>
            <a:lvl6pPr marL="4751954" indent="0">
              <a:buNone/>
              <a:defRPr sz="2910">
                <a:solidFill>
                  <a:schemeClr val="tx1">
                    <a:tint val="75000"/>
                  </a:schemeClr>
                </a:solidFill>
              </a:defRPr>
            </a:lvl6pPr>
            <a:lvl7pPr marL="5702345" indent="0">
              <a:buNone/>
              <a:defRPr sz="2910">
                <a:solidFill>
                  <a:schemeClr val="tx1">
                    <a:tint val="75000"/>
                  </a:schemeClr>
                </a:solidFill>
              </a:defRPr>
            </a:lvl7pPr>
            <a:lvl8pPr marL="6652735" indent="0">
              <a:buNone/>
              <a:defRPr sz="2910">
                <a:solidFill>
                  <a:schemeClr val="tx1">
                    <a:tint val="75000"/>
                  </a:schemeClr>
                </a:solidFill>
              </a:defRPr>
            </a:lvl8pPr>
            <a:lvl9pPr marL="7603126" indent="0">
              <a:buNone/>
              <a:defRPr sz="29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1018624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267034" y="1902647"/>
            <a:ext cx="1069459" cy="1289214"/>
          </a:xfrm>
          <a:prstGeom prst="rect">
            <a:avLst/>
          </a:prstGeom>
        </p:spPr>
        <p:txBody>
          <a:bodyPr vert="horz" lIns="190077" tIns="95038" rIns="190077" bIns="9503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6630" dirty="0">
                <a:solidFill>
                  <a:schemeClr val="tx1"/>
                </a:solidFill>
                <a:effectLst/>
              </a:rPr>
              <a:t>“</a:t>
            </a:r>
          </a:p>
        </p:txBody>
      </p:sp>
      <p:sp>
        <p:nvSpPr>
          <p:cNvPr id="15" name="TextBox 14"/>
          <p:cNvSpPr txBox="1"/>
          <p:nvPr/>
        </p:nvSpPr>
        <p:spPr>
          <a:xfrm>
            <a:off x="19111026" y="6215731"/>
            <a:ext cx="1069459" cy="1289214"/>
          </a:xfrm>
          <a:prstGeom prst="rect">
            <a:avLst/>
          </a:prstGeom>
        </p:spPr>
        <p:txBody>
          <a:bodyPr vert="horz" lIns="190077" tIns="95038" rIns="190077" bIns="9503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6630" dirty="0">
                <a:solidFill>
                  <a:schemeClr val="tx1"/>
                </a:solidFill>
                <a:effectLst/>
              </a:rPr>
              <a:t>”</a:t>
            </a:r>
          </a:p>
        </p:txBody>
      </p:sp>
      <p:sp>
        <p:nvSpPr>
          <p:cNvPr id="2" name="Title 1"/>
          <p:cNvSpPr>
            <a:spLocks noGrp="1"/>
          </p:cNvSpPr>
          <p:nvPr>
            <p:ph type="title"/>
          </p:nvPr>
        </p:nvSpPr>
        <p:spPr>
          <a:xfrm>
            <a:off x="3336495" y="1511939"/>
            <a:ext cx="16309259" cy="6047738"/>
          </a:xfrm>
        </p:spPr>
        <p:txBody>
          <a:bodyPr anchor="ctr">
            <a:normAutofit/>
          </a:bodyPr>
          <a:lstStyle>
            <a:lvl1pPr algn="ctr">
              <a:defRPr sz="6652"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604025" y="8567632"/>
            <a:ext cx="17576456" cy="1959916"/>
          </a:xfrm>
        </p:spPr>
        <p:txBody>
          <a:bodyPr vert="horz" lIns="91440" tIns="45720" rIns="91440" bIns="45720" rtlCol="0" anchor="b">
            <a:normAutofit/>
          </a:bodyPr>
          <a:lstStyle>
            <a:lvl1pPr algn="r">
              <a:buNone/>
              <a:defRPr lang="en-US" sz="498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604022" y="10527547"/>
            <a:ext cx="17576456" cy="2239904"/>
          </a:xfrm>
        </p:spPr>
        <p:txBody>
          <a:bodyPr anchor="t">
            <a:normAutofit/>
          </a:bodyPr>
          <a:lstStyle>
            <a:lvl1pPr marL="0" indent="0" algn="r">
              <a:buNone/>
              <a:defRPr sz="3742">
                <a:solidFill>
                  <a:schemeClr val="tx1"/>
                </a:solidFill>
              </a:defRPr>
            </a:lvl1pPr>
            <a:lvl2pPr marL="950391" indent="0">
              <a:buNone/>
              <a:defRPr sz="3742">
                <a:solidFill>
                  <a:schemeClr val="tx1">
                    <a:tint val="75000"/>
                  </a:schemeClr>
                </a:solidFill>
              </a:defRPr>
            </a:lvl2pPr>
            <a:lvl3pPr marL="1900782" indent="0">
              <a:buNone/>
              <a:defRPr sz="3326">
                <a:solidFill>
                  <a:schemeClr val="tx1">
                    <a:tint val="75000"/>
                  </a:schemeClr>
                </a:solidFill>
              </a:defRPr>
            </a:lvl3pPr>
            <a:lvl4pPr marL="2851172" indent="0">
              <a:buNone/>
              <a:defRPr sz="2910">
                <a:solidFill>
                  <a:schemeClr val="tx1">
                    <a:tint val="75000"/>
                  </a:schemeClr>
                </a:solidFill>
              </a:defRPr>
            </a:lvl4pPr>
            <a:lvl5pPr marL="3801563" indent="0">
              <a:buNone/>
              <a:defRPr sz="2910">
                <a:solidFill>
                  <a:schemeClr val="tx1">
                    <a:tint val="75000"/>
                  </a:schemeClr>
                </a:solidFill>
              </a:defRPr>
            </a:lvl5pPr>
            <a:lvl6pPr marL="4751954" indent="0">
              <a:buNone/>
              <a:defRPr sz="2910">
                <a:solidFill>
                  <a:schemeClr val="tx1">
                    <a:tint val="75000"/>
                  </a:schemeClr>
                </a:solidFill>
              </a:defRPr>
            </a:lvl6pPr>
            <a:lvl7pPr marL="5702345" indent="0">
              <a:buNone/>
              <a:defRPr sz="2910">
                <a:solidFill>
                  <a:schemeClr val="tx1">
                    <a:tint val="75000"/>
                  </a:schemeClr>
                </a:solidFill>
              </a:defRPr>
            </a:lvl7pPr>
            <a:lvl8pPr marL="6652735" indent="0">
              <a:buNone/>
              <a:defRPr sz="2910">
                <a:solidFill>
                  <a:schemeClr val="tx1">
                    <a:tint val="75000"/>
                  </a:schemeClr>
                </a:solidFill>
              </a:defRPr>
            </a:lvl8pPr>
            <a:lvl9pPr marL="7603126" indent="0">
              <a:buNone/>
              <a:defRPr sz="29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4213252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604026" y="1511938"/>
            <a:ext cx="17576458" cy="601274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604023" y="7727669"/>
            <a:ext cx="17576460" cy="1847921"/>
          </a:xfrm>
        </p:spPr>
        <p:txBody>
          <a:bodyPr vert="horz" lIns="91440" tIns="45720" rIns="91440" bIns="45720" rtlCol="0" anchor="b">
            <a:normAutofit/>
          </a:bodyPr>
          <a:lstStyle>
            <a:lvl1pPr>
              <a:buNone/>
              <a:defRPr lang="en-US" sz="582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604023" y="9575588"/>
            <a:ext cx="17576460" cy="3191863"/>
          </a:xfrm>
        </p:spPr>
        <p:txBody>
          <a:bodyPr anchor="t">
            <a:normAutofit/>
          </a:bodyPr>
          <a:lstStyle>
            <a:lvl1pPr marL="0" indent="0" algn="l">
              <a:buNone/>
              <a:defRPr sz="3742">
                <a:solidFill>
                  <a:schemeClr val="tx1"/>
                </a:solidFill>
              </a:defRPr>
            </a:lvl1pPr>
            <a:lvl2pPr marL="950391" indent="0">
              <a:buNone/>
              <a:defRPr sz="3742">
                <a:solidFill>
                  <a:schemeClr val="tx1">
                    <a:tint val="75000"/>
                  </a:schemeClr>
                </a:solidFill>
              </a:defRPr>
            </a:lvl2pPr>
            <a:lvl3pPr marL="1900782" indent="0">
              <a:buNone/>
              <a:defRPr sz="3326">
                <a:solidFill>
                  <a:schemeClr val="tx1">
                    <a:tint val="75000"/>
                  </a:schemeClr>
                </a:solidFill>
              </a:defRPr>
            </a:lvl3pPr>
            <a:lvl4pPr marL="2851172" indent="0">
              <a:buNone/>
              <a:defRPr sz="2910">
                <a:solidFill>
                  <a:schemeClr val="tx1">
                    <a:tint val="75000"/>
                  </a:schemeClr>
                </a:solidFill>
              </a:defRPr>
            </a:lvl4pPr>
            <a:lvl5pPr marL="3801563" indent="0">
              <a:buNone/>
              <a:defRPr sz="2910">
                <a:solidFill>
                  <a:schemeClr val="tx1">
                    <a:tint val="75000"/>
                  </a:schemeClr>
                </a:solidFill>
              </a:defRPr>
            </a:lvl5pPr>
            <a:lvl6pPr marL="4751954" indent="0">
              <a:buNone/>
              <a:defRPr sz="2910">
                <a:solidFill>
                  <a:schemeClr val="tx1">
                    <a:tint val="75000"/>
                  </a:schemeClr>
                </a:solidFill>
              </a:defRPr>
            </a:lvl6pPr>
            <a:lvl7pPr marL="5702345" indent="0">
              <a:buNone/>
              <a:defRPr sz="2910">
                <a:solidFill>
                  <a:schemeClr val="tx1">
                    <a:tint val="75000"/>
                  </a:schemeClr>
                </a:solidFill>
              </a:defRPr>
            </a:lvl7pPr>
            <a:lvl8pPr marL="6652735" indent="0">
              <a:buNone/>
              <a:defRPr sz="2910">
                <a:solidFill>
                  <a:schemeClr val="tx1">
                    <a:tint val="75000"/>
                  </a:schemeClr>
                </a:solidFill>
              </a:defRPr>
            </a:lvl8pPr>
            <a:lvl9pPr marL="7603126" indent="0">
              <a:buNone/>
              <a:defRPr sz="29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38016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A27A25-0059-41B6-A6E5-54D93C10805F}" type="slidenum">
              <a:rPr lang="en-US" smtClean="0"/>
              <a:pPr>
                <a:defRPr/>
              </a:pPr>
              <a:t>‹#›</a:t>
            </a:fld>
            <a:endParaRPr lang="en-US"/>
          </a:p>
        </p:txBody>
      </p:sp>
    </p:spTree>
    <p:extLst>
      <p:ext uri="{BB962C8B-B14F-4D97-AF65-F5344CB8AC3E}">
        <p14:creationId xmlns:p14="http://schemas.microsoft.com/office/powerpoint/2010/main" val="138444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74615" y="1511935"/>
            <a:ext cx="3105871" cy="112555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04025" y="1511935"/>
            <a:ext cx="14069539" cy="1125551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43B26BC-A2E6-4CDA-9F76-12293F26600A}" type="slidenum">
              <a:rPr lang="en-US" smtClean="0"/>
              <a:pPr>
                <a:defRPr/>
              </a:pPr>
              <a:t>‹#›</a:t>
            </a:fld>
            <a:endParaRPr lang="en-US"/>
          </a:p>
        </p:txBody>
      </p:sp>
    </p:spTree>
    <p:extLst>
      <p:ext uri="{BB962C8B-B14F-4D97-AF65-F5344CB8AC3E}">
        <p14:creationId xmlns:p14="http://schemas.microsoft.com/office/powerpoint/2010/main" val="373698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6762" y="1007959"/>
            <a:ext cx="18017685" cy="4367812"/>
          </a:xfrm>
        </p:spPr>
        <p:txBody>
          <a:bodyPr/>
          <a:lstStyle/>
          <a:p>
            <a:r>
              <a:rPr lang="en-US"/>
              <a:t>Click to edit Master title style</a:t>
            </a:r>
            <a:endParaRPr lang="en-US" dirty="0"/>
          </a:p>
        </p:txBody>
      </p:sp>
      <p:sp>
        <p:nvSpPr>
          <p:cNvPr id="3" name="Content Placeholder 2"/>
          <p:cNvSpPr>
            <a:spLocks noGrp="1"/>
          </p:cNvSpPr>
          <p:nvPr>
            <p:ph idx="1"/>
          </p:nvPr>
        </p:nvSpPr>
        <p:spPr>
          <a:xfrm>
            <a:off x="2296762" y="5879748"/>
            <a:ext cx="18017685" cy="73476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7175021" y="13466261"/>
            <a:ext cx="2005236" cy="804965"/>
          </a:xfrm>
        </p:spPr>
        <p:txBody>
          <a:bodyPr/>
          <a:lstStyle/>
          <a:p>
            <a:pPr>
              <a:defRPr/>
            </a:pPr>
            <a:endParaRPr lang="en-US"/>
          </a:p>
        </p:txBody>
      </p:sp>
      <p:sp>
        <p:nvSpPr>
          <p:cNvPr id="5" name="Footer Placeholder 4"/>
          <p:cNvSpPr>
            <a:spLocks noGrp="1"/>
          </p:cNvSpPr>
          <p:nvPr>
            <p:ph type="ftr" sz="quarter" idx="11"/>
          </p:nvPr>
        </p:nvSpPr>
        <p:spPr>
          <a:xfrm>
            <a:off x="4613120" y="13466261"/>
            <a:ext cx="12428219" cy="804965"/>
          </a:xfrm>
        </p:spPr>
        <p:txBody>
          <a:bodyPr/>
          <a:lstStyle/>
          <a:p>
            <a:pPr>
              <a:defRPr/>
            </a:pPr>
            <a:endParaRPr lang="en-US"/>
          </a:p>
        </p:txBody>
      </p:sp>
      <p:sp>
        <p:nvSpPr>
          <p:cNvPr id="6" name="Slide Number Placeholder 5"/>
          <p:cNvSpPr>
            <a:spLocks noGrp="1"/>
          </p:cNvSpPr>
          <p:nvPr>
            <p:ph type="sldNum" sz="quarter" idx="12"/>
          </p:nvPr>
        </p:nvSpPr>
        <p:spPr>
          <a:xfrm>
            <a:off x="19313941" y="13466261"/>
            <a:ext cx="1000505" cy="804965"/>
          </a:xfrm>
        </p:spPr>
        <p:txBody>
          <a:bodyPr/>
          <a:lstStyle/>
          <a:p>
            <a:pPr>
              <a:defRPr/>
            </a:pPr>
            <a:fld id="{0EC1B4D6-BEE2-4AF6-A92E-38CD68913D5A}" type="slidenum">
              <a:rPr lang="en-US" smtClean="0"/>
              <a:pPr>
                <a:defRPr/>
              </a:pPr>
              <a:t>‹#›</a:t>
            </a:fld>
            <a:endParaRPr lang="en-US"/>
          </a:p>
        </p:txBody>
      </p:sp>
    </p:spTree>
    <p:extLst>
      <p:ext uri="{BB962C8B-B14F-4D97-AF65-F5344CB8AC3E}">
        <p14:creationId xmlns:p14="http://schemas.microsoft.com/office/powerpoint/2010/main" val="210163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46673" y="5879744"/>
            <a:ext cx="15667773" cy="5203082"/>
          </a:xfrm>
        </p:spPr>
        <p:txBody>
          <a:bodyPr anchor="b"/>
          <a:lstStyle>
            <a:lvl1pPr algn="r">
              <a:defRPr sz="8315" b="0" cap="none"/>
            </a:lvl1pPr>
          </a:lstStyle>
          <a:p>
            <a:r>
              <a:rPr lang="en-US"/>
              <a:t>Click to edit Master title style</a:t>
            </a:r>
            <a:endParaRPr lang="en-US" dirty="0"/>
          </a:p>
        </p:txBody>
      </p:sp>
      <p:sp>
        <p:nvSpPr>
          <p:cNvPr id="3" name="Text Placeholder 2"/>
          <p:cNvSpPr>
            <a:spLocks noGrp="1"/>
          </p:cNvSpPr>
          <p:nvPr>
            <p:ph type="body" idx="1"/>
          </p:nvPr>
        </p:nvSpPr>
        <p:spPr>
          <a:xfrm>
            <a:off x="4646678" y="11082828"/>
            <a:ext cx="15667766" cy="1896863"/>
          </a:xfrm>
        </p:spPr>
        <p:txBody>
          <a:bodyPr anchor="t">
            <a:normAutofit/>
          </a:bodyPr>
          <a:lstStyle>
            <a:lvl1pPr marL="0" indent="0" algn="r">
              <a:buNone/>
              <a:defRPr sz="4157">
                <a:solidFill>
                  <a:schemeClr val="tx1"/>
                </a:solidFill>
              </a:defRPr>
            </a:lvl1pPr>
            <a:lvl2pPr marL="950391" indent="0">
              <a:buNone/>
              <a:defRPr sz="3742">
                <a:solidFill>
                  <a:schemeClr val="tx1">
                    <a:tint val="75000"/>
                  </a:schemeClr>
                </a:solidFill>
              </a:defRPr>
            </a:lvl2pPr>
            <a:lvl3pPr marL="1900782" indent="0">
              <a:buNone/>
              <a:defRPr sz="3326">
                <a:solidFill>
                  <a:schemeClr val="tx1">
                    <a:tint val="75000"/>
                  </a:schemeClr>
                </a:solidFill>
              </a:defRPr>
            </a:lvl3pPr>
            <a:lvl4pPr marL="2851172" indent="0">
              <a:buNone/>
              <a:defRPr sz="2910">
                <a:solidFill>
                  <a:schemeClr val="tx1">
                    <a:tint val="75000"/>
                  </a:schemeClr>
                </a:solidFill>
              </a:defRPr>
            </a:lvl4pPr>
            <a:lvl5pPr marL="3801563" indent="0">
              <a:buNone/>
              <a:defRPr sz="2910">
                <a:solidFill>
                  <a:schemeClr val="tx1">
                    <a:tint val="75000"/>
                  </a:schemeClr>
                </a:solidFill>
              </a:defRPr>
            </a:lvl5pPr>
            <a:lvl6pPr marL="4751954" indent="0">
              <a:buNone/>
              <a:defRPr sz="2910">
                <a:solidFill>
                  <a:schemeClr val="tx1">
                    <a:tint val="75000"/>
                  </a:schemeClr>
                </a:solidFill>
              </a:defRPr>
            </a:lvl6pPr>
            <a:lvl7pPr marL="5702345" indent="0">
              <a:buNone/>
              <a:defRPr sz="2910">
                <a:solidFill>
                  <a:schemeClr val="tx1">
                    <a:tint val="75000"/>
                  </a:schemeClr>
                </a:solidFill>
              </a:defRPr>
            </a:lvl7pPr>
            <a:lvl8pPr marL="6652735" indent="0">
              <a:buNone/>
              <a:defRPr sz="2910">
                <a:solidFill>
                  <a:schemeClr val="tx1">
                    <a:tint val="75000"/>
                  </a:schemeClr>
                </a:solidFill>
              </a:defRPr>
            </a:lvl8pPr>
            <a:lvl9pPr marL="7603126" indent="0">
              <a:buNone/>
              <a:defRPr sz="29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19347498" y="13483672"/>
            <a:ext cx="966947" cy="804965"/>
          </a:xfrm>
        </p:spPr>
        <p:txBody>
          <a:bodyPr/>
          <a:lstStyle/>
          <a:p>
            <a:pPr>
              <a:defRPr/>
            </a:pPr>
            <a:fld id="{D8650354-6837-43DB-843B-C6021BD2EF37}" type="slidenum">
              <a:rPr lang="en-US" smtClean="0"/>
              <a:pPr>
                <a:defRPr/>
              </a:pPr>
              <a:t>‹#›</a:t>
            </a:fld>
            <a:endParaRPr lang="en-US"/>
          </a:p>
        </p:txBody>
      </p:sp>
    </p:spTree>
    <p:extLst>
      <p:ext uri="{BB962C8B-B14F-4D97-AF65-F5344CB8AC3E}">
        <p14:creationId xmlns:p14="http://schemas.microsoft.com/office/powerpoint/2010/main" val="426334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96762" y="1511939"/>
            <a:ext cx="18017685" cy="38638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96760" y="5879747"/>
            <a:ext cx="8745903" cy="7426679"/>
          </a:xfrm>
        </p:spPr>
        <p:txBody>
          <a:bodyPr>
            <a:normAutofit/>
          </a:bodyPr>
          <a:lstStyle>
            <a:lvl1pPr>
              <a:defRPr sz="3742"/>
            </a:lvl1pPr>
            <a:lvl2pPr>
              <a:defRPr sz="3326"/>
            </a:lvl2pPr>
            <a:lvl3pPr>
              <a:defRPr sz="2910"/>
            </a:lvl3pPr>
            <a:lvl4pPr>
              <a:defRPr sz="2494"/>
            </a:lvl4pPr>
            <a:lvl5pPr>
              <a:defRPr sz="2494"/>
            </a:lvl5pPr>
            <a:lvl6pPr>
              <a:defRPr sz="2494"/>
            </a:lvl6pPr>
            <a:lvl7pPr>
              <a:defRPr sz="2494"/>
            </a:lvl7pPr>
            <a:lvl8pPr>
              <a:defRPr sz="2494"/>
            </a:lvl8pPr>
            <a:lvl9pPr>
              <a:defRPr sz="24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68541" y="5879749"/>
            <a:ext cx="8745903" cy="7378507"/>
          </a:xfrm>
        </p:spPr>
        <p:txBody>
          <a:bodyPr>
            <a:normAutofit/>
          </a:bodyPr>
          <a:lstStyle>
            <a:lvl1pPr>
              <a:defRPr sz="3742"/>
            </a:lvl1pPr>
            <a:lvl2pPr>
              <a:defRPr sz="3326"/>
            </a:lvl2pPr>
            <a:lvl3pPr>
              <a:defRPr sz="2910"/>
            </a:lvl3pPr>
            <a:lvl4pPr>
              <a:defRPr sz="2494"/>
            </a:lvl4pPr>
            <a:lvl5pPr>
              <a:defRPr sz="2494"/>
            </a:lvl5pPr>
            <a:lvl6pPr>
              <a:defRPr sz="2494"/>
            </a:lvl6pPr>
            <a:lvl7pPr>
              <a:defRPr sz="2494"/>
            </a:lvl7pPr>
            <a:lvl8pPr>
              <a:defRPr sz="2494"/>
            </a:lvl8pPr>
            <a:lvl9pPr>
              <a:defRPr sz="24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296FF25-ADB1-4315-9622-9852994CD1E5}" type="slidenum">
              <a:rPr lang="en-US" smtClean="0"/>
              <a:pPr>
                <a:defRPr/>
              </a:pPr>
              <a:t>‹#›</a:t>
            </a:fld>
            <a:endParaRPr lang="en-US"/>
          </a:p>
        </p:txBody>
      </p:sp>
    </p:spTree>
    <p:extLst>
      <p:ext uri="{BB962C8B-B14F-4D97-AF65-F5344CB8AC3E}">
        <p14:creationId xmlns:p14="http://schemas.microsoft.com/office/powerpoint/2010/main" val="162202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109049" y="5861081"/>
            <a:ext cx="8082681" cy="1270444"/>
          </a:xfrm>
        </p:spPr>
        <p:txBody>
          <a:bodyPr anchor="b">
            <a:noAutofit/>
          </a:bodyPr>
          <a:lstStyle>
            <a:lvl1pPr marL="0" indent="0">
              <a:buNone/>
              <a:defRPr sz="5820" b="0">
                <a:solidFill>
                  <a:schemeClr val="accent1">
                    <a:lumMod val="75000"/>
                  </a:schemeClr>
                </a:solidFill>
              </a:defRPr>
            </a:lvl1pPr>
            <a:lvl2pPr marL="950391" indent="0">
              <a:buNone/>
              <a:defRPr sz="4157" b="1"/>
            </a:lvl2pPr>
            <a:lvl3pPr marL="1900782" indent="0">
              <a:buNone/>
              <a:defRPr sz="3742" b="1"/>
            </a:lvl3pPr>
            <a:lvl4pPr marL="2851172" indent="0">
              <a:buNone/>
              <a:defRPr sz="3326" b="1"/>
            </a:lvl4pPr>
            <a:lvl5pPr marL="3801563" indent="0">
              <a:buNone/>
              <a:defRPr sz="3326" b="1"/>
            </a:lvl5pPr>
            <a:lvl6pPr marL="4751954" indent="0">
              <a:buNone/>
              <a:defRPr sz="3326" b="1"/>
            </a:lvl6pPr>
            <a:lvl7pPr marL="5702345" indent="0">
              <a:buNone/>
              <a:defRPr sz="3326" b="1"/>
            </a:lvl7pPr>
            <a:lvl8pPr marL="6652735" indent="0">
              <a:buNone/>
              <a:defRPr sz="3326" b="1"/>
            </a:lvl8pPr>
            <a:lvl9pPr marL="7603126" indent="0">
              <a:buNone/>
              <a:defRPr sz="3326" b="1"/>
            </a:lvl9pPr>
          </a:lstStyle>
          <a:p>
            <a:pPr lvl="0"/>
            <a:r>
              <a:rPr lang="en-US"/>
              <a:t>Click to edit Master text styles</a:t>
            </a:r>
          </a:p>
        </p:txBody>
      </p:sp>
      <p:sp>
        <p:nvSpPr>
          <p:cNvPr id="4" name="Content Placeholder 3"/>
          <p:cNvSpPr>
            <a:spLocks noGrp="1"/>
          </p:cNvSpPr>
          <p:nvPr>
            <p:ph sz="half" idx="2"/>
          </p:nvPr>
        </p:nvSpPr>
        <p:spPr>
          <a:xfrm>
            <a:off x="2604021" y="7353183"/>
            <a:ext cx="8587705" cy="5875909"/>
          </a:xfrm>
        </p:spPr>
        <p:txBody>
          <a:bodyPr anchor="t">
            <a:normAutofit/>
          </a:bodyPr>
          <a:lstStyle>
            <a:lvl1pPr>
              <a:defRPr sz="3742"/>
            </a:lvl1pPr>
            <a:lvl2pPr>
              <a:defRPr sz="3326"/>
            </a:lvl2pPr>
            <a:lvl3pPr>
              <a:defRPr sz="2910"/>
            </a:lvl3pPr>
            <a:lvl4pPr>
              <a:defRPr sz="2494"/>
            </a:lvl4pPr>
            <a:lvl5pPr>
              <a:defRPr sz="2494"/>
            </a:lvl5pPr>
            <a:lvl6pPr>
              <a:defRPr sz="2494"/>
            </a:lvl6pPr>
            <a:lvl7pPr>
              <a:defRPr sz="2494"/>
            </a:lvl7pPr>
            <a:lvl8pPr>
              <a:defRPr sz="2494"/>
            </a:lvl8pPr>
            <a:lvl9pPr>
              <a:defRPr sz="24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070875" y="5879747"/>
            <a:ext cx="8109609" cy="1270444"/>
          </a:xfrm>
        </p:spPr>
        <p:txBody>
          <a:bodyPr anchor="b">
            <a:noAutofit/>
          </a:bodyPr>
          <a:lstStyle>
            <a:lvl1pPr marL="0" indent="0">
              <a:buNone/>
              <a:defRPr sz="5820" b="0">
                <a:solidFill>
                  <a:schemeClr val="accent1">
                    <a:lumMod val="75000"/>
                  </a:schemeClr>
                </a:solidFill>
              </a:defRPr>
            </a:lvl1pPr>
            <a:lvl2pPr marL="950391" indent="0">
              <a:buNone/>
              <a:defRPr sz="4157" b="1"/>
            </a:lvl2pPr>
            <a:lvl3pPr marL="1900782" indent="0">
              <a:buNone/>
              <a:defRPr sz="3742" b="1"/>
            </a:lvl3pPr>
            <a:lvl4pPr marL="2851172" indent="0">
              <a:buNone/>
              <a:defRPr sz="3326" b="1"/>
            </a:lvl4pPr>
            <a:lvl5pPr marL="3801563" indent="0">
              <a:buNone/>
              <a:defRPr sz="3326" b="1"/>
            </a:lvl5pPr>
            <a:lvl6pPr marL="4751954" indent="0">
              <a:buNone/>
              <a:defRPr sz="3326" b="1"/>
            </a:lvl6pPr>
            <a:lvl7pPr marL="5702345" indent="0">
              <a:buNone/>
              <a:defRPr sz="3326" b="1"/>
            </a:lvl7pPr>
            <a:lvl8pPr marL="6652735" indent="0">
              <a:buNone/>
              <a:defRPr sz="3326" b="1"/>
            </a:lvl8pPr>
            <a:lvl9pPr marL="7603126" indent="0">
              <a:buNone/>
              <a:defRPr sz="3326" b="1"/>
            </a:lvl9pPr>
          </a:lstStyle>
          <a:p>
            <a:pPr lvl="0"/>
            <a:r>
              <a:rPr lang="en-US"/>
              <a:t>Click to edit Master text styles</a:t>
            </a:r>
          </a:p>
        </p:txBody>
      </p:sp>
      <p:sp>
        <p:nvSpPr>
          <p:cNvPr id="6" name="Content Placeholder 5"/>
          <p:cNvSpPr>
            <a:spLocks noGrp="1"/>
          </p:cNvSpPr>
          <p:nvPr>
            <p:ph sz="quarter" idx="4"/>
          </p:nvPr>
        </p:nvSpPr>
        <p:spPr>
          <a:xfrm>
            <a:off x="11592775" y="7353183"/>
            <a:ext cx="8587705" cy="5875909"/>
          </a:xfrm>
        </p:spPr>
        <p:txBody>
          <a:bodyPr anchor="t">
            <a:normAutofit/>
          </a:bodyPr>
          <a:lstStyle>
            <a:lvl1pPr>
              <a:defRPr sz="3742"/>
            </a:lvl1pPr>
            <a:lvl2pPr>
              <a:defRPr sz="3326"/>
            </a:lvl2pPr>
            <a:lvl3pPr>
              <a:defRPr sz="2910"/>
            </a:lvl3pPr>
            <a:lvl4pPr>
              <a:defRPr sz="2494"/>
            </a:lvl4pPr>
            <a:lvl5pPr>
              <a:defRPr sz="2494"/>
            </a:lvl5pPr>
            <a:lvl6pPr>
              <a:defRPr sz="2494"/>
            </a:lvl6pPr>
            <a:lvl7pPr>
              <a:defRPr sz="2494"/>
            </a:lvl7pPr>
            <a:lvl8pPr>
              <a:defRPr sz="2494"/>
            </a:lvl8pPr>
            <a:lvl9pPr>
              <a:defRPr sz="24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2EF82B1-171C-4CAC-B9C4-22062286C8C4}" type="slidenum">
              <a:rPr lang="en-US" smtClean="0"/>
              <a:pPr>
                <a:defRPr/>
              </a:pPr>
              <a:t>‹#›</a:t>
            </a:fld>
            <a:endParaRPr lang="en-US"/>
          </a:p>
        </p:txBody>
      </p:sp>
    </p:spTree>
    <p:extLst>
      <p:ext uri="{BB962C8B-B14F-4D97-AF65-F5344CB8AC3E}">
        <p14:creationId xmlns:p14="http://schemas.microsoft.com/office/powerpoint/2010/main" val="359512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78F620B-8934-45A0-BE2C-EF6C76032C45}" type="slidenum">
              <a:rPr lang="en-US" smtClean="0"/>
              <a:pPr>
                <a:defRPr/>
              </a:pPr>
              <a:t>‹#›</a:t>
            </a:fld>
            <a:endParaRPr lang="en-US"/>
          </a:p>
        </p:txBody>
      </p:sp>
    </p:spTree>
    <p:extLst>
      <p:ext uri="{BB962C8B-B14F-4D97-AF65-F5344CB8AC3E}">
        <p14:creationId xmlns:p14="http://schemas.microsoft.com/office/powerpoint/2010/main" val="365682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3ECE3F5-A3DD-46D3-8112-19EE7FD1DDFA}" type="slidenum">
              <a:rPr lang="en-US" smtClean="0"/>
              <a:pPr>
                <a:defRPr/>
              </a:pPr>
              <a:t>‹#›</a:t>
            </a:fld>
            <a:endParaRPr lang="en-US"/>
          </a:p>
        </p:txBody>
      </p:sp>
    </p:spTree>
    <p:extLst>
      <p:ext uri="{BB962C8B-B14F-4D97-AF65-F5344CB8AC3E}">
        <p14:creationId xmlns:p14="http://schemas.microsoft.com/office/powerpoint/2010/main" val="217011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4024" y="3527848"/>
            <a:ext cx="6226446" cy="3023870"/>
          </a:xfrm>
        </p:spPr>
        <p:txBody>
          <a:bodyPr anchor="b">
            <a:normAutofit/>
          </a:bodyPr>
          <a:lstStyle>
            <a:lvl1pPr algn="ctr">
              <a:defRPr sz="4989" b="0"/>
            </a:lvl1pPr>
          </a:lstStyle>
          <a:p>
            <a:r>
              <a:rPr lang="en-US"/>
              <a:t>Click to edit Master title style</a:t>
            </a:r>
            <a:endParaRPr lang="en-US" dirty="0"/>
          </a:p>
        </p:txBody>
      </p:sp>
      <p:sp>
        <p:nvSpPr>
          <p:cNvPr id="3" name="Content Placeholder 2"/>
          <p:cNvSpPr>
            <a:spLocks noGrp="1"/>
          </p:cNvSpPr>
          <p:nvPr>
            <p:ph idx="1"/>
          </p:nvPr>
        </p:nvSpPr>
        <p:spPr>
          <a:xfrm>
            <a:off x="9231519" y="1511938"/>
            <a:ext cx="10948963" cy="11255518"/>
          </a:xfrm>
        </p:spPr>
        <p:txBody>
          <a:bodyPr anchor="ctr">
            <a:normAutofit/>
          </a:bodyPr>
          <a:lstStyle>
            <a:lvl1pPr>
              <a:defRPr sz="4157"/>
            </a:lvl1pPr>
            <a:lvl2pPr>
              <a:defRPr sz="3742"/>
            </a:lvl2pPr>
            <a:lvl3pPr>
              <a:defRPr sz="3326"/>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04024" y="6551718"/>
            <a:ext cx="6226446" cy="4031827"/>
          </a:xfrm>
        </p:spPr>
        <p:txBody>
          <a:bodyPr>
            <a:normAutofit/>
          </a:bodyPr>
          <a:lstStyle>
            <a:lvl1pPr marL="0" indent="0" algn="ctr">
              <a:buNone/>
              <a:defRPr sz="3326"/>
            </a:lvl1pPr>
            <a:lvl2pPr marL="950391" indent="0">
              <a:buNone/>
              <a:defRPr sz="2494"/>
            </a:lvl2pPr>
            <a:lvl3pPr marL="1900782" indent="0">
              <a:buNone/>
              <a:defRPr sz="2079"/>
            </a:lvl3pPr>
            <a:lvl4pPr marL="2851172" indent="0">
              <a:buNone/>
              <a:defRPr sz="1871"/>
            </a:lvl4pPr>
            <a:lvl5pPr marL="3801563" indent="0">
              <a:buNone/>
              <a:defRPr sz="1871"/>
            </a:lvl5pPr>
            <a:lvl6pPr marL="4751954" indent="0">
              <a:buNone/>
              <a:defRPr sz="1871"/>
            </a:lvl6pPr>
            <a:lvl7pPr marL="5702345" indent="0">
              <a:buNone/>
              <a:defRPr sz="1871"/>
            </a:lvl7pPr>
            <a:lvl8pPr marL="6652735" indent="0">
              <a:buNone/>
              <a:defRPr sz="1871"/>
            </a:lvl8pPr>
            <a:lvl9pPr marL="7603126" indent="0">
              <a:buNone/>
              <a:defRPr sz="1871"/>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6691E56-DA67-4BF5-BA67-706F30B37046}" type="slidenum">
              <a:rPr lang="en-US" smtClean="0"/>
              <a:pPr>
                <a:defRPr/>
              </a:pPr>
              <a:t>‹#›</a:t>
            </a:fld>
            <a:endParaRPr lang="en-US"/>
          </a:p>
        </p:txBody>
      </p:sp>
    </p:spTree>
    <p:extLst>
      <p:ext uri="{BB962C8B-B14F-4D97-AF65-F5344CB8AC3E}">
        <p14:creationId xmlns:p14="http://schemas.microsoft.com/office/powerpoint/2010/main" val="17256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1236" y="3863832"/>
            <a:ext cx="9519452" cy="3023870"/>
          </a:xfrm>
        </p:spPr>
        <p:txBody>
          <a:bodyPr anchor="b">
            <a:normAutofit/>
          </a:bodyPr>
          <a:lstStyle>
            <a:lvl1pPr algn="ctr">
              <a:defRPr sz="582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3323831" y="2015913"/>
            <a:ext cx="5756019" cy="100795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326"/>
            </a:lvl1pPr>
            <a:lvl2pPr marL="950391" indent="0">
              <a:buNone/>
              <a:defRPr sz="3326"/>
            </a:lvl2pPr>
            <a:lvl3pPr marL="1900782" indent="0">
              <a:buNone/>
              <a:defRPr sz="3326"/>
            </a:lvl3pPr>
            <a:lvl4pPr marL="2851172" indent="0">
              <a:buNone/>
              <a:defRPr sz="3326"/>
            </a:lvl4pPr>
            <a:lvl5pPr marL="3801563" indent="0">
              <a:buNone/>
              <a:defRPr sz="3326"/>
            </a:lvl5pPr>
            <a:lvl6pPr marL="4751954" indent="0">
              <a:buNone/>
              <a:defRPr sz="3326"/>
            </a:lvl6pPr>
            <a:lvl7pPr marL="5702345" indent="0">
              <a:buNone/>
              <a:defRPr sz="3326"/>
            </a:lvl7pPr>
            <a:lvl8pPr marL="6652735" indent="0">
              <a:buNone/>
              <a:defRPr sz="3326"/>
            </a:lvl8pPr>
            <a:lvl9pPr marL="7603126" indent="0">
              <a:buNone/>
              <a:defRPr sz="3326"/>
            </a:lvl9pPr>
          </a:lstStyle>
          <a:p>
            <a:r>
              <a:rPr lang="en-US"/>
              <a:t>Click icon to add picture</a:t>
            </a:r>
            <a:endParaRPr lang="en-US" dirty="0"/>
          </a:p>
        </p:txBody>
      </p:sp>
      <p:sp>
        <p:nvSpPr>
          <p:cNvPr id="4" name="Text Placeholder 3"/>
          <p:cNvSpPr>
            <a:spLocks noGrp="1"/>
          </p:cNvSpPr>
          <p:nvPr>
            <p:ph type="body" sz="half" idx="2"/>
          </p:nvPr>
        </p:nvSpPr>
        <p:spPr>
          <a:xfrm>
            <a:off x="2601236" y="6887702"/>
            <a:ext cx="9519452" cy="4031827"/>
          </a:xfrm>
        </p:spPr>
        <p:txBody>
          <a:bodyPr>
            <a:normAutofit/>
          </a:bodyPr>
          <a:lstStyle>
            <a:lvl1pPr marL="0" indent="0" algn="ctr">
              <a:buNone/>
              <a:defRPr sz="3742"/>
            </a:lvl1pPr>
            <a:lvl2pPr marL="950391" indent="0">
              <a:buNone/>
              <a:defRPr sz="2494"/>
            </a:lvl2pPr>
            <a:lvl3pPr marL="1900782" indent="0">
              <a:buNone/>
              <a:defRPr sz="2079"/>
            </a:lvl3pPr>
            <a:lvl4pPr marL="2851172" indent="0">
              <a:buNone/>
              <a:defRPr sz="1871"/>
            </a:lvl4pPr>
            <a:lvl5pPr marL="3801563" indent="0">
              <a:buNone/>
              <a:defRPr sz="1871"/>
            </a:lvl5pPr>
            <a:lvl6pPr marL="4751954" indent="0">
              <a:buNone/>
              <a:defRPr sz="1871"/>
            </a:lvl6pPr>
            <a:lvl7pPr marL="5702345" indent="0">
              <a:buNone/>
              <a:defRPr sz="1871"/>
            </a:lvl7pPr>
            <a:lvl8pPr marL="6652735" indent="0">
              <a:buNone/>
              <a:defRPr sz="1871"/>
            </a:lvl8pPr>
            <a:lvl9pPr marL="7603126" indent="0">
              <a:buNone/>
              <a:defRPr sz="1871"/>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7F51DAE-E528-43E1-8BE0-91521416EFB0}" type="slidenum">
              <a:rPr lang="en-US" smtClean="0"/>
              <a:pPr>
                <a:defRPr/>
              </a:pPr>
              <a:t>‹#›</a:t>
            </a:fld>
            <a:endParaRPr lang="en-US"/>
          </a:p>
        </p:txBody>
      </p:sp>
    </p:spTree>
    <p:extLst>
      <p:ext uri="{BB962C8B-B14F-4D97-AF65-F5344CB8AC3E}">
        <p14:creationId xmlns:p14="http://schemas.microsoft.com/office/powerpoint/2010/main" val="215813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2" y="2"/>
            <a:ext cx="4985801" cy="15119352"/>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96762" y="1007959"/>
            <a:ext cx="18017685" cy="4367812"/>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96762" y="5879749"/>
            <a:ext cx="18017683" cy="740093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208579" y="13483672"/>
            <a:ext cx="2005236" cy="804965"/>
          </a:xfrm>
          <a:prstGeom prst="rect">
            <a:avLst/>
          </a:prstGeom>
        </p:spPr>
        <p:txBody>
          <a:bodyPr vert="horz" lIns="91440" tIns="45720" rIns="91440" bIns="45720" rtlCol="0" anchor="ctr"/>
          <a:lstStyle>
            <a:lvl1pPr algn="r">
              <a:defRPr sz="2079" b="0" i="0">
                <a:solidFill>
                  <a:schemeClr val="tx1"/>
                </a:solidFill>
                <a:effectLst/>
                <a:latin typeface="+mn-lt"/>
              </a:defRPr>
            </a:lvl1pPr>
          </a:lstStyle>
          <a:p>
            <a:pPr>
              <a:defRPr/>
            </a:pPr>
            <a:endParaRPr lang="en-US"/>
          </a:p>
        </p:txBody>
      </p:sp>
      <p:sp>
        <p:nvSpPr>
          <p:cNvPr id="5" name="Footer Placeholder 4"/>
          <p:cNvSpPr>
            <a:spLocks noGrp="1"/>
          </p:cNvSpPr>
          <p:nvPr>
            <p:ph type="ftr" sz="quarter" idx="3"/>
          </p:nvPr>
        </p:nvSpPr>
        <p:spPr>
          <a:xfrm>
            <a:off x="4646678" y="13483672"/>
            <a:ext cx="12428219" cy="804965"/>
          </a:xfrm>
          <a:prstGeom prst="rect">
            <a:avLst/>
          </a:prstGeom>
        </p:spPr>
        <p:txBody>
          <a:bodyPr vert="horz" lIns="91440" tIns="45720" rIns="91440" bIns="45720" rtlCol="0" anchor="ctr"/>
          <a:lstStyle>
            <a:lvl1pPr algn="l">
              <a:defRPr sz="2079"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19347498" y="13483672"/>
            <a:ext cx="966947" cy="804965"/>
          </a:xfrm>
          <a:prstGeom prst="rect">
            <a:avLst/>
          </a:prstGeom>
        </p:spPr>
        <p:txBody>
          <a:bodyPr vert="horz" lIns="91440" tIns="45720" rIns="91440" bIns="45720" rtlCol="0" anchor="ctr"/>
          <a:lstStyle>
            <a:lvl1pPr algn="r">
              <a:defRPr sz="2079" b="0" i="0">
                <a:solidFill>
                  <a:schemeClr val="tx1"/>
                </a:solidFill>
                <a:effectLst/>
                <a:latin typeface="+mn-lt"/>
              </a:defRPr>
            </a:lvl1p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22537595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50391" rtl="0" eaLnBrk="1" latinLnBrk="0" hangingPunct="1">
        <a:spcBef>
          <a:spcPct val="0"/>
        </a:spcBef>
        <a:buNone/>
        <a:defRPr sz="8315"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93994" indent="-593994" algn="l" defTabSz="950391" rtl="0" eaLnBrk="1" latinLnBrk="0" hangingPunct="1">
        <a:spcBef>
          <a:spcPct val="20000"/>
        </a:spcBef>
        <a:spcAft>
          <a:spcPts val="1247"/>
        </a:spcAft>
        <a:buClr>
          <a:schemeClr val="accent1">
            <a:lumMod val="75000"/>
          </a:schemeClr>
        </a:buClr>
        <a:buSzPct val="145000"/>
        <a:buFont typeface="Arial"/>
        <a:buChar char="•"/>
        <a:defRPr sz="4989" kern="1200" cap="none">
          <a:solidFill>
            <a:schemeClr val="tx1"/>
          </a:solidFill>
          <a:effectLst/>
          <a:latin typeface="+mn-lt"/>
          <a:ea typeface="+mn-ea"/>
          <a:cs typeface="+mn-cs"/>
        </a:defRPr>
      </a:lvl1pPr>
      <a:lvl2pPr marL="1544385" indent="-593994" algn="l" defTabSz="950391" rtl="0" eaLnBrk="1" latinLnBrk="0" hangingPunct="1">
        <a:spcBef>
          <a:spcPct val="20000"/>
        </a:spcBef>
        <a:spcAft>
          <a:spcPts val="1247"/>
        </a:spcAft>
        <a:buClr>
          <a:schemeClr val="accent1">
            <a:lumMod val="75000"/>
          </a:schemeClr>
        </a:buClr>
        <a:buSzPct val="145000"/>
        <a:buFont typeface="Arial"/>
        <a:buChar char="•"/>
        <a:defRPr sz="4157" kern="1200" cap="none">
          <a:solidFill>
            <a:schemeClr val="tx1"/>
          </a:solidFill>
          <a:effectLst/>
          <a:latin typeface="+mn-lt"/>
          <a:ea typeface="+mn-ea"/>
          <a:cs typeface="+mn-cs"/>
        </a:defRPr>
      </a:lvl2pPr>
      <a:lvl3pPr marL="2494776" indent="-593994" algn="l" defTabSz="950391" rtl="0" eaLnBrk="1" latinLnBrk="0" hangingPunct="1">
        <a:spcBef>
          <a:spcPct val="20000"/>
        </a:spcBef>
        <a:spcAft>
          <a:spcPts val="1247"/>
        </a:spcAft>
        <a:buClr>
          <a:schemeClr val="accent1">
            <a:lumMod val="75000"/>
          </a:schemeClr>
        </a:buClr>
        <a:buSzPct val="145000"/>
        <a:buFont typeface="Arial"/>
        <a:buChar char="•"/>
        <a:defRPr sz="3742" kern="1200" cap="none">
          <a:solidFill>
            <a:schemeClr val="tx1"/>
          </a:solidFill>
          <a:effectLst/>
          <a:latin typeface="+mn-lt"/>
          <a:ea typeface="+mn-ea"/>
          <a:cs typeface="+mn-cs"/>
        </a:defRPr>
      </a:lvl3pPr>
      <a:lvl4pPr marL="3207569" indent="-356397" algn="l" defTabSz="950391" rtl="0" eaLnBrk="1" latinLnBrk="0" hangingPunct="1">
        <a:spcBef>
          <a:spcPct val="20000"/>
        </a:spcBef>
        <a:spcAft>
          <a:spcPts val="1247"/>
        </a:spcAft>
        <a:buClr>
          <a:schemeClr val="accent1">
            <a:lumMod val="75000"/>
          </a:schemeClr>
        </a:buClr>
        <a:buSzPct val="145000"/>
        <a:buFont typeface="Arial"/>
        <a:buChar char="•"/>
        <a:defRPr sz="3326" kern="1200" cap="none">
          <a:solidFill>
            <a:schemeClr val="tx1"/>
          </a:solidFill>
          <a:effectLst/>
          <a:latin typeface="+mn-lt"/>
          <a:ea typeface="+mn-ea"/>
          <a:cs typeface="+mn-cs"/>
        </a:defRPr>
      </a:lvl4pPr>
      <a:lvl5pPr marL="4157960" indent="-356397" algn="l" defTabSz="950391" rtl="0" eaLnBrk="1" latinLnBrk="0" hangingPunct="1">
        <a:spcBef>
          <a:spcPct val="20000"/>
        </a:spcBef>
        <a:spcAft>
          <a:spcPts val="1247"/>
        </a:spcAft>
        <a:buClr>
          <a:schemeClr val="accent1">
            <a:lumMod val="75000"/>
          </a:schemeClr>
        </a:buClr>
        <a:buSzPct val="145000"/>
        <a:buFont typeface="Arial"/>
        <a:buChar char="•"/>
        <a:defRPr sz="2910" kern="1200" cap="none">
          <a:solidFill>
            <a:schemeClr val="tx1"/>
          </a:solidFill>
          <a:effectLst/>
          <a:latin typeface="+mn-lt"/>
          <a:ea typeface="+mn-ea"/>
          <a:cs typeface="+mn-cs"/>
        </a:defRPr>
      </a:lvl5pPr>
      <a:lvl6pPr marL="5227149" indent="-475195" algn="l" defTabSz="950391" rtl="0" eaLnBrk="1" latinLnBrk="0" hangingPunct="1">
        <a:spcBef>
          <a:spcPct val="20000"/>
        </a:spcBef>
        <a:spcAft>
          <a:spcPts val="1247"/>
        </a:spcAft>
        <a:buClr>
          <a:schemeClr val="accent1">
            <a:lumMod val="75000"/>
          </a:schemeClr>
        </a:buClr>
        <a:buSzPct val="145000"/>
        <a:buFont typeface="Arial"/>
        <a:buChar char="•"/>
        <a:defRPr sz="2910" kern="1200" cap="none">
          <a:solidFill>
            <a:schemeClr val="tx1"/>
          </a:solidFill>
          <a:effectLst/>
          <a:latin typeface="+mn-lt"/>
          <a:ea typeface="+mn-ea"/>
          <a:cs typeface="+mn-cs"/>
        </a:defRPr>
      </a:lvl6pPr>
      <a:lvl7pPr marL="6177540" indent="-475195" algn="l" defTabSz="950391" rtl="0" eaLnBrk="1" latinLnBrk="0" hangingPunct="1">
        <a:spcBef>
          <a:spcPct val="20000"/>
        </a:spcBef>
        <a:spcAft>
          <a:spcPts val="1247"/>
        </a:spcAft>
        <a:buClr>
          <a:schemeClr val="accent1">
            <a:lumMod val="75000"/>
          </a:schemeClr>
        </a:buClr>
        <a:buSzPct val="145000"/>
        <a:buFont typeface="Arial"/>
        <a:buChar char="•"/>
        <a:defRPr sz="2910" kern="1200" cap="none">
          <a:solidFill>
            <a:schemeClr val="tx1"/>
          </a:solidFill>
          <a:effectLst/>
          <a:latin typeface="+mn-lt"/>
          <a:ea typeface="+mn-ea"/>
          <a:cs typeface="+mn-cs"/>
        </a:defRPr>
      </a:lvl7pPr>
      <a:lvl8pPr marL="7127931" indent="-475195" algn="l" defTabSz="950391" rtl="0" eaLnBrk="1" latinLnBrk="0" hangingPunct="1">
        <a:spcBef>
          <a:spcPct val="20000"/>
        </a:spcBef>
        <a:spcAft>
          <a:spcPts val="1247"/>
        </a:spcAft>
        <a:buClr>
          <a:schemeClr val="accent1">
            <a:lumMod val="75000"/>
          </a:schemeClr>
        </a:buClr>
        <a:buSzPct val="145000"/>
        <a:buFont typeface="Arial"/>
        <a:buChar char="•"/>
        <a:defRPr sz="2910" kern="1200" cap="none">
          <a:solidFill>
            <a:schemeClr val="tx1"/>
          </a:solidFill>
          <a:effectLst/>
          <a:latin typeface="+mn-lt"/>
          <a:ea typeface="+mn-ea"/>
          <a:cs typeface="+mn-cs"/>
        </a:defRPr>
      </a:lvl8pPr>
      <a:lvl9pPr marL="8078322" indent="-475195" algn="l" defTabSz="950391" rtl="0" eaLnBrk="1" latinLnBrk="0" hangingPunct="1">
        <a:spcBef>
          <a:spcPct val="20000"/>
        </a:spcBef>
        <a:spcAft>
          <a:spcPts val="1247"/>
        </a:spcAft>
        <a:buClr>
          <a:schemeClr val="accent1">
            <a:lumMod val="75000"/>
          </a:schemeClr>
        </a:buClr>
        <a:buSzPct val="145000"/>
        <a:buFont typeface="Arial"/>
        <a:buChar char="•"/>
        <a:defRPr sz="2910" kern="1200" cap="none">
          <a:solidFill>
            <a:schemeClr val="tx1"/>
          </a:solidFill>
          <a:effectLst/>
          <a:latin typeface="+mn-lt"/>
          <a:ea typeface="+mn-ea"/>
          <a:cs typeface="+mn-cs"/>
        </a:defRPr>
      </a:lvl9pPr>
    </p:bodyStyle>
    <p:otherStyle>
      <a:defPPr>
        <a:defRPr lang="en-US"/>
      </a:defPPr>
      <a:lvl1pPr marL="0" algn="l" defTabSz="950391" rtl="0" eaLnBrk="1" latinLnBrk="0" hangingPunct="1">
        <a:defRPr sz="3742" kern="1200">
          <a:solidFill>
            <a:schemeClr val="tx1"/>
          </a:solidFill>
          <a:latin typeface="+mn-lt"/>
          <a:ea typeface="+mn-ea"/>
          <a:cs typeface="+mn-cs"/>
        </a:defRPr>
      </a:lvl1pPr>
      <a:lvl2pPr marL="950391" algn="l" defTabSz="950391" rtl="0" eaLnBrk="1" latinLnBrk="0" hangingPunct="1">
        <a:defRPr sz="3742" kern="1200">
          <a:solidFill>
            <a:schemeClr val="tx1"/>
          </a:solidFill>
          <a:latin typeface="+mn-lt"/>
          <a:ea typeface="+mn-ea"/>
          <a:cs typeface="+mn-cs"/>
        </a:defRPr>
      </a:lvl2pPr>
      <a:lvl3pPr marL="1900782" algn="l" defTabSz="950391" rtl="0" eaLnBrk="1" latinLnBrk="0" hangingPunct="1">
        <a:defRPr sz="3742" kern="1200">
          <a:solidFill>
            <a:schemeClr val="tx1"/>
          </a:solidFill>
          <a:latin typeface="+mn-lt"/>
          <a:ea typeface="+mn-ea"/>
          <a:cs typeface="+mn-cs"/>
        </a:defRPr>
      </a:lvl3pPr>
      <a:lvl4pPr marL="2851172" algn="l" defTabSz="950391" rtl="0" eaLnBrk="1" latinLnBrk="0" hangingPunct="1">
        <a:defRPr sz="3742" kern="1200">
          <a:solidFill>
            <a:schemeClr val="tx1"/>
          </a:solidFill>
          <a:latin typeface="+mn-lt"/>
          <a:ea typeface="+mn-ea"/>
          <a:cs typeface="+mn-cs"/>
        </a:defRPr>
      </a:lvl4pPr>
      <a:lvl5pPr marL="3801563" algn="l" defTabSz="950391" rtl="0" eaLnBrk="1" latinLnBrk="0" hangingPunct="1">
        <a:defRPr sz="3742" kern="1200">
          <a:solidFill>
            <a:schemeClr val="tx1"/>
          </a:solidFill>
          <a:latin typeface="+mn-lt"/>
          <a:ea typeface="+mn-ea"/>
          <a:cs typeface="+mn-cs"/>
        </a:defRPr>
      </a:lvl5pPr>
      <a:lvl6pPr marL="4751954" algn="l" defTabSz="950391" rtl="0" eaLnBrk="1" latinLnBrk="0" hangingPunct="1">
        <a:defRPr sz="3742" kern="1200">
          <a:solidFill>
            <a:schemeClr val="tx1"/>
          </a:solidFill>
          <a:latin typeface="+mn-lt"/>
          <a:ea typeface="+mn-ea"/>
          <a:cs typeface="+mn-cs"/>
        </a:defRPr>
      </a:lvl6pPr>
      <a:lvl7pPr marL="5702345" algn="l" defTabSz="950391" rtl="0" eaLnBrk="1" latinLnBrk="0" hangingPunct="1">
        <a:defRPr sz="3742" kern="1200">
          <a:solidFill>
            <a:schemeClr val="tx1"/>
          </a:solidFill>
          <a:latin typeface="+mn-lt"/>
          <a:ea typeface="+mn-ea"/>
          <a:cs typeface="+mn-cs"/>
        </a:defRPr>
      </a:lvl7pPr>
      <a:lvl8pPr marL="6652735" algn="l" defTabSz="950391" rtl="0" eaLnBrk="1" latinLnBrk="0" hangingPunct="1">
        <a:defRPr sz="3742" kern="1200">
          <a:solidFill>
            <a:schemeClr val="tx1"/>
          </a:solidFill>
          <a:latin typeface="+mn-lt"/>
          <a:ea typeface="+mn-ea"/>
          <a:cs typeface="+mn-cs"/>
        </a:defRPr>
      </a:lvl8pPr>
      <a:lvl9pPr marL="7603126" algn="l" defTabSz="950391" rtl="0" eaLnBrk="1" latinLnBrk="0" hangingPunct="1">
        <a:defRPr sz="374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E6D1C9C-2516-4738-BC80-673A19ECE5BD}"/>
              </a:ext>
            </a:extLst>
          </p:cNvPr>
          <p:cNvSpPr/>
          <p:nvPr/>
        </p:nvSpPr>
        <p:spPr>
          <a:xfrm>
            <a:off x="16036053" y="2103786"/>
            <a:ext cx="5070563" cy="12826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4157" b="1" dirty="0"/>
          </a:p>
        </p:txBody>
      </p:sp>
      <p:sp>
        <p:nvSpPr>
          <p:cNvPr id="35" name="Rectangle 34">
            <a:extLst>
              <a:ext uri="{FF2B5EF4-FFF2-40B4-BE49-F238E27FC236}">
                <a16:creationId xmlns:a16="http://schemas.microsoft.com/office/drawing/2014/main" id="{C1A78FD3-E9DB-4FE3-AB33-E38CDC266E12}"/>
              </a:ext>
            </a:extLst>
          </p:cNvPr>
          <p:cNvSpPr/>
          <p:nvPr/>
        </p:nvSpPr>
        <p:spPr>
          <a:xfrm>
            <a:off x="4447512" y="7903950"/>
            <a:ext cx="4123474" cy="702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4157"/>
          </a:p>
        </p:txBody>
      </p:sp>
      <p:sp>
        <p:nvSpPr>
          <p:cNvPr id="41" name="Title 11">
            <a:extLst>
              <a:ext uri="{FF2B5EF4-FFF2-40B4-BE49-F238E27FC236}">
                <a16:creationId xmlns:a16="http://schemas.microsoft.com/office/drawing/2014/main" id="{8785E597-B0C8-4CA8-9A56-A0F3996D088D}"/>
              </a:ext>
            </a:extLst>
          </p:cNvPr>
          <p:cNvSpPr txBox="1"/>
          <p:nvPr/>
        </p:nvSpPr>
        <p:spPr>
          <a:xfrm>
            <a:off x="2954048" y="55633"/>
            <a:ext cx="15839722" cy="1434055"/>
          </a:xfrm>
          <a:prstGeom prst="rect">
            <a:avLst/>
          </a:prstGeom>
        </p:spPr>
        <p:txBody>
          <a:bodyPr lIns="55439" tIns="27720" rIns="55439" bIns="27720"/>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7795" b="1" dirty="0">
                <a:solidFill>
                  <a:srgbClr val="235078"/>
                </a:solidFill>
                <a:latin typeface="Arial Rounded MT Bold" panose="020F0704030504030204" pitchFamily="34" charset="0"/>
                <a:cs typeface="Arial" panose="020B0604020202020204" pitchFamily="34" charset="0"/>
              </a:rPr>
              <a:t>VOICE VAULT</a:t>
            </a:r>
          </a:p>
        </p:txBody>
      </p:sp>
      <p:sp>
        <p:nvSpPr>
          <p:cNvPr id="46" name="Rectangle 45">
            <a:extLst>
              <a:ext uri="{FF2B5EF4-FFF2-40B4-BE49-F238E27FC236}">
                <a16:creationId xmlns:a16="http://schemas.microsoft.com/office/drawing/2014/main" id="{2C718E78-BDD8-4BAD-851F-D423AE935B0D}"/>
              </a:ext>
            </a:extLst>
          </p:cNvPr>
          <p:cNvSpPr/>
          <p:nvPr/>
        </p:nvSpPr>
        <p:spPr>
          <a:xfrm>
            <a:off x="178161" y="2103786"/>
            <a:ext cx="8376909" cy="552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4157">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8818419" y="2146860"/>
            <a:ext cx="6954285" cy="5477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4157" dirty="0"/>
          </a:p>
        </p:txBody>
      </p:sp>
      <p:sp>
        <p:nvSpPr>
          <p:cNvPr id="49" name="Rectangle 48">
            <a:extLst>
              <a:ext uri="{FF2B5EF4-FFF2-40B4-BE49-F238E27FC236}">
                <a16:creationId xmlns:a16="http://schemas.microsoft.com/office/drawing/2014/main" id="{8F25EFAD-7AAF-4CAF-BA69-869B3D423F7F}"/>
              </a:ext>
            </a:extLst>
          </p:cNvPr>
          <p:cNvSpPr/>
          <p:nvPr/>
        </p:nvSpPr>
        <p:spPr>
          <a:xfrm>
            <a:off x="150664" y="7903950"/>
            <a:ext cx="4123474" cy="702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4157"/>
          </a:p>
        </p:txBody>
      </p:sp>
      <p:sp>
        <p:nvSpPr>
          <p:cNvPr id="51" name="Rectangle 50">
            <a:extLst>
              <a:ext uri="{FF2B5EF4-FFF2-40B4-BE49-F238E27FC236}">
                <a16:creationId xmlns:a16="http://schemas.microsoft.com/office/drawing/2014/main" id="{BF801B80-E24E-4773-AC4E-37DC17B0424E}"/>
              </a:ext>
            </a:extLst>
          </p:cNvPr>
          <p:cNvSpPr/>
          <p:nvPr/>
        </p:nvSpPr>
        <p:spPr>
          <a:xfrm>
            <a:off x="8793569" y="7901419"/>
            <a:ext cx="6944944" cy="26641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4157"/>
          </a:p>
        </p:txBody>
      </p:sp>
      <p:sp>
        <p:nvSpPr>
          <p:cNvPr id="52" name="Rectangle 51">
            <a:extLst>
              <a:ext uri="{FF2B5EF4-FFF2-40B4-BE49-F238E27FC236}">
                <a16:creationId xmlns:a16="http://schemas.microsoft.com/office/drawing/2014/main" id="{F6D8A1CF-B987-4F36-8586-4BEDACCCAB04}"/>
              </a:ext>
            </a:extLst>
          </p:cNvPr>
          <p:cNvSpPr/>
          <p:nvPr/>
        </p:nvSpPr>
        <p:spPr>
          <a:xfrm>
            <a:off x="8818419" y="10843262"/>
            <a:ext cx="6920094" cy="408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4157"/>
          </a:p>
        </p:txBody>
      </p:sp>
      <p:sp>
        <p:nvSpPr>
          <p:cNvPr id="53" name="TextBox 52">
            <a:extLst>
              <a:ext uri="{FF2B5EF4-FFF2-40B4-BE49-F238E27FC236}">
                <a16:creationId xmlns:a16="http://schemas.microsoft.com/office/drawing/2014/main" id="{B9BDD4D7-12C6-4DBA-AD93-2C88BC17BC8B}"/>
              </a:ext>
            </a:extLst>
          </p:cNvPr>
          <p:cNvSpPr txBox="1"/>
          <p:nvPr/>
        </p:nvSpPr>
        <p:spPr>
          <a:xfrm>
            <a:off x="277009" y="3162338"/>
            <a:ext cx="8309176" cy="4154984"/>
          </a:xfrm>
          <a:prstGeom prst="rect">
            <a:avLst/>
          </a:prstGeom>
          <a:noFill/>
        </p:spPr>
        <p:txBody>
          <a:bodyPr wrap="square" rtlCol="0">
            <a:spAutoFit/>
          </a:bodyPr>
          <a:lstStyle>
            <a:defPPr>
              <a:defRPr kern="1200" smtId="4294967295"/>
            </a:defPPr>
          </a:lstStyle>
          <a:p>
            <a:r>
              <a:rPr lang="en-US" sz="2200" b="1" i="1" dirty="0">
                <a:solidFill>
                  <a:schemeClr val="tx1">
                    <a:lumMod val="95000"/>
                    <a:lumOff val="5000"/>
                  </a:schemeClr>
                </a:solidFill>
                <a:ea typeface="Open Sans" panose="020B0606030504020204" pitchFamily="34" charset="0"/>
                <a:cs typeface="Arial" panose="020B0604020202020204" pitchFamily="34" charset="0"/>
              </a:rPr>
              <a:t>Voice Vault is a desktop-based application designed and developed using the python programming language. The tool aims to make cloud storage with proper encryption. The encryption algorithm is self-developed, accurate, and secured. Along with Encrypted cloud storage, we are also providing proper user authentication. User authentication is done using Voice Recognition System. A user’s voice is verified locally against itself, a token is sent to the service provider, and access is granted. We developed a voice recognition system using python &amp; machine learning. It won’t give access to the user until the voice doesn’t match. We used ‘python speech features and </a:t>
            </a:r>
            <a:r>
              <a:rPr lang="en-US" sz="2200" b="1" i="1" dirty="0" err="1">
                <a:solidFill>
                  <a:schemeClr val="tx1">
                    <a:lumMod val="95000"/>
                    <a:lumOff val="5000"/>
                  </a:schemeClr>
                </a:solidFill>
                <a:ea typeface="Open Sans" panose="020B0606030504020204" pitchFamily="34" charset="0"/>
                <a:cs typeface="Arial" panose="020B0604020202020204" pitchFamily="34" charset="0"/>
              </a:rPr>
              <a:t>pyaudio</a:t>
            </a:r>
            <a:r>
              <a:rPr lang="en-US" sz="2200" b="1" i="1" dirty="0">
                <a:solidFill>
                  <a:schemeClr val="tx1">
                    <a:lumMod val="95000"/>
                    <a:lumOff val="5000"/>
                  </a:schemeClr>
                </a:solidFill>
                <a:ea typeface="Open Sans" panose="020B0606030504020204" pitchFamily="34" charset="0"/>
                <a:cs typeface="Arial" panose="020B0604020202020204" pitchFamily="34" charset="0"/>
              </a:rPr>
              <a:t> modules of python for taking voice samples and for preprocessing it, we used the GMM model (Gaussian Mixture Model).</a:t>
            </a:r>
          </a:p>
        </p:txBody>
      </p:sp>
      <p:sp>
        <p:nvSpPr>
          <p:cNvPr id="56" name="TextBox 55">
            <a:extLst>
              <a:ext uri="{FF2B5EF4-FFF2-40B4-BE49-F238E27FC236}">
                <a16:creationId xmlns:a16="http://schemas.microsoft.com/office/drawing/2014/main" id="{1D434DB1-CA03-4AE7-BD42-F2F4837CE20D}"/>
              </a:ext>
            </a:extLst>
          </p:cNvPr>
          <p:cNvSpPr txBox="1"/>
          <p:nvPr/>
        </p:nvSpPr>
        <p:spPr>
          <a:xfrm>
            <a:off x="16253812" y="13293828"/>
            <a:ext cx="4672080" cy="212366"/>
          </a:xfrm>
          <a:prstGeom prst="rect">
            <a:avLst/>
          </a:prstGeom>
          <a:noFill/>
        </p:spPr>
        <p:txBody>
          <a:bodyPr wrap="square" rtlCol="0">
            <a:spAutoFit/>
          </a:bodyPr>
          <a:lstStyle>
            <a:defPPr>
              <a:defRPr kern="1200" smtId="4294967295"/>
            </a:defPPr>
          </a:lstStyle>
          <a:p>
            <a:r>
              <a:rPr lang="en-US" sz="78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ion.</a:t>
            </a:r>
          </a:p>
        </p:txBody>
      </p:sp>
      <p:sp>
        <p:nvSpPr>
          <p:cNvPr id="60" name="TextBox 59">
            <a:extLst>
              <a:ext uri="{FF2B5EF4-FFF2-40B4-BE49-F238E27FC236}">
                <a16:creationId xmlns:a16="http://schemas.microsoft.com/office/drawing/2014/main" id="{22B0201C-B275-4172-AE5F-42B6EA405F41}"/>
              </a:ext>
            </a:extLst>
          </p:cNvPr>
          <p:cNvSpPr txBox="1"/>
          <p:nvPr/>
        </p:nvSpPr>
        <p:spPr>
          <a:xfrm>
            <a:off x="9107561" y="11298213"/>
            <a:ext cx="6570701" cy="3170099"/>
          </a:xfrm>
          <a:prstGeom prst="rect">
            <a:avLst/>
          </a:prstGeom>
          <a:noFill/>
        </p:spPr>
        <p:txBody>
          <a:bodyPr wrap="square" rtlCol="0">
            <a:spAutoFit/>
          </a:bodyPr>
          <a:lstStyle>
            <a:defPPr>
              <a:defRPr kern="1200" smtId="4294967295"/>
            </a:defPPr>
          </a:lstStyle>
          <a:p>
            <a:pPr marL="371246" indent="-371246">
              <a:buFont typeface="Wingdings" panose="05000000000000000000" pitchFamily="2" charset="2"/>
              <a:buChar char="v"/>
            </a:pPr>
            <a:endParaRPr lang="en-US" sz="2000" b="1" i="1" dirty="0">
              <a:ea typeface="Open Sans" panose="020B0606030504020204" pitchFamily="34" charset="0"/>
              <a:cs typeface="Open Sans" panose="020B0606030504020204" pitchFamily="34" charset="0"/>
            </a:endParaRPr>
          </a:p>
          <a:p>
            <a:r>
              <a:rPr lang="en-US" sz="2000" b="1" i="1" dirty="0">
                <a:ea typeface="Open Sans" panose="020B0606030504020204" pitchFamily="34" charset="0"/>
                <a:cs typeface="Open Sans" panose="020B0606030504020204" pitchFamily="34" charset="0"/>
              </a:rPr>
              <a:t>The Voice Vault was designed to hide user important documents and encrypt there files, with voice as key also unlocking them so that they can have access to it. The tool stores all the data in database which can be accessed anytime by the authorized person. The management of all the data will be done by the system, there is no need on arranging data manually. It is concluded that the use of GMM as a statistical model in the speech recognition gives a very high accuracy of recognition (&gt; 70%).</a:t>
            </a:r>
          </a:p>
        </p:txBody>
      </p:sp>
      <p:sp>
        <p:nvSpPr>
          <p:cNvPr id="62" name="TextBox 61">
            <a:extLst>
              <a:ext uri="{FF2B5EF4-FFF2-40B4-BE49-F238E27FC236}">
                <a16:creationId xmlns:a16="http://schemas.microsoft.com/office/drawing/2014/main" id="{A067F8A1-EE95-4354-8E2F-952A6BBDBFFC}"/>
              </a:ext>
            </a:extLst>
          </p:cNvPr>
          <p:cNvSpPr txBox="1"/>
          <p:nvPr/>
        </p:nvSpPr>
        <p:spPr>
          <a:xfrm>
            <a:off x="416198" y="8698724"/>
            <a:ext cx="3742346" cy="5262979"/>
          </a:xfrm>
          <a:prstGeom prst="rect">
            <a:avLst/>
          </a:prstGeom>
          <a:noFill/>
        </p:spPr>
        <p:txBody>
          <a:bodyPr wrap="square" rtlCol="0">
            <a:spAutoFit/>
          </a:bodyPr>
          <a:lstStyle>
            <a:defPPr>
              <a:defRPr kern="1200" smtId="4294967295"/>
            </a:defPPr>
          </a:lstStyle>
          <a:p>
            <a:r>
              <a:rPr lang="en-US" sz="2100" b="1" i="1" dirty="0">
                <a:solidFill>
                  <a:schemeClr val="tx1">
                    <a:lumMod val="95000"/>
                    <a:lumOff val="5000"/>
                  </a:schemeClr>
                </a:solidFill>
                <a:ea typeface="Open Sans" panose="020B0606030504020204" pitchFamily="34" charset="0"/>
                <a:cs typeface="Open Sans" panose="020B0606030504020204" pitchFamily="34" charset="0"/>
              </a:rPr>
              <a:t>Often many software/tools enable you to prevent other people from viewing, editing, and deleting files and directories. These programs use encryption techniques for security. These tools are designed for protecting files/folders on your local computer. Many such programs can be used to lock directories on a flash drive, external USB drive, internal hard drive, and more. These tools have ads and charge you money for the protection of files.</a:t>
            </a:r>
          </a:p>
        </p:txBody>
      </p:sp>
      <p:sp>
        <p:nvSpPr>
          <p:cNvPr id="64" name="TextBox 63">
            <a:extLst>
              <a:ext uri="{FF2B5EF4-FFF2-40B4-BE49-F238E27FC236}">
                <a16:creationId xmlns:a16="http://schemas.microsoft.com/office/drawing/2014/main" id="{499918C8-D8D3-4947-B7FD-9341EAE5F7F2}"/>
              </a:ext>
            </a:extLst>
          </p:cNvPr>
          <p:cNvSpPr txBox="1"/>
          <p:nvPr/>
        </p:nvSpPr>
        <p:spPr>
          <a:xfrm>
            <a:off x="8997665" y="8717854"/>
            <a:ext cx="4672080" cy="1691489"/>
          </a:xfrm>
          <a:prstGeom prst="rect">
            <a:avLst/>
          </a:prstGeom>
          <a:noFill/>
        </p:spPr>
        <p:txBody>
          <a:bodyPr wrap="square" rtlCol="0">
            <a:spAutoFit/>
          </a:bodyPr>
          <a:lstStyle>
            <a:defPPr>
              <a:defRPr kern="1200" smtId="4294967295"/>
            </a:defPPr>
          </a:lstStyle>
          <a:p>
            <a:pPr marL="371246" indent="-371246">
              <a:buFont typeface="Wingdings" panose="05000000000000000000" pitchFamily="2" charset="2"/>
              <a:buChar char="§"/>
            </a:pPr>
            <a:r>
              <a:rPr lang="en-US" sz="2598" b="1" i="1" dirty="0">
                <a:solidFill>
                  <a:schemeClr val="tx1">
                    <a:lumMod val="95000"/>
                    <a:lumOff val="5000"/>
                  </a:schemeClr>
                </a:solidFill>
                <a:ea typeface="Open Sans" panose="020B0606030504020204" pitchFamily="34" charset="0"/>
                <a:cs typeface="Open Sans" panose="020B0606030504020204" pitchFamily="34" charset="0"/>
              </a:rPr>
              <a:t>Python</a:t>
            </a:r>
          </a:p>
          <a:p>
            <a:pPr marL="371246" indent="-371246">
              <a:buFont typeface="Wingdings" panose="05000000000000000000" pitchFamily="2" charset="2"/>
              <a:buChar char="§"/>
            </a:pPr>
            <a:r>
              <a:rPr lang="en-US" sz="2598" b="1" i="1" dirty="0" err="1">
                <a:solidFill>
                  <a:schemeClr val="tx1">
                    <a:lumMod val="95000"/>
                    <a:lumOff val="5000"/>
                  </a:schemeClr>
                </a:solidFill>
                <a:ea typeface="Open Sans" panose="020B0606030504020204" pitchFamily="34" charset="0"/>
                <a:cs typeface="Open Sans" panose="020B0606030504020204" pitchFamily="34" charset="0"/>
              </a:rPr>
              <a:t>RemoteMySql</a:t>
            </a:r>
            <a:endParaRPr lang="en-US" sz="2598" b="1" i="1" dirty="0">
              <a:solidFill>
                <a:schemeClr val="tx1">
                  <a:lumMod val="95000"/>
                  <a:lumOff val="5000"/>
                </a:schemeClr>
              </a:solidFill>
              <a:ea typeface="Open Sans" panose="020B0606030504020204" pitchFamily="34" charset="0"/>
              <a:cs typeface="Open Sans" panose="020B0606030504020204" pitchFamily="34" charset="0"/>
            </a:endParaRPr>
          </a:p>
          <a:p>
            <a:pPr marL="371246" indent="-371246">
              <a:buFont typeface="Wingdings" panose="05000000000000000000" pitchFamily="2" charset="2"/>
              <a:buChar char="§"/>
            </a:pPr>
            <a:r>
              <a:rPr lang="en-US" sz="2598" b="1" i="1" dirty="0">
                <a:solidFill>
                  <a:schemeClr val="tx1">
                    <a:lumMod val="95000"/>
                    <a:lumOff val="5000"/>
                  </a:schemeClr>
                </a:solidFill>
                <a:ea typeface="Open Sans" panose="020B0606030504020204" pitchFamily="34" charset="0"/>
                <a:cs typeface="Open Sans" panose="020B0606030504020204" pitchFamily="34" charset="0"/>
              </a:rPr>
              <a:t>Cryptography </a:t>
            </a:r>
          </a:p>
          <a:p>
            <a:pPr marL="371246" indent="-371246">
              <a:buFont typeface="Wingdings" panose="05000000000000000000" pitchFamily="2" charset="2"/>
              <a:buChar char="§"/>
            </a:pPr>
            <a:r>
              <a:rPr lang="en-US" sz="2598" b="1" i="1" dirty="0">
                <a:solidFill>
                  <a:schemeClr val="tx1">
                    <a:lumMod val="95000"/>
                    <a:lumOff val="5000"/>
                  </a:schemeClr>
                </a:solidFill>
                <a:ea typeface="Open Sans" panose="020B0606030504020204" pitchFamily="34" charset="0"/>
                <a:cs typeface="Open Sans" panose="020B0606030504020204" pitchFamily="34" charset="0"/>
              </a:rPr>
              <a:t>Gaussian Mixture Model</a:t>
            </a:r>
          </a:p>
        </p:txBody>
      </p:sp>
      <p:sp>
        <p:nvSpPr>
          <p:cNvPr id="66" name="TextBox 65">
            <a:extLst>
              <a:ext uri="{FF2B5EF4-FFF2-40B4-BE49-F238E27FC236}">
                <a16:creationId xmlns:a16="http://schemas.microsoft.com/office/drawing/2014/main" id="{223EAA92-7B93-4F15-A4CA-18552CBA76AE}"/>
              </a:ext>
            </a:extLst>
          </p:cNvPr>
          <p:cNvSpPr txBox="1"/>
          <p:nvPr/>
        </p:nvSpPr>
        <p:spPr>
          <a:xfrm>
            <a:off x="4649421" y="8637702"/>
            <a:ext cx="3768866" cy="6247864"/>
          </a:xfrm>
          <a:prstGeom prst="rect">
            <a:avLst/>
          </a:prstGeom>
          <a:noFill/>
        </p:spPr>
        <p:txBody>
          <a:bodyPr wrap="square" rtlCol="0">
            <a:spAutoFit/>
          </a:bodyPr>
          <a:lstStyle>
            <a:defPPr>
              <a:defRPr kern="1200" smtId="4294967295"/>
            </a:defPPr>
          </a:lstStyle>
          <a:p>
            <a:r>
              <a:rPr lang="en-US" sz="2000" b="1" i="1" dirty="0">
                <a:solidFill>
                  <a:schemeClr val="tx1">
                    <a:lumMod val="95000"/>
                    <a:lumOff val="5000"/>
                  </a:schemeClr>
                </a:solidFill>
                <a:ea typeface="Open Sans" panose="020B0606030504020204" pitchFamily="34" charset="0"/>
                <a:cs typeface="Open Sans" panose="020B0606030504020204" pitchFamily="34" charset="0"/>
              </a:rPr>
              <a:t>The proposed tool can be accessed in the real world from any device. There are hacking </a:t>
            </a:r>
            <a:r>
              <a:rPr lang="en-US" sz="2000" b="1" i="1" dirty="0" err="1">
                <a:solidFill>
                  <a:schemeClr val="tx1">
                    <a:lumMod val="95000"/>
                    <a:lumOff val="5000"/>
                  </a:schemeClr>
                </a:solidFill>
                <a:ea typeface="Open Sans" panose="020B0606030504020204" pitchFamily="34" charset="0"/>
                <a:cs typeface="Open Sans" panose="020B0606030504020204" pitchFamily="34" charset="0"/>
              </a:rPr>
              <a:t>softwares</a:t>
            </a:r>
            <a:r>
              <a:rPr lang="en-US" sz="2000" b="1" i="1" dirty="0">
                <a:solidFill>
                  <a:schemeClr val="tx1">
                    <a:lumMod val="95000"/>
                    <a:lumOff val="5000"/>
                  </a:schemeClr>
                </a:solidFill>
                <a:ea typeface="Open Sans" panose="020B0606030504020204" pitchFamily="34" charset="0"/>
                <a:cs typeface="Open Sans" panose="020B0606030504020204" pitchFamily="34" charset="0"/>
              </a:rPr>
              <a:t> that can pick up everything entered through the keyboard and store it into a buffer. Hence a password entered through the keyboard can be easily hacked. However, if a password is spoken and the frequencies are considered, there is no software to date that can hack frequencies. The authors present an innovative technique for desktop file hiding. The software-based on this work is capable of locking files such that only the user who has locked them with his spoken password can access them. </a:t>
            </a:r>
          </a:p>
        </p:txBody>
      </p:sp>
      <p:sp>
        <p:nvSpPr>
          <p:cNvPr id="4" name="Rectangle: Rounded Corners 3">
            <a:extLst>
              <a:ext uri="{FF2B5EF4-FFF2-40B4-BE49-F238E27FC236}">
                <a16:creationId xmlns:a16="http://schemas.microsoft.com/office/drawing/2014/main" id="{0CA75CED-1F5E-4D5A-9AA4-A9AD27101B22}"/>
              </a:ext>
            </a:extLst>
          </p:cNvPr>
          <p:cNvSpPr/>
          <p:nvPr/>
        </p:nvSpPr>
        <p:spPr bwMode="auto">
          <a:xfrm>
            <a:off x="10135309" y="8055740"/>
            <a:ext cx="3857615" cy="562303"/>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algn="ctr" defTabSz="593994" eaLnBrk="0" fontAlgn="base" hangingPunct="0">
              <a:spcBef>
                <a:spcPct val="0"/>
              </a:spcBef>
              <a:spcAft>
                <a:spcPct val="0"/>
              </a:spcAft>
            </a:pPr>
            <a:r>
              <a:rPr lang="en-IN" sz="2598" b="1" dirty="0">
                <a:latin typeface="Times New Roman" pitchFamily="18" charset="0"/>
              </a:rPr>
              <a:t>TECHNOLOGY STACK</a:t>
            </a:r>
          </a:p>
        </p:txBody>
      </p:sp>
      <p:sp>
        <p:nvSpPr>
          <p:cNvPr id="5" name="Rectangle: Rounded Corners 4">
            <a:extLst>
              <a:ext uri="{FF2B5EF4-FFF2-40B4-BE49-F238E27FC236}">
                <a16:creationId xmlns:a16="http://schemas.microsoft.com/office/drawing/2014/main" id="{8B4B8D38-DE60-44CF-837E-7E6C9BED7DDB}"/>
              </a:ext>
            </a:extLst>
          </p:cNvPr>
          <p:cNvSpPr/>
          <p:nvPr/>
        </p:nvSpPr>
        <p:spPr bwMode="auto">
          <a:xfrm>
            <a:off x="16973608" y="2247902"/>
            <a:ext cx="3019447" cy="4516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algn="ctr" defTabSz="593994" eaLnBrk="0" fontAlgn="base" hangingPunct="0">
              <a:spcBef>
                <a:spcPct val="0"/>
              </a:spcBef>
              <a:spcAft>
                <a:spcPct val="0"/>
              </a:spcAft>
            </a:pPr>
            <a:r>
              <a:rPr lang="en-IN" sz="2598" b="1" dirty="0">
                <a:latin typeface="Times New Roman" pitchFamily="18" charset="0"/>
              </a:rPr>
              <a:t>FLOWCHART</a:t>
            </a:r>
          </a:p>
        </p:txBody>
      </p:sp>
      <p:sp>
        <p:nvSpPr>
          <p:cNvPr id="6" name="Rectangle: Rounded Corners 5">
            <a:extLst>
              <a:ext uri="{FF2B5EF4-FFF2-40B4-BE49-F238E27FC236}">
                <a16:creationId xmlns:a16="http://schemas.microsoft.com/office/drawing/2014/main" id="{7BF66702-7E15-4EB2-9D39-F80BE26FE7CB}"/>
              </a:ext>
            </a:extLst>
          </p:cNvPr>
          <p:cNvSpPr/>
          <p:nvPr/>
        </p:nvSpPr>
        <p:spPr bwMode="auto">
          <a:xfrm>
            <a:off x="547328" y="8130581"/>
            <a:ext cx="3266943" cy="473837"/>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algn="ctr" defTabSz="593994" eaLnBrk="0" fontAlgn="base" hangingPunct="0">
              <a:spcBef>
                <a:spcPct val="0"/>
              </a:spcBef>
              <a:spcAft>
                <a:spcPct val="0"/>
              </a:spcAft>
            </a:pPr>
            <a:r>
              <a:rPr lang="en-IN" sz="2598" b="1" dirty="0">
                <a:latin typeface="Times New Roman" pitchFamily="18" charset="0"/>
              </a:rPr>
              <a:t>EXISTING SYSTEM</a:t>
            </a:r>
          </a:p>
        </p:txBody>
      </p:sp>
      <p:sp>
        <p:nvSpPr>
          <p:cNvPr id="8" name="Rectangle: Rounded Corners 7">
            <a:extLst>
              <a:ext uri="{FF2B5EF4-FFF2-40B4-BE49-F238E27FC236}">
                <a16:creationId xmlns:a16="http://schemas.microsoft.com/office/drawing/2014/main" id="{08230B24-50BA-43B2-B1A3-56FB49B67B97}"/>
              </a:ext>
            </a:extLst>
          </p:cNvPr>
          <p:cNvSpPr/>
          <p:nvPr/>
        </p:nvSpPr>
        <p:spPr bwMode="auto">
          <a:xfrm>
            <a:off x="10546646" y="2236087"/>
            <a:ext cx="3316442" cy="57737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algn="ctr" defTabSz="593994" eaLnBrk="0" fontAlgn="base" hangingPunct="0">
              <a:spcBef>
                <a:spcPct val="0"/>
              </a:spcBef>
              <a:spcAft>
                <a:spcPct val="0"/>
              </a:spcAft>
            </a:pPr>
            <a:r>
              <a:rPr lang="en-IN" sz="2598" b="1" dirty="0">
                <a:latin typeface="Times New Roman" pitchFamily="18" charset="0"/>
              </a:rPr>
              <a:t>METHODOLOGY</a:t>
            </a:r>
          </a:p>
        </p:txBody>
      </p:sp>
      <p:sp>
        <p:nvSpPr>
          <p:cNvPr id="9" name="Rectangle: Rounded Corners 8">
            <a:extLst>
              <a:ext uri="{FF2B5EF4-FFF2-40B4-BE49-F238E27FC236}">
                <a16:creationId xmlns:a16="http://schemas.microsoft.com/office/drawing/2014/main" id="{37698C52-7C96-411C-9598-D871778F1BA6}"/>
              </a:ext>
            </a:extLst>
          </p:cNvPr>
          <p:cNvSpPr/>
          <p:nvPr/>
        </p:nvSpPr>
        <p:spPr bwMode="auto">
          <a:xfrm>
            <a:off x="10695143" y="11009018"/>
            <a:ext cx="3019447" cy="433519"/>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algn="ctr" defTabSz="593994" eaLnBrk="0" fontAlgn="base" hangingPunct="0">
              <a:spcBef>
                <a:spcPct val="0"/>
              </a:spcBef>
              <a:spcAft>
                <a:spcPct val="0"/>
              </a:spcAft>
            </a:pPr>
            <a:r>
              <a:rPr lang="en-IN" sz="2598" b="1" dirty="0">
                <a:latin typeface="Times New Roman" pitchFamily="18" charset="0"/>
              </a:rPr>
              <a:t>CONCLUSION</a:t>
            </a:r>
          </a:p>
        </p:txBody>
      </p:sp>
      <p:sp>
        <p:nvSpPr>
          <p:cNvPr id="11" name="Rectangle 10">
            <a:extLst>
              <a:ext uri="{FF2B5EF4-FFF2-40B4-BE49-F238E27FC236}">
                <a16:creationId xmlns:a16="http://schemas.microsoft.com/office/drawing/2014/main" id="{15F3040D-28FD-4AB8-A231-50C8D4DD1F06}"/>
              </a:ext>
            </a:extLst>
          </p:cNvPr>
          <p:cNvSpPr/>
          <p:nvPr/>
        </p:nvSpPr>
        <p:spPr bwMode="auto">
          <a:xfrm>
            <a:off x="8487338" y="1275661"/>
            <a:ext cx="4702330" cy="573962"/>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algn="ctr" defTabSz="593994" eaLnBrk="0" fontAlgn="base" hangingPunct="0">
              <a:spcBef>
                <a:spcPct val="0"/>
              </a:spcBef>
              <a:spcAft>
                <a:spcPct val="0"/>
              </a:spcAft>
            </a:pPr>
            <a:r>
              <a:rPr lang="en-IN" sz="3118" b="1" dirty="0">
                <a:latin typeface="Times New Roman" pitchFamily="18" charset="0"/>
              </a:rPr>
              <a:t>DEPARTMENT OF CSE</a:t>
            </a:r>
          </a:p>
        </p:txBody>
      </p:sp>
      <p:sp>
        <p:nvSpPr>
          <p:cNvPr id="13" name="Rectangle: Diagonal Corners Snipped 12">
            <a:extLst>
              <a:ext uri="{FF2B5EF4-FFF2-40B4-BE49-F238E27FC236}">
                <a16:creationId xmlns:a16="http://schemas.microsoft.com/office/drawing/2014/main" id="{EFC76B41-71C2-45D5-B10E-52CFD559920F}"/>
              </a:ext>
            </a:extLst>
          </p:cNvPr>
          <p:cNvSpPr/>
          <p:nvPr/>
        </p:nvSpPr>
        <p:spPr bwMode="auto">
          <a:xfrm>
            <a:off x="16667683" y="614192"/>
            <a:ext cx="4211132" cy="615836"/>
          </a:xfrm>
          <a:prstGeom prst="snip2Diag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algn="ctr" defTabSz="593994" eaLnBrk="0" fontAlgn="base" hangingPunct="0">
              <a:spcBef>
                <a:spcPct val="0"/>
              </a:spcBef>
              <a:spcAft>
                <a:spcPct val="0"/>
              </a:spcAft>
            </a:pPr>
            <a:r>
              <a:rPr lang="en-IN" sz="3508" dirty="0">
                <a:latin typeface="Times New Roman" pitchFamily="18" charset="0"/>
              </a:rPr>
              <a:t>BATCH : B-5</a:t>
            </a:r>
          </a:p>
        </p:txBody>
      </p:sp>
      <p:sp>
        <p:nvSpPr>
          <p:cNvPr id="2" name="Oval 1">
            <a:extLst>
              <a:ext uri="{FF2B5EF4-FFF2-40B4-BE49-F238E27FC236}">
                <a16:creationId xmlns:a16="http://schemas.microsoft.com/office/drawing/2014/main" id="{39E07702-0CC1-415A-A13F-36748BF8320E}"/>
              </a:ext>
            </a:extLst>
          </p:cNvPr>
          <p:cNvSpPr/>
          <p:nvPr/>
        </p:nvSpPr>
        <p:spPr bwMode="auto">
          <a:xfrm>
            <a:off x="3077668" y="2247902"/>
            <a:ext cx="2600552" cy="693827"/>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defTabSz="593994" eaLnBrk="0" fontAlgn="base" hangingPunct="0">
              <a:spcBef>
                <a:spcPct val="0"/>
              </a:spcBef>
              <a:spcAft>
                <a:spcPct val="0"/>
              </a:spcAft>
            </a:pPr>
            <a:r>
              <a:rPr lang="en-IN" sz="2339" b="1" dirty="0">
                <a:latin typeface="Times New Roman" pitchFamily="18" charset="0"/>
              </a:rPr>
              <a:t>ABSTRACT</a:t>
            </a:r>
          </a:p>
        </p:txBody>
      </p:sp>
      <p:sp>
        <p:nvSpPr>
          <p:cNvPr id="40" name="TextBox 39">
            <a:extLst>
              <a:ext uri="{FF2B5EF4-FFF2-40B4-BE49-F238E27FC236}">
                <a16:creationId xmlns:a16="http://schemas.microsoft.com/office/drawing/2014/main" id="{50603CF9-E8BE-4ECB-8B39-E49D2C45E1F9}"/>
              </a:ext>
            </a:extLst>
          </p:cNvPr>
          <p:cNvSpPr txBox="1"/>
          <p:nvPr/>
        </p:nvSpPr>
        <p:spPr>
          <a:xfrm>
            <a:off x="11441459" y="2858302"/>
            <a:ext cx="4331245" cy="969496"/>
          </a:xfrm>
          <a:prstGeom prst="rect">
            <a:avLst/>
          </a:prstGeom>
          <a:noFill/>
        </p:spPr>
        <p:txBody>
          <a:bodyPr wrap="square" rtlCol="0">
            <a:spAutoFit/>
          </a:bodyPr>
          <a:lstStyle>
            <a:defPPr>
              <a:defRPr kern="1200" smtId="4294967295"/>
            </a:defPPr>
          </a:lstStyle>
          <a:p>
            <a:r>
              <a:rPr lang="en-US" sz="1900" b="1" i="1" dirty="0">
                <a:ea typeface="Open Sans" panose="020B0606030504020204" pitchFamily="34" charset="0"/>
                <a:cs typeface="Open Sans" panose="020B0606030504020204" pitchFamily="34" charset="0"/>
              </a:rPr>
              <a:t>Voices of the user are prepared for training in such a way, the voices are captured in .wav file. </a:t>
            </a:r>
          </a:p>
        </p:txBody>
      </p:sp>
      <p:sp>
        <p:nvSpPr>
          <p:cNvPr id="14" name="Rectangle: Rounded Corners 13">
            <a:extLst>
              <a:ext uri="{FF2B5EF4-FFF2-40B4-BE49-F238E27FC236}">
                <a16:creationId xmlns:a16="http://schemas.microsoft.com/office/drawing/2014/main" id="{CDEC622D-FED1-4D1D-B5BB-471BEE5CFBE6}"/>
              </a:ext>
            </a:extLst>
          </p:cNvPr>
          <p:cNvSpPr/>
          <p:nvPr/>
        </p:nvSpPr>
        <p:spPr bwMode="auto">
          <a:xfrm>
            <a:off x="8982716" y="3090518"/>
            <a:ext cx="2344083" cy="477749"/>
          </a:xfrm>
          <a:prstGeom prst="round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defTabSz="593994" eaLnBrk="0" fontAlgn="base" hangingPunct="0">
              <a:spcBef>
                <a:spcPct val="0"/>
              </a:spcBef>
              <a:spcAft>
                <a:spcPct val="0"/>
              </a:spcAft>
            </a:pPr>
            <a:r>
              <a:rPr lang="en-US" sz="2339" b="1" i="1" dirty="0">
                <a:latin typeface="+mj-lt"/>
                <a:ea typeface="Open Sans" panose="020B0606030504020204" pitchFamily="34" charset="0"/>
                <a:cs typeface="Open Sans" panose="020B0606030504020204" pitchFamily="34" charset="0"/>
              </a:rPr>
              <a:t>Training data set</a:t>
            </a:r>
            <a:endParaRPr lang="en-US" sz="715" b="1" i="1" dirty="0">
              <a:solidFill>
                <a:srgbClr val="1482A5"/>
              </a:solidFill>
              <a:latin typeface="+mj-lt"/>
              <a:ea typeface="Open Sans" panose="020B0606030504020204" pitchFamily="34" charset="0"/>
              <a:cs typeface="Open Sans" panose="020B0606030504020204" pitchFamily="34" charset="0"/>
            </a:endParaRPr>
          </a:p>
          <a:p>
            <a:pPr defTabSz="593994" eaLnBrk="0" fontAlgn="base" hangingPunct="0">
              <a:spcBef>
                <a:spcPct val="0"/>
              </a:spcBef>
              <a:spcAft>
                <a:spcPct val="0"/>
              </a:spcAft>
            </a:pPr>
            <a:endParaRPr lang="en-IN" sz="1559" dirty="0">
              <a:latin typeface="Times New Roman" pitchFamily="18" charset="0"/>
            </a:endParaRPr>
          </a:p>
        </p:txBody>
      </p:sp>
      <p:sp>
        <p:nvSpPr>
          <p:cNvPr id="44" name="Rectangle: Rounded Corners 43">
            <a:extLst>
              <a:ext uri="{FF2B5EF4-FFF2-40B4-BE49-F238E27FC236}">
                <a16:creationId xmlns:a16="http://schemas.microsoft.com/office/drawing/2014/main" id="{7F7E00A7-02B9-40F4-87E4-F329A47B4CFC}"/>
              </a:ext>
            </a:extLst>
          </p:cNvPr>
          <p:cNvSpPr/>
          <p:nvPr/>
        </p:nvSpPr>
        <p:spPr bwMode="auto">
          <a:xfrm>
            <a:off x="8982716" y="3885127"/>
            <a:ext cx="2336249" cy="788988"/>
          </a:xfrm>
          <a:prstGeom prst="round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defTabSz="593994" eaLnBrk="0" fontAlgn="base" hangingPunct="0">
              <a:spcBef>
                <a:spcPct val="0"/>
              </a:spcBef>
              <a:spcAft>
                <a:spcPct val="0"/>
              </a:spcAft>
            </a:pPr>
            <a:r>
              <a:rPr lang="en-IN" sz="2339" b="1" i="1" dirty="0">
                <a:latin typeface="+mj-lt"/>
              </a:rPr>
              <a:t>Gaussian Mixture Model </a:t>
            </a:r>
          </a:p>
        </p:txBody>
      </p:sp>
      <p:sp>
        <p:nvSpPr>
          <p:cNvPr id="45" name="Rectangle: Rounded Corners 44">
            <a:extLst>
              <a:ext uri="{FF2B5EF4-FFF2-40B4-BE49-F238E27FC236}">
                <a16:creationId xmlns:a16="http://schemas.microsoft.com/office/drawing/2014/main" id="{5CC6633E-47E9-434D-9FE8-7342D2F1936D}"/>
              </a:ext>
            </a:extLst>
          </p:cNvPr>
          <p:cNvSpPr/>
          <p:nvPr/>
        </p:nvSpPr>
        <p:spPr bwMode="auto">
          <a:xfrm>
            <a:off x="8982716" y="5081529"/>
            <a:ext cx="2336249" cy="422600"/>
          </a:xfrm>
          <a:prstGeom prst="round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defTabSz="593994" eaLnBrk="0" fontAlgn="base" hangingPunct="0">
              <a:spcBef>
                <a:spcPct val="0"/>
              </a:spcBef>
              <a:spcAft>
                <a:spcPct val="0"/>
              </a:spcAft>
            </a:pPr>
            <a:r>
              <a:rPr lang="en-US" sz="2340" b="1" i="1" dirty="0">
                <a:solidFill>
                  <a:srgbClr val="0E101A"/>
                </a:solidFill>
                <a:effectLst/>
                <a:latin typeface="+mj-lt"/>
                <a:ea typeface="Times New Roman" panose="02020603050405020304" pitchFamily="18" charset="0"/>
              </a:rPr>
              <a:t>Testing data set</a:t>
            </a:r>
            <a:endParaRPr lang="en-IN" sz="2340" b="1" i="1" dirty="0">
              <a:latin typeface="+mj-lt"/>
            </a:endParaRPr>
          </a:p>
        </p:txBody>
      </p:sp>
      <p:sp>
        <p:nvSpPr>
          <p:cNvPr id="36" name="Rectangle: Rounded Corners 35">
            <a:extLst>
              <a:ext uri="{FF2B5EF4-FFF2-40B4-BE49-F238E27FC236}">
                <a16:creationId xmlns:a16="http://schemas.microsoft.com/office/drawing/2014/main" id="{583ED7BB-D689-49ED-B0D6-D146B21CE54E}"/>
              </a:ext>
            </a:extLst>
          </p:cNvPr>
          <p:cNvSpPr/>
          <p:nvPr/>
        </p:nvSpPr>
        <p:spPr bwMode="auto">
          <a:xfrm>
            <a:off x="4702570" y="8130581"/>
            <a:ext cx="3613357" cy="461913"/>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algn="ctr" defTabSz="593994" eaLnBrk="0" fontAlgn="base" hangingPunct="0">
              <a:spcBef>
                <a:spcPct val="0"/>
              </a:spcBef>
              <a:spcAft>
                <a:spcPct val="0"/>
              </a:spcAft>
            </a:pPr>
            <a:r>
              <a:rPr lang="en-IN" sz="2598" b="1" dirty="0">
                <a:latin typeface="Times New Roman" pitchFamily="18" charset="0"/>
              </a:rPr>
              <a:t>PROPOSED SYSTEM</a:t>
            </a:r>
          </a:p>
        </p:txBody>
      </p:sp>
      <p:sp>
        <p:nvSpPr>
          <p:cNvPr id="37" name="TextBox 36">
            <a:extLst>
              <a:ext uri="{FF2B5EF4-FFF2-40B4-BE49-F238E27FC236}">
                <a16:creationId xmlns:a16="http://schemas.microsoft.com/office/drawing/2014/main" id="{F0B02029-5995-4F3F-85D5-6C94F8148FBE}"/>
              </a:ext>
            </a:extLst>
          </p:cNvPr>
          <p:cNvSpPr txBox="1"/>
          <p:nvPr/>
        </p:nvSpPr>
        <p:spPr>
          <a:xfrm>
            <a:off x="11441459" y="3794873"/>
            <a:ext cx="4331245" cy="969496"/>
          </a:xfrm>
          <a:prstGeom prst="rect">
            <a:avLst/>
          </a:prstGeom>
          <a:noFill/>
        </p:spPr>
        <p:txBody>
          <a:bodyPr wrap="square" rtlCol="0">
            <a:spAutoFit/>
          </a:bodyPr>
          <a:lstStyle>
            <a:defPPr>
              <a:defRPr kern="1200" smtId="4294967295"/>
            </a:defPPr>
          </a:lstStyle>
          <a:p>
            <a:r>
              <a:rPr lang="en-US" sz="1900" b="1" i="1" dirty="0">
                <a:ea typeface="Open Sans" panose="020B0606030504020204" pitchFamily="34" charset="0"/>
                <a:cs typeface="Open Sans" panose="020B0606030504020204" pitchFamily="34" charset="0"/>
              </a:rPr>
              <a:t>Gaussian Mixture Model (GMM) is used to train the audio files to get the spoken word recognized.</a:t>
            </a:r>
          </a:p>
        </p:txBody>
      </p:sp>
      <p:sp>
        <p:nvSpPr>
          <p:cNvPr id="38" name="TextBox 37">
            <a:extLst>
              <a:ext uri="{FF2B5EF4-FFF2-40B4-BE49-F238E27FC236}">
                <a16:creationId xmlns:a16="http://schemas.microsoft.com/office/drawing/2014/main" id="{CB2A6932-8F07-4901-9BE7-EFBF72675FD9}"/>
              </a:ext>
            </a:extLst>
          </p:cNvPr>
          <p:cNvSpPr txBox="1"/>
          <p:nvPr/>
        </p:nvSpPr>
        <p:spPr>
          <a:xfrm>
            <a:off x="11424364" y="4800826"/>
            <a:ext cx="4314149" cy="969496"/>
          </a:xfrm>
          <a:prstGeom prst="rect">
            <a:avLst/>
          </a:prstGeom>
          <a:noFill/>
        </p:spPr>
        <p:txBody>
          <a:bodyPr wrap="square" rtlCol="0">
            <a:spAutoFit/>
          </a:bodyPr>
          <a:lstStyle>
            <a:defPPr>
              <a:defRPr kern="1200" smtId="4294967295"/>
            </a:defPPr>
          </a:lstStyle>
          <a:p>
            <a:r>
              <a:rPr lang="en-US" sz="1900" b="1" i="1" dirty="0">
                <a:solidFill>
                  <a:srgbClr val="0E101A"/>
                </a:solidFill>
                <a:effectLst/>
                <a:ea typeface="Times New Roman" panose="02020603050405020304" pitchFamily="18" charset="0"/>
              </a:rPr>
              <a:t>The speaker model with the maximum score is predicted as the identified speaker of the test speech.</a:t>
            </a:r>
            <a:endParaRPr lang="en-US" sz="1900" b="1" i="1" dirty="0">
              <a:ea typeface="Open Sans" panose="020B0606030504020204" pitchFamily="34" charset="0"/>
              <a:cs typeface="Open Sans" panose="020B0606030504020204" pitchFamily="34" charset="0"/>
            </a:endParaRPr>
          </a:p>
        </p:txBody>
      </p:sp>
      <p:sp>
        <p:nvSpPr>
          <p:cNvPr id="39" name="Rectangle: Rounded Corners 38">
            <a:extLst>
              <a:ext uri="{FF2B5EF4-FFF2-40B4-BE49-F238E27FC236}">
                <a16:creationId xmlns:a16="http://schemas.microsoft.com/office/drawing/2014/main" id="{4CBC0F45-6D46-483E-8395-340B2A1BE0BB}"/>
              </a:ext>
            </a:extLst>
          </p:cNvPr>
          <p:cNvSpPr/>
          <p:nvPr/>
        </p:nvSpPr>
        <p:spPr bwMode="auto">
          <a:xfrm>
            <a:off x="8989093" y="6085089"/>
            <a:ext cx="2336249" cy="422600"/>
          </a:xfrm>
          <a:prstGeom prst="round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defTabSz="593994" eaLnBrk="0" fontAlgn="base" hangingPunct="0">
              <a:spcBef>
                <a:spcPct val="0"/>
              </a:spcBef>
              <a:spcAft>
                <a:spcPct val="0"/>
              </a:spcAft>
            </a:pPr>
            <a:r>
              <a:rPr lang="en-US" sz="2340" b="1" i="1" dirty="0">
                <a:solidFill>
                  <a:srgbClr val="0E101A"/>
                </a:solidFill>
                <a:effectLst/>
                <a:latin typeface="+mj-lt"/>
                <a:ea typeface="Times New Roman" panose="02020603050405020304" pitchFamily="18" charset="0"/>
              </a:rPr>
              <a:t>Encryption</a:t>
            </a:r>
            <a:endParaRPr lang="en-IN" sz="2340" b="1" i="1" dirty="0">
              <a:latin typeface="+mj-lt"/>
            </a:endParaRPr>
          </a:p>
        </p:txBody>
      </p:sp>
      <p:sp>
        <p:nvSpPr>
          <p:cNvPr id="54" name="TextBox 53">
            <a:extLst>
              <a:ext uri="{FF2B5EF4-FFF2-40B4-BE49-F238E27FC236}">
                <a16:creationId xmlns:a16="http://schemas.microsoft.com/office/drawing/2014/main" id="{D5F3DAB5-D74D-4C61-979C-F06DA1776796}"/>
              </a:ext>
            </a:extLst>
          </p:cNvPr>
          <p:cNvSpPr txBox="1"/>
          <p:nvPr/>
        </p:nvSpPr>
        <p:spPr>
          <a:xfrm>
            <a:off x="11424364" y="5806779"/>
            <a:ext cx="4314149" cy="969496"/>
          </a:xfrm>
          <a:prstGeom prst="rect">
            <a:avLst/>
          </a:prstGeom>
          <a:noFill/>
        </p:spPr>
        <p:txBody>
          <a:bodyPr wrap="square" rtlCol="0">
            <a:spAutoFit/>
          </a:bodyPr>
          <a:lstStyle>
            <a:defPPr>
              <a:defRPr kern="1200" smtId="4294967295"/>
            </a:defPPr>
          </a:lstStyle>
          <a:p>
            <a:r>
              <a:rPr lang="en-US" sz="1900" b="1" i="1" dirty="0">
                <a:solidFill>
                  <a:srgbClr val="0E101A"/>
                </a:solidFill>
                <a:effectLst/>
                <a:ea typeface="Times New Roman" panose="02020603050405020304" pitchFamily="18" charset="0"/>
              </a:rPr>
              <a:t>By uploading an file, it will be converted into a byte array, i.e., data will be in numeric form, and then </a:t>
            </a:r>
            <a:r>
              <a:rPr lang="en-US" sz="1900" b="1" i="1" dirty="0">
                <a:solidFill>
                  <a:srgbClr val="0E101A"/>
                </a:solidFill>
                <a:ea typeface="Times New Roman" panose="02020603050405020304" pitchFamily="18" charset="0"/>
              </a:rPr>
              <a:t>perform </a:t>
            </a:r>
            <a:r>
              <a:rPr lang="en-US" sz="1900" b="1" i="1" dirty="0">
                <a:solidFill>
                  <a:srgbClr val="0E101A"/>
                </a:solidFill>
                <a:effectLst/>
                <a:ea typeface="Times New Roman" panose="02020603050405020304" pitchFamily="18" charset="0"/>
              </a:rPr>
              <a:t>XOR.</a:t>
            </a:r>
            <a:endParaRPr lang="en-US" sz="1900" b="1" i="1" dirty="0">
              <a:ea typeface="Open Sans" panose="020B0606030504020204" pitchFamily="34" charset="0"/>
              <a:cs typeface="Open Sans" panose="020B0606030504020204" pitchFamily="34" charset="0"/>
            </a:endParaRPr>
          </a:p>
        </p:txBody>
      </p:sp>
      <p:sp>
        <p:nvSpPr>
          <p:cNvPr id="55" name="Rectangle: Rounded Corners 54">
            <a:extLst>
              <a:ext uri="{FF2B5EF4-FFF2-40B4-BE49-F238E27FC236}">
                <a16:creationId xmlns:a16="http://schemas.microsoft.com/office/drawing/2014/main" id="{1BA92CE1-D580-41E8-9BE7-7EDDE80BDED3}"/>
              </a:ext>
            </a:extLst>
          </p:cNvPr>
          <p:cNvSpPr/>
          <p:nvPr/>
        </p:nvSpPr>
        <p:spPr bwMode="auto">
          <a:xfrm>
            <a:off x="8989093" y="6961081"/>
            <a:ext cx="2336249" cy="422600"/>
          </a:xfrm>
          <a:prstGeom prst="round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vert="horz" wrap="square" lIns="59399" tIns="29699" rIns="59399" bIns="29699" numCol="1" rtlCol="0" anchor="t" anchorCtr="0" compatLnSpc="1">
            <a:prstTxWarp prst="textNoShape">
              <a:avLst/>
            </a:prstTxWarp>
          </a:bodyPr>
          <a:lstStyle/>
          <a:p>
            <a:pPr defTabSz="593994" eaLnBrk="0" fontAlgn="base" hangingPunct="0">
              <a:spcBef>
                <a:spcPct val="0"/>
              </a:spcBef>
              <a:spcAft>
                <a:spcPct val="0"/>
              </a:spcAft>
            </a:pPr>
            <a:r>
              <a:rPr lang="en-US" sz="2340" b="1" i="1" dirty="0">
                <a:solidFill>
                  <a:srgbClr val="0E101A"/>
                </a:solidFill>
                <a:latin typeface="+mj-lt"/>
                <a:ea typeface="Times New Roman" panose="02020603050405020304" pitchFamily="18" charset="0"/>
              </a:rPr>
              <a:t>De</a:t>
            </a:r>
            <a:r>
              <a:rPr lang="en-US" sz="2340" b="1" i="1" dirty="0">
                <a:solidFill>
                  <a:srgbClr val="0E101A"/>
                </a:solidFill>
                <a:effectLst/>
                <a:latin typeface="+mj-lt"/>
                <a:ea typeface="Times New Roman" panose="02020603050405020304" pitchFamily="18" charset="0"/>
              </a:rPr>
              <a:t>cryption</a:t>
            </a:r>
            <a:endParaRPr lang="en-IN" sz="2340" b="1" i="1" dirty="0">
              <a:latin typeface="+mj-lt"/>
            </a:endParaRPr>
          </a:p>
        </p:txBody>
      </p:sp>
      <p:sp>
        <p:nvSpPr>
          <p:cNvPr id="57" name="TextBox 56">
            <a:extLst>
              <a:ext uri="{FF2B5EF4-FFF2-40B4-BE49-F238E27FC236}">
                <a16:creationId xmlns:a16="http://schemas.microsoft.com/office/drawing/2014/main" id="{8AADC5ED-B42E-455A-AF94-598AE5E4A04B}"/>
              </a:ext>
            </a:extLst>
          </p:cNvPr>
          <p:cNvSpPr txBox="1"/>
          <p:nvPr/>
        </p:nvSpPr>
        <p:spPr>
          <a:xfrm>
            <a:off x="11441459" y="6812732"/>
            <a:ext cx="4314149" cy="702504"/>
          </a:xfrm>
          <a:prstGeom prst="rect">
            <a:avLst/>
          </a:prstGeom>
          <a:noFill/>
        </p:spPr>
        <p:txBody>
          <a:bodyPr wrap="square" rtlCol="0">
            <a:spAutoFit/>
          </a:bodyPr>
          <a:lstStyle>
            <a:defPPr>
              <a:defRPr kern="1200" smtId="4294967295"/>
            </a:defPPr>
          </a:lstStyle>
          <a:p>
            <a:r>
              <a:rPr lang="en-US" sz="1900" b="1" i="1" dirty="0">
                <a:solidFill>
                  <a:srgbClr val="0E101A"/>
                </a:solidFill>
                <a:effectLst/>
                <a:ea typeface="Times New Roman" panose="02020603050405020304" pitchFamily="18" charset="0"/>
              </a:rPr>
              <a:t>The encrypted file will again perform XOR-ed to decrypt it.</a:t>
            </a:r>
            <a:endParaRPr lang="en-US" sz="1900" b="1" i="1" dirty="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F942A3FC-0B56-4F6A-A08F-64C6C95A3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85947" y="2699502"/>
            <a:ext cx="5148866" cy="1223127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3945</TotalTime>
  <Words>565</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Arial Rounded MT Bold</vt:lpstr>
      <vt:lpstr>Arial</vt:lpstr>
      <vt:lpstr>Corbel</vt:lpstr>
      <vt:lpstr>Times New Roman</vt:lpstr>
      <vt:lpstr>Montserrat Light</vt:lpstr>
      <vt:lpstr>Wingdings</vt:lpstr>
      <vt:lpstr>Parallax</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Nitish Kumar</cp:lastModifiedBy>
  <cp:revision>324</cp:revision>
  <cp:lastPrinted>2006-11-15T16:04:57Z</cp:lastPrinted>
  <dcterms:modified xsi:type="dcterms:W3CDTF">2022-02-24T17:06:35Z</dcterms:modified>
  <cp:category>templates for scientific poster</cp:category>
</cp:coreProperties>
</file>