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5143500" type="screen16x9"/>
  <p:notesSz cx="6858000" cy="9144000"/>
  <p:embeddedFontLst>
    <p:embeddedFont>
      <p:font typeface="Chewy" panose="020B0604020202020204" charset="0"/>
      <p:regular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Julius Sans One" panose="020B0604020202020204" charset="0"/>
      <p:regular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Spectral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IPL 2018 Prediction</a:t>
            </a:r>
            <a:endParaRPr sz="4800"/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-"/>
            </a:pPr>
            <a:r>
              <a:rPr lang="en-GB" sz="1800">
                <a:latin typeface="Chewy"/>
                <a:ea typeface="Chewy"/>
                <a:cs typeface="Chewy"/>
                <a:sym typeface="Chewy"/>
              </a:rPr>
              <a:t>By Team  ‘Ee Sala Cup Namde’</a:t>
            </a:r>
            <a:endParaRPr sz="18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1064450" y="91975"/>
            <a:ext cx="63669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Points</a:t>
            </a:r>
            <a:endParaRPr sz="4800"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1675"/>
            <a:ext cx="2918500" cy="17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300" y="811675"/>
            <a:ext cx="2918492" cy="17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500" y="811675"/>
            <a:ext cx="2918491" cy="17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70125"/>
            <a:ext cx="2918500" cy="1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23300" y="2670125"/>
            <a:ext cx="2918500" cy="170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5494" y="2670125"/>
            <a:ext cx="2918495" cy="1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914675" y="296975"/>
            <a:ext cx="6840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Julius Sans One"/>
                <a:ea typeface="Julius Sans One"/>
                <a:cs typeface="Julius Sans One"/>
                <a:sym typeface="Julius Sans One"/>
              </a:rPr>
              <a:t>Parameters 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675" y="1092875"/>
            <a:ext cx="6840900" cy="3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DRS has been brought into IPL.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National Duty.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Spectral"/>
              <a:buChar char="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Morale of the team , at the start of the season.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200300" y="205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latin typeface="Julius Sans One"/>
                <a:ea typeface="Julius Sans One"/>
                <a:cs typeface="Julius Sans One"/>
                <a:sym typeface="Julius Sans One"/>
              </a:rPr>
              <a:t>Scalability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093950" y="973775"/>
            <a:ext cx="6579600" cy="3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can finding the IPL 2018 champions help CISCO 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similar procedure can be followed by Cisco in Data Analytics applications such as 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◆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 of sales and therefore inventory management 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◆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Failure prediction.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◆"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HR (Workforce Management).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914675" y="147175"/>
            <a:ext cx="6840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Julius Sans One"/>
                <a:ea typeface="Julius Sans One"/>
                <a:cs typeface="Julius Sans One"/>
                <a:sym typeface="Julius Sans One"/>
              </a:rPr>
              <a:t>WHAT WE DID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914675" y="943075"/>
            <a:ext cx="6840900" cy="39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 problem was split into 3 phases  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Data Collection -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Kaggle - Past IPL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IPLT20.com - Schedule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3716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Cricbuzz - Player Stats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Data Preparation -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Computed probabilities for each (batsman,bowler) in the final list of players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Handled missing values for aforementioned list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Performed ‘Random Dart’ Transformation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Prediction - Simulated the entire season ball by ball by generating random values which decided what would occur on that particular ball.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914675" y="296975"/>
            <a:ext cx="6840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Julius Sans One"/>
                <a:ea typeface="Julius Sans One"/>
                <a:cs typeface="Julius Sans One"/>
                <a:sym typeface="Julius Sans One"/>
              </a:rPr>
              <a:t>ReSults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914675" y="1306675"/>
            <a:ext cx="6840900" cy="3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Spectral"/>
                <a:ea typeface="Spectral"/>
                <a:cs typeface="Spectral"/>
                <a:sym typeface="Spectral"/>
              </a:rPr>
              <a:t>#Points table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indent="0" algn="l">
              <a:spcBef>
                <a:spcPts val="1600"/>
              </a:spcBef>
              <a:buNone/>
            </a:pPr>
            <a:r>
              <a:rPr lang="en-GB" sz="1800" dirty="0">
                <a:latin typeface="Spectral"/>
                <a:ea typeface="Spectral"/>
                <a:cs typeface="Spectral"/>
                <a:sym typeface="Spectral"/>
              </a:rPr>
              <a:t>#Champions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#</a:t>
            </a:r>
            <a:r>
              <a:rPr lang="en-GB" sz="1800" dirty="0">
                <a:latin typeface="Spectral"/>
                <a:ea typeface="Spectral"/>
                <a:cs typeface="Spectral"/>
                <a:sym typeface="Spectral"/>
              </a:rPr>
              <a:t>Orange and Purple cap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dirty="0">
                <a:latin typeface="Spectral"/>
                <a:ea typeface="Spectral"/>
                <a:cs typeface="Spectral"/>
                <a:sym typeface="Spectral"/>
              </a:rPr>
              <a:t>#Rain</a:t>
            </a:r>
            <a:endParaRPr sz="1800"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8625" y="185975"/>
            <a:ext cx="6366900" cy="6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Julius Sans One"/>
                <a:ea typeface="Julius Sans One"/>
                <a:cs typeface="Julius Sans One"/>
                <a:sym typeface="Julius Sans One"/>
              </a:rPr>
              <a:t>MID SEASON POINTS TABLE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388625" y="936325"/>
            <a:ext cx="6366900" cy="3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Simulation yielded the following mid season table -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650" y="1436975"/>
            <a:ext cx="4697000" cy="2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1326200" y="148500"/>
            <a:ext cx="63669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Julius Sans One"/>
                <a:ea typeface="Julius Sans One"/>
                <a:cs typeface="Julius Sans One"/>
                <a:sym typeface="Julius Sans One"/>
              </a:rPr>
              <a:t>END SEASON POINTS TABLE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1011225" y="861400"/>
            <a:ext cx="72909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At the end of the league, the points table is predicted to be-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863" y="1439425"/>
            <a:ext cx="4664275" cy="26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88625" y="260875"/>
            <a:ext cx="6366900" cy="6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Julius Sans One"/>
                <a:ea typeface="Julius Sans One"/>
                <a:cs typeface="Julius Sans One"/>
                <a:sym typeface="Julius Sans One"/>
              </a:rPr>
              <a:t>PLAYOFFS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388625" y="923825"/>
            <a:ext cx="6366900" cy="28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73" y="1279150"/>
            <a:ext cx="4407425" cy="138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388625" y="185975"/>
            <a:ext cx="6366900" cy="6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Julius Sans One"/>
                <a:ea typeface="Julius Sans One"/>
                <a:cs typeface="Julius Sans One"/>
                <a:sym typeface="Julius Sans One"/>
              </a:rPr>
              <a:t>ORANGE &amp; PURPLE CAP</a:t>
            </a:r>
            <a:endParaRPr sz="3000"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033450" y="923825"/>
            <a:ext cx="6722100" cy="4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Orange cap - Ajinkya Rahane </a:t>
            </a: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(RR)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    Purple Cap - Imran Tahir </a:t>
            </a: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(CSK)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625" y="1444357"/>
            <a:ext cx="2518925" cy="32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035" y="1444350"/>
            <a:ext cx="2844915" cy="32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1194125" y="135175"/>
            <a:ext cx="63669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Runs</a:t>
            </a:r>
            <a:endParaRPr sz="4800"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3275"/>
            <a:ext cx="2953693" cy="17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493" y="833275"/>
            <a:ext cx="2953693" cy="17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0" y="833275"/>
            <a:ext cx="2857500" cy="17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12300"/>
            <a:ext cx="2971798" cy="18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0377" y="2712300"/>
            <a:ext cx="2971798" cy="18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6499" y="2712300"/>
            <a:ext cx="2857500" cy="18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45600" y="48750"/>
            <a:ext cx="63669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Wickets</a:t>
            </a:r>
            <a:endParaRPr sz="4800"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250"/>
            <a:ext cx="2905600" cy="1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400" y="887250"/>
            <a:ext cx="2905600" cy="16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400" y="910462"/>
            <a:ext cx="2826176" cy="16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738150"/>
            <a:ext cx="2905600" cy="169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0400" y="2738150"/>
            <a:ext cx="2905600" cy="169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4.googleusercontent.com/g0JqdzAhD4cPqDqOheTeuapYO68hbzMtk5I8hLXSyZ-h4p0Yu5RvtBYVa1t_DdGUx7b_9IXSqlBBq1hVRyRthWe7zz4EjEYcCXHb_oJPnphjM5A7LX1sv5YWgs6VuYyW1QCzbF3O-uQ">
            <a:extLst>
              <a:ext uri="{FF2B5EF4-FFF2-40B4-BE49-F238E27FC236}">
                <a16:creationId xmlns:a16="http://schemas.microsoft.com/office/drawing/2014/main" id="{563B4877-18AA-4F20-8C80-1CC9B4CF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67" y="2738139"/>
            <a:ext cx="2905609" cy="16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225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Chewy</vt:lpstr>
      <vt:lpstr>Nunito</vt:lpstr>
      <vt:lpstr>Julius Sans One</vt:lpstr>
      <vt:lpstr>Roboto</vt:lpstr>
      <vt:lpstr>Maven Pro</vt:lpstr>
      <vt:lpstr>Arial</vt:lpstr>
      <vt:lpstr>Spectral</vt:lpstr>
      <vt:lpstr>Momentum</vt:lpstr>
      <vt:lpstr>IPL 2018 Prediction</vt:lpstr>
      <vt:lpstr>WHAT WE DID</vt:lpstr>
      <vt:lpstr>ReSults</vt:lpstr>
      <vt:lpstr>MID SEASON POINTS TABLE</vt:lpstr>
      <vt:lpstr>END SEASON POINTS TABLE</vt:lpstr>
      <vt:lpstr>PLAYOFFS</vt:lpstr>
      <vt:lpstr>ORANGE &amp; PURPLE CAP</vt:lpstr>
      <vt:lpstr>Runs</vt:lpstr>
      <vt:lpstr>Wickets</vt:lpstr>
      <vt:lpstr>Points</vt:lpstr>
      <vt:lpstr>Parameters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2018 Prediction</dc:title>
  <cp:lastModifiedBy>Nitish Makam</cp:lastModifiedBy>
  <cp:revision>5</cp:revision>
  <dcterms:modified xsi:type="dcterms:W3CDTF">2018-03-27T08:15:04Z</dcterms:modified>
</cp:coreProperties>
</file>