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6" r:id="rId12"/>
    <p:sldId id="275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0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4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6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3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38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1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91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5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9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4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9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5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2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4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BD9153-510B-46B7-B1F2-BC647E67F0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D1A11E-5FE3-4CE5-9720-C901A00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6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08198" y="275167"/>
            <a:ext cx="8343901" cy="1083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management system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4100" y="4305300"/>
            <a:ext cx="4279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By.,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M.P (1005189)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Preetham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 (0998716)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Sumantha D.S (0995069)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59307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UML FOR Singleton design pattern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494" y="1924334"/>
            <a:ext cx="6684038" cy="2844271"/>
          </a:xfrm>
        </p:spPr>
      </p:pic>
    </p:spTree>
    <p:extLst>
      <p:ext uri="{BB962C8B-B14F-4D97-AF65-F5344CB8AC3E}">
        <p14:creationId xmlns:p14="http://schemas.microsoft.com/office/powerpoint/2010/main" val="383251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8280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UML FOR PROTOTYPE design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70" y="1842448"/>
            <a:ext cx="5828331" cy="3948752"/>
          </a:xfrm>
        </p:spPr>
      </p:pic>
    </p:spTree>
    <p:extLst>
      <p:ext uri="{BB962C8B-B14F-4D97-AF65-F5344CB8AC3E}">
        <p14:creationId xmlns:p14="http://schemas.microsoft.com/office/powerpoint/2010/main" val="320872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557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UML FOR </a:t>
            </a:r>
            <a:r>
              <a:rPr lang="en-US" dirty="0" smtClean="0"/>
              <a:t>Bridge design </a:t>
            </a:r>
            <a:r>
              <a:rPr lang="en-US" dirty="0"/>
              <a:t>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58" y="1705969"/>
            <a:ext cx="7601802" cy="4435523"/>
          </a:xfrm>
        </p:spPr>
      </p:pic>
    </p:spTree>
    <p:extLst>
      <p:ext uri="{BB962C8B-B14F-4D97-AF65-F5344CB8AC3E}">
        <p14:creationId xmlns:p14="http://schemas.microsoft.com/office/powerpoint/2010/main" val="218908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 SHOT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12" y="2141538"/>
            <a:ext cx="6965600" cy="4386262"/>
          </a:xfrm>
        </p:spPr>
      </p:pic>
    </p:spTree>
    <p:extLst>
      <p:ext uri="{BB962C8B-B14F-4D97-AF65-F5344CB8AC3E}">
        <p14:creationId xmlns:p14="http://schemas.microsoft.com/office/powerpoint/2010/main" val="29528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SHOT CONT.,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32" y="2141538"/>
            <a:ext cx="6959161" cy="4398962"/>
          </a:xfrm>
        </p:spPr>
      </p:pic>
    </p:spTree>
    <p:extLst>
      <p:ext uri="{BB962C8B-B14F-4D97-AF65-F5344CB8AC3E}">
        <p14:creationId xmlns:p14="http://schemas.microsoft.com/office/powerpoint/2010/main" val="28905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SHOT CONT.,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76" y="2141538"/>
            <a:ext cx="6952073" cy="4271962"/>
          </a:xfrm>
        </p:spPr>
      </p:pic>
    </p:spTree>
    <p:extLst>
      <p:ext uri="{BB962C8B-B14F-4D97-AF65-F5344CB8AC3E}">
        <p14:creationId xmlns:p14="http://schemas.microsoft.com/office/powerpoint/2010/main" val="35523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SHOT CONT.,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13" y="2141538"/>
            <a:ext cx="6951399" cy="4424362"/>
          </a:xfrm>
        </p:spPr>
      </p:pic>
    </p:spTree>
    <p:extLst>
      <p:ext uri="{BB962C8B-B14F-4D97-AF65-F5344CB8AC3E}">
        <p14:creationId xmlns:p14="http://schemas.microsoft.com/office/powerpoint/2010/main" val="416834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SHOT CONT.,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95" y="2065867"/>
            <a:ext cx="6646636" cy="4513262"/>
          </a:xfrm>
        </p:spPr>
      </p:pic>
    </p:spTree>
    <p:extLst>
      <p:ext uri="{BB962C8B-B14F-4D97-AF65-F5344CB8AC3E}">
        <p14:creationId xmlns:p14="http://schemas.microsoft.com/office/powerpoint/2010/main" val="28539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 SHOT CONT.,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141538"/>
            <a:ext cx="6749759" cy="4322762"/>
          </a:xfrm>
        </p:spPr>
      </p:pic>
    </p:spTree>
    <p:extLst>
      <p:ext uri="{BB962C8B-B14F-4D97-AF65-F5344CB8AC3E}">
        <p14:creationId xmlns:p14="http://schemas.microsoft.com/office/powerpoint/2010/main" val="4999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 SHOT CONT.,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06" y="2065867"/>
            <a:ext cx="7209614" cy="4348162"/>
          </a:xfrm>
        </p:spPr>
      </p:pic>
    </p:spTree>
    <p:extLst>
      <p:ext uri="{BB962C8B-B14F-4D97-AF65-F5344CB8AC3E}">
        <p14:creationId xmlns:p14="http://schemas.microsoft.com/office/powerpoint/2010/main" val="8979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55" y="2276273"/>
            <a:ext cx="11867745" cy="516538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Management System =&gt;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systems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processes at the intersection between 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Management and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=&gt; companies database =&gt; details of employee and =&gt; keep track =&gt; update or delete.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any action there will be a security check, and the performed action’s will be stored in the file system.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6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 SHOT CONT.,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2141538"/>
            <a:ext cx="7408249" cy="4030662"/>
          </a:xfrm>
        </p:spPr>
      </p:pic>
    </p:spTree>
    <p:extLst>
      <p:ext uri="{BB962C8B-B14F-4D97-AF65-F5344CB8AC3E}">
        <p14:creationId xmlns:p14="http://schemas.microsoft.com/office/powerpoint/2010/main" val="41838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1" y="27178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9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8846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24944"/>
            <a:ext cx="10131425" cy="51342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fast and accurate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 of more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Little information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operate 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require any extra hardware device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last very easy to find 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information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REQUIREMENTS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based: 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OS: Windows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: 256MB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 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cont.,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ware </a:t>
            </a:r>
            <a:r>
              <a:rPr lang="en-US" sz="5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5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p-III based system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 speed: 250 to 833Mhz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RAM: 64 to 256MB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disk: 2GB to 30GB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board: 104keys</a:t>
            </a:r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9564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445488"/>
            <a:ext cx="10131425" cy="414669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Unified Modeling Language =&gt; International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standard 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=&gt;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analysis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0" indent="0"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UML is a language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Documenting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7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ELEMENTS OF UML DIAGRAMS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UML’s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</a:p>
          <a:p>
            <a:pPr marL="0" indent="0"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rules that dictate how those building blocks may be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together.</a:t>
            </a:r>
          </a:p>
          <a:p>
            <a:pPr marL="0" indent="0"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 mechanisms that apply throughout the UML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0009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HRMS UML DIAGRAM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409700"/>
            <a:ext cx="7962900" cy="5308600"/>
          </a:xfrm>
        </p:spPr>
      </p:pic>
    </p:spTree>
    <p:extLst>
      <p:ext uri="{BB962C8B-B14F-4D97-AF65-F5344CB8AC3E}">
        <p14:creationId xmlns:p14="http://schemas.microsoft.com/office/powerpoint/2010/main" val="7616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236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b="1" dirty="0" smtClean="0"/>
              <a:t>DESIGN PATTERNS USED IN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17" y="2279177"/>
            <a:ext cx="10131425" cy="385321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patterns used in the project are Singleton, Prototype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 design patterns.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Singleton Design Pattern because it ensures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has only one instance, and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global point of access to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and Encapsulates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"just-in-time initialization" or "initialization on first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use“.</a:t>
            </a:r>
          </a:p>
          <a:p>
            <a:pPr marL="0" indent="0">
              <a:lnSpc>
                <a:spcPct val="8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Design Pattern is used because it specifies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kinds of objects to create using a prototypical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instance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create new objects by copying this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which makes our work easier and Co-opt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instance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class for use as a breeder of all future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instances.</a:t>
            </a:r>
          </a:p>
          <a:p>
            <a:pPr marL="0" indent="0">
              <a:lnSpc>
                <a:spcPct val="8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Builder Design Pattern is used because it decouples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abstraction from its implementation so that the two can vary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independently and also publishes an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in an inheritance hierarchy, and bury implementation in its own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hierarchy, it is also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eyond encapsulation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89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267</TotalTime>
  <Words>325</Words>
  <Application>Microsoft Office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Celestial</vt:lpstr>
      <vt:lpstr>Human resource management system</vt:lpstr>
      <vt:lpstr>PowerPoint Presentation</vt:lpstr>
      <vt:lpstr>ADVANTAGES OF PROPOSED SYSTEM </vt:lpstr>
      <vt:lpstr>SYSTEM REQUIREMENTS</vt:lpstr>
      <vt:lpstr>SYSTEM REQUIREMENTS cont.,</vt:lpstr>
      <vt:lpstr>UML DIAGRAMS</vt:lpstr>
      <vt:lpstr>MAJOR ELEMENTS OF UML DIAGRAMS</vt:lpstr>
      <vt:lpstr>HRMS UML DIAGRAM</vt:lpstr>
      <vt:lpstr> DESIGN PATTERNS USED IN THE PROJECT</vt:lpstr>
      <vt:lpstr>UML FOR Singleton design pattern</vt:lpstr>
      <vt:lpstr>UML FOR PROTOTYPE design pattern</vt:lpstr>
      <vt:lpstr>UML FOR Bridge design pattern</vt:lpstr>
      <vt:lpstr>OUTPUT SCREEN SHOT</vt:lpstr>
      <vt:lpstr>OUTPUT SCREEN SHOT CONT.,</vt:lpstr>
      <vt:lpstr>OUTPUT SCREEN SHOT CONT.,</vt:lpstr>
      <vt:lpstr>OUTPUT SCREEN SHOT CONT.,</vt:lpstr>
      <vt:lpstr>OUTPUT SCREEN SHOT CONT.,</vt:lpstr>
      <vt:lpstr>OUTPUT SCREEN SHOT CONT.,</vt:lpstr>
      <vt:lpstr>OUTPUT SCREEN SHOT CONT.,</vt:lpstr>
      <vt:lpstr>OUTPUT SCREEN SHOT CONT.,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Management System</dc:title>
  <dc:creator>Sumantha D.S</dc:creator>
  <cp:lastModifiedBy>nitish mp</cp:lastModifiedBy>
  <cp:revision>28</cp:revision>
  <dcterms:created xsi:type="dcterms:W3CDTF">2016-04-04T22:34:49Z</dcterms:created>
  <dcterms:modified xsi:type="dcterms:W3CDTF">2016-04-28T03:29:16Z</dcterms:modified>
</cp:coreProperties>
</file>