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903E-4269-46F2-B9AC-01B193E93F7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F7B-31DE-4E56-830C-B84F8940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7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903E-4269-46F2-B9AC-01B193E93F7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F7B-31DE-4E56-830C-B84F8940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0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903E-4269-46F2-B9AC-01B193E93F7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F7B-31DE-4E56-830C-B84F8940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903E-4269-46F2-B9AC-01B193E93F7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F7B-31DE-4E56-830C-B84F8940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903E-4269-46F2-B9AC-01B193E93F7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F7B-31DE-4E56-830C-B84F8940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7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903E-4269-46F2-B9AC-01B193E93F7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F7B-31DE-4E56-830C-B84F8940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8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903E-4269-46F2-B9AC-01B193E93F7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F7B-31DE-4E56-830C-B84F8940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903E-4269-46F2-B9AC-01B193E93F7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F7B-31DE-4E56-830C-B84F8940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903E-4269-46F2-B9AC-01B193E93F7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F7B-31DE-4E56-830C-B84F8940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3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903E-4269-46F2-B9AC-01B193E93F7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F7B-31DE-4E56-830C-B84F8940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6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903E-4269-46F2-B9AC-01B193E93F7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4F7B-31DE-4E56-830C-B84F8940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903E-4269-46F2-B9AC-01B193E93F7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74F7B-31DE-4E56-830C-B84F89409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9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3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unordered categorical variable :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graph shows the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count </a:t>
            </a:r>
            <a:r>
              <a:rPr lang="en-US" dirty="0"/>
              <a:t>of defaulted </a:t>
            </a:r>
            <a:r>
              <a:rPr lang="en-US" dirty="0" smtClean="0"/>
              <a:t>loan </a:t>
            </a:r>
            <a:r>
              <a:rPr lang="en-US" dirty="0"/>
              <a:t>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highest </a:t>
            </a:r>
            <a:r>
              <a:rPr lang="en-US" dirty="0"/>
              <a:t>for </a:t>
            </a:r>
            <a:r>
              <a:rPr lang="en-US" dirty="0" err="1"/>
              <a:t>debt_consolidation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purpose </a:t>
            </a:r>
            <a:r>
              <a:rPr lang="en-US" dirty="0"/>
              <a:t>and </a:t>
            </a:r>
            <a:r>
              <a:rPr lang="en-US" dirty="0" smtClean="0"/>
              <a:t>lowest </a:t>
            </a:r>
            <a:r>
              <a:rPr lang="en-US" dirty="0"/>
              <a:t>for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renewable </a:t>
            </a:r>
            <a:r>
              <a:rPr lang="en-US" dirty="0"/>
              <a:t>energy.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1" y="1751210"/>
            <a:ext cx="5150661" cy="44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7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unordered categorical variable : Verification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graph shows count of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defaulted </a:t>
            </a:r>
            <a:r>
              <a:rPr lang="en-US" dirty="0"/>
              <a:t>loan is higher for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'Not Verified' </a:t>
            </a:r>
            <a:r>
              <a:rPr lang="en-US" dirty="0"/>
              <a:t>customers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lowest </a:t>
            </a:r>
            <a:r>
              <a:rPr lang="en-US" dirty="0"/>
              <a:t>for 'Source verified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customers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33" y="1690688"/>
            <a:ext cx="4958960" cy="436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4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unordered categorical variable : Home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graph shows count of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defaulted </a:t>
            </a:r>
            <a:r>
              <a:rPr lang="en-US" dirty="0"/>
              <a:t>loan is highest </a:t>
            </a:r>
            <a:r>
              <a:rPr lang="en-US" dirty="0" smtClean="0"/>
              <a:t>for</a:t>
            </a:r>
          </a:p>
          <a:p>
            <a:pPr marL="0" indent="0">
              <a:buNone/>
            </a:pPr>
            <a:r>
              <a:rPr lang="en-US" dirty="0" smtClean="0"/>
              <a:t>people </a:t>
            </a:r>
            <a:r>
              <a:rPr lang="en-US" dirty="0"/>
              <a:t>who stay in rented place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lowest for 'Other'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775" y="1943071"/>
            <a:ext cx="4591239" cy="395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4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unordered categorical variable : Address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graph shows count of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defaulted </a:t>
            </a:r>
            <a:r>
              <a:rPr lang="en-US" dirty="0"/>
              <a:t>loan is highest 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'CA</a:t>
            </a:r>
            <a:r>
              <a:rPr lang="en-US" dirty="0"/>
              <a:t>' and lowest in 'WY, NE, MS,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and </a:t>
            </a:r>
            <a:r>
              <a:rPr lang="en-US" dirty="0"/>
              <a:t>ID'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783" y="1912689"/>
            <a:ext cx="5343664" cy="39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1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unordered categorical variable : Loan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graph shows count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 </a:t>
            </a:r>
            <a:r>
              <a:rPr lang="en-US" dirty="0"/>
              <a:t>Fully paid loan status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more than charged off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076" y="1910736"/>
            <a:ext cx="6373114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Quantitative variable : Loan 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count of defaulted loan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highest for loan amount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5k-10k </a:t>
            </a:r>
            <a:r>
              <a:rPr lang="en-US" dirty="0"/>
              <a:t>and lowest for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25k </a:t>
            </a:r>
            <a:r>
              <a:rPr lang="en-US" dirty="0"/>
              <a:t>and above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47" y="1890115"/>
            <a:ext cx="5830114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4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Quantitative variable : Funded 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count of loan funded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amount </a:t>
            </a:r>
            <a:r>
              <a:rPr lang="en-US" dirty="0"/>
              <a:t>is highest for 5k -10k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lowest for 25k and above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681591" cy="41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Quantitative variable : Interest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graph shows that defaulted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loans </a:t>
            </a:r>
            <a:r>
              <a:rPr lang="en-US" sz="2400" dirty="0"/>
              <a:t>are most common within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10% to 15% interest rate range,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while </a:t>
            </a:r>
            <a:r>
              <a:rPr lang="en-US" sz="2400" dirty="0"/>
              <a:t>loans with interest rates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of </a:t>
            </a:r>
            <a:r>
              <a:rPr lang="en-US" sz="2400" dirty="0"/>
              <a:t>25% or higher have the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fewest </a:t>
            </a:r>
            <a:r>
              <a:rPr lang="en-US" sz="2400" dirty="0"/>
              <a:t>defaults.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605" y="1825625"/>
            <a:ext cx="4397826" cy="40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87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Quantitative variable : Annual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graph shows that </a:t>
            </a:r>
            <a:r>
              <a:rPr lang="en-US" dirty="0" smtClean="0"/>
              <a:t>default</a:t>
            </a:r>
          </a:p>
          <a:p>
            <a:pPr marL="0" indent="0">
              <a:buNone/>
            </a:pPr>
            <a:r>
              <a:rPr lang="en-US" dirty="0" smtClean="0"/>
              <a:t>loans </a:t>
            </a:r>
            <a:r>
              <a:rPr lang="en-US" dirty="0"/>
              <a:t>are most common within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30K </a:t>
            </a:r>
            <a:r>
              <a:rPr lang="en-US" dirty="0"/>
              <a:t>- 60 K Annual income range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lowest for 120k and above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61" y="1825625"/>
            <a:ext cx="4781013" cy="42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Quantitative variable : </a:t>
            </a:r>
            <a:r>
              <a:rPr lang="en-US" dirty="0" err="1" smtClean="0"/>
              <a:t>Dti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graph shows count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 </a:t>
            </a:r>
            <a:r>
              <a:rPr lang="en-US" dirty="0"/>
              <a:t>defaulted loan is highest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12-18 </a:t>
            </a:r>
            <a:r>
              <a:rPr lang="en-US" dirty="0" err="1"/>
              <a:t>dti</a:t>
            </a:r>
            <a:r>
              <a:rPr lang="en-US" dirty="0"/>
              <a:t> and lowest for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14 </a:t>
            </a:r>
            <a:r>
              <a:rPr lang="en-US" dirty="0"/>
              <a:t>and above </a:t>
            </a:r>
            <a:r>
              <a:rPr lang="en-US" dirty="0" err="1"/>
              <a:t>dti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3" y="1965749"/>
            <a:ext cx="4889856" cy="40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Loaded data from csv file</a:t>
            </a:r>
          </a:p>
          <a:p>
            <a:r>
              <a:rPr lang="en-US" dirty="0" smtClean="0"/>
              <a:t>Verified the additional rows like head and tails are not present </a:t>
            </a:r>
          </a:p>
          <a:p>
            <a:r>
              <a:rPr lang="en-US" dirty="0" smtClean="0"/>
              <a:t>All the columns with null values greater than 30% was removed from data-set. Removed column which has same values in all the rows </a:t>
            </a:r>
          </a:p>
          <a:p>
            <a:r>
              <a:rPr lang="en-US" dirty="0" smtClean="0"/>
              <a:t>Removed additional strings and converted the data types</a:t>
            </a:r>
          </a:p>
          <a:p>
            <a:r>
              <a:rPr lang="en-US" dirty="0" smtClean="0"/>
              <a:t>Imputed values in columns with lower percentage of null values</a:t>
            </a:r>
          </a:p>
          <a:p>
            <a:r>
              <a:rPr lang="en-US" dirty="0" smtClean="0"/>
              <a:t>Removed the outliers present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01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Analysis – Ordered categorical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Grade </a:t>
            </a:r>
            <a:endParaRPr lang="en-US" sz="2400" dirty="0"/>
          </a:p>
          <a:p>
            <a:r>
              <a:rPr lang="en-US" sz="2400" dirty="0" smtClean="0"/>
              <a:t>Term</a:t>
            </a:r>
          </a:p>
          <a:p>
            <a:r>
              <a:rPr lang="en-US" sz="2400" dirty="0" smtClean="0"/>
              <a:t>Employment Length </a:t>
            </a:r>
          </a:p>
          <a:p>
            <a:r>
              <a:rPr lang="en-US" sz="2400" dirty="0" smtClean="0"/>
              <a:t>Issue Year </a:t>
            </a:r>
          </a:p>
          <a:p>
            <a:r>
              <a:rPr lang="en-US" sz="2400" dirty="0" smtClean="0"/>
              <a:t>Issue Month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3858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Analysis – Unordered categorical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</a:t>
            </a:r>
          </a:p>
          <a:p>
            <a:r>
              <a:rPr lang="en-US" dirty="0" smtClean="0"/>
              <a:t>Home Ownership </a:t>
            </a:r>
          </a:p>
          <a:p>
            <a:r>
              <a:rPr lang="en-US" dirty="0" smtClean="0"/>
              <a:t>Address 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6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Analysis – Quantitative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Loan Amount Range </a:t>
            </a:r>
          </a:p>
          <a:p>
            <a:r>
              <a:rPr lang="en-US" dirty="0" smtClean="0"/>
              <a:t>Funded Amount Range</a:t>
            </a:r>
          </a:p>
          <a:p>
            <a:r>
              <a:rPr lang="en-US" dirty="0" smtClean="0"/>
              <a:t>Interest rate range</a:t>
            </a:r>
          </a:p>
          <a:p>
            <a:r>
              <a:rPr lang="en-US" dirty="0" smtClean="0"/>
              <a:t>Annual Income Range</a:t>
            </a:r>
          </a:p>
          <a:p>
            <a:r>
              <a:rPr lang="en-US" dirty="0" smtClean="0"/>
              <a:t>DTI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36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Ordered categorical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</a:p>
          <a:p>
            <a:r>
              <a:rPr lang="en-US" dirty="0" smtClean="0"/>
              <a:t>Term</a:t>
            </a:r>
          </a:p>
          <a:p>
            <a:r>
              <a:rPr lang="en-US" dirty="0" smtClean="0"/>
              <a:t>Employment length</a:t>
            </a:r>
          </a:p>
          <a:p>
            <a:r>
              <a:rPr lang="en-US" dirty="0" smtClean="0"/>
              <a:t>Issue year</a:t>
            </a:r>
          </a:p>
          <a:p>
            <a:r>
              <a:rPr lang="en-US" dirty="0" smtClean="0"/>
              <a:t>Issue Month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3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Unordered categorical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Loan status</a:t>
            </a:r>
          </a:p>
          <a:p>
            <a:r>
              <a:rPr lang="en-US" dirty="0" smtClean="0"/>
              <a:t>Home ownership</a:t>
            </a:r>
          </a:p>
          <a:p>
            <a:r>
              <a:rPr lang="en-US" dirty="0" smtClean="0"/>
              <a:t>Address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7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</a:t>
            </a:r>
            <a:r>
              <a:rPr lang="en-US" dirty="0" err="1" smtClean="0"/>
              <a:t>Quantative</a:t>
            </a:r>
            <a:r>
              <a:rPr lang="en-US" dirty="0" smtClean="0"/>
              <a:t>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Loan Amount Range </a:t>
            </a:r>
          </a:p>
          <a:p>
            <a:r>
              <a:rPr lang="en-US" dirty="0" smtClean="0"/>
              <a:t>Funded Amount Range</a:t>
            </a:r>
          </a:p>
          <a:p>
            <a:r>
              <a:rPr lang="en-US" dirty="0" smtClean="0"/>
              <a:t>Interest rate range</a:t>
            </a:r>
          </a:p>
          <a:p>
            <a:r>
              <a:rPr lang="en-US" dirty="0" smtClean="0"/>
              <a:t>Annual Income Range</a:t>
            </a:r>
          </a:p>
          <a:p>
            <a:r>
              <a:rPr lang="en-US" dirty="0" smtClean="0"/>
              <a:t>DTI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4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Ordered categorical variable : Term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graph shows that the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count </a:t>
            </a:r>
            <a:r>
              <a:rPr lang="en-US" sz="2000" dirty="0"/>
              <a:t>of </a:t>
            </a:r>
            <a:r>
              <a:rPr lang="en-US" sz="2000" dirty="0" smtClean="0"/>
              <a:t>defaulted </a:t>
            </a:r>
            <a:r>
              <a:rPr lang="en-US" sz="2000" dirty="0"/>
              <a:t>loan is higher for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loans </a:t>
            </a:r>
            <a:r>
              <a:rPr lang="en-US" sz="2000" dirty="0"/>
              <a:t>with a 36-month term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compared </a:t>
            </a:r>
            <a:r>
              <a:rPr lang="en-US" sz="2000" dirty="0"/>
              <a:t>to those with </a:t>
            </a:r>
            <a:r>
              <a:rPr lang="en-US" sz="2000" dirty="0" smtClean="0"/>
              <a:t>a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60-month term.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92" y="1747220"/>
            <a:ext cx="664937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Ordered categorical variable : Employment length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graph shows that the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count </a:t>
            </a:r>
            <a:r>
              <a:rPr lang="en-US" dirty="0"/>
              <a:t>of defaulted </a:t>
            </a:r>
            <a:r>
              <a:rPr lang="en-US" dirty="0" smtClean="0"/>
              <a:t>loan </a:t>
            </a:r>
            <a:r>
              <a:rPr lang="en-US" dirty="0"/>
              <a:t>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higher </a:t>
            </a:r>
            <a:r>
              <a:rPr lang="en-US" dirty="0"/>
              <a:t>with grade 'B'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lowest </a:t>
            </a:r>
            <a:r>
              <a:rPr lang="en-US" dirty="0"/>
              <a:t>with grade 'G'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288" y="1825625"/>
            <a:ext cx="5713315" cy="34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8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Ordered categorical variable : Issue Month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graph shows count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 </a:t>
            </a:r>
            <a:r>
              <a:rPr lang="en-US" dirty="0"/>
              <a:t>defaulted loan 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highest </a:t>
            </a:r>
            <a:r>
              <a:rPr lang="en-US" dirty="0"/>
              <a:t>in </a:t>
            </a:r>
            <a:r>
              <a:rPr lang="en-US" dirty="0" err="1"/>
              <a:t>dec</a:t>
            </a:r>
            <a:r>
              <a:rPr lang="en-US" dirty="0"/>
              <a:t>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lowest </a:t>
            </a:r>
            <a:r>
              <a:rPr lang="en-US" dirty="0"/>
              <a:t>in </a:t>
            </a:r>
            <a:r>
              <a:rPr lang="en-US" dirty="0" err="1"/>
              <a:t>feb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149" y="1825625"/>
            <a:ext cx="587774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7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 – Ordered categorical variable : Issue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graph shows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count </a:t>
            </a:r>
            <a:r>
              <a:rPr lang="en-US" dirty="0"/>
              <a:t>of defaulted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loan </a:t>
            </a:r>
            <a:r>
              <a:rPr lang="en-US" dirty="0"/>
              <a:t>is highest in </a:t>
            </a:r>
            <a:r>
              <a:rPr lang="en-US" dirty="0" smtClean="0"/>
              <a:t>2011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and lowest in 2007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633" y="1825625"/>
            <a:ext cx="586821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6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569</Words>
  <Application>Microsoft Office PowerPoint</Application>
  <PresentationFormat>Widescreen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Data Cleaning </vt:lpstr>
      <vt:lpstr>Univariate Analysis – Ordered categorical variable </vt:lpstr>
      <vt:lpstr>Univariate Analysis – Unordered categorical variable </vt:lpstr>
      <vt:lpstr>Univariate Analysis – Quantative variable </vt:lpstr>
      <vt:lpstr>Univariate Analysis – Ordered categorical variable : Term</vt:lpstr>
      <vt:lpstr>Univariate Analysis – Ordered categorical variable : Employment length </vt:lpstr>
      <vt:lpstr>Univariate Analysis – Ordered categorical variable : Issue Month</vt:lpstr>
      <vt:lpstr>Univariate Analysis – Ordered categorical variable : Issue Year</vt:lpstr>
      <vt:lpstr>Univariate Analysis – unordered categorical variable : Purpose</vt:lpstr>
      <vt:lpstr>Univariate Analysis – unordered categorical variable : Verification status</vt:lpstr>
      <vt:lpstr>Univariate Analysis – unordered categorical variable : Home Ownership</vt:lpstr>
      <vt:lpstr>Univariate Analysis – unordered categorical variable : Address state</vt:lpstr>
      <vt:lpstr>Univariate Analysis – unordered categorical variable : Loan Status</vt:lpstr>
      <vt:lpstr>Univariate Analysis – Quantitative variable : Loan Amount</vt:lpstr>
      <vt:lpstr>Univariate Analysis – Quantitative variable : Funded Amount</vt:lpstr>
      <vt:lpstr>Univariate Analysis – Quantitative variable : Interest rate</vt:lpstr>
      <vt:lpstr>Univariate Analysis – Quantitative variable : Annual Income</vt:lpstr>
      <vt:lpstr>Univariate Analysis – Quantitative variable : Dti</vt:lpstr>
      <vt:lpstr>Bivariate Analysis – Ordered categorical variable </vt:lpstr>
      <vt:lpstr>Bivariate Analysis – Unordered categorical variable </vt:lpstr>
      <vt:lpstr>Bivariate Analysis – Quantitative variable </vt:lpstr>
      <vt:lpstr>PowerPoint Presentation</vt:lpstr>
    </vt:vector>
  </TitlesOfParts>
  <Company>salesforce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Saloni Kumari</dc:creator>
  <cp:lastModifiedBy>Saloni Kumari</cp:lastModifiedBy>
  <cp:revision>18</cp:revision>
  <dcterms:created xsi:type="dcterms:W3CDTF">2024-12-24T11:47:08Z</dcterms:created>
  <dcterms:modified xsi:type="dcterms:W3CDTF">2024-12-24T12:26:57Z</dcterms:modified>
</cp:coreProperties>
</file>