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792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93031-76F7-43A3-9992-A2E2F10B160A}" type="datetimeFigureOut">
              <a:rPr lang="en-IN" smtClean="0"/>
              <a:t>02-09-2010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F2CD8-00C3-4451-8EA1-404173A8189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93031-76F7-43A3-9992-A2E2F10B160A}" type="datetimeFigureOut">
              <a:rPr lang="en-IN" smtClean="0"/>
              <a:t>02-09-2010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F2CD8-00C3-4451-8EA1-404173A8189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93031-76F7-43A3-9992-A2E2F10B160A}" type="datetimeFigureOut">
              <a:rPr lang="en-IN" smtClean="0"/>
              <a:t>02-09-2010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F2CD8-00C3-4451-8EA1-404173A8189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93031-76F7-43A3-9992-A2E2F10B160A}" type="datetimeFigureOut">
              <a:rPr lang="en-IN" smtClean="0"/>
              <a:t>02-09-2010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F2CD8-00C3-4451-8EA1-404173A8189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93031-76F7-43A3-9992-A2E2F10B160A}" type="datetimeFigureOut">
              <a:rPr lang="en-IN" smtClean="0"/>
              <a:t>02-09-2010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F2CD8-00C3-4451-8EA1-404173A8189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93031-76F7-43A3-9992-A2E2F10B160A}" type="datetimeFigureOut">
              <a:rPr lang="en-IN" smtClean="0"/>
              <a:t>02-09-2010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F2CD8-00C3-4451-8EA1-404173A8189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93031-76F7-43A3-9992-A2E2F10B160A}" type="datetimeFigureOut">
              <a:rPr lang="en-IN" smtClean="0"/>
              <a:t>02-09-2010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F2CD8-00C3-4451-8EA1-404173A8189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93031-76F7-43A3-9992-A2E2F10B160A}" type="datetimeFigureOut">
              <a:rPr lang="en-IN" smtClean="0"/>
              <a:t>02-09-2010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F2CD8-00C3-4451-8EA1-404173A8189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93031-76F7-43A3-9992-A2E2F10B160A}" type="datetimeFigureOut">
              <a:rPr lang="en-IN" smtClean="0"/>
              <a:t>02-09-2010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F2CD8-00C3-4451-8EA1-404173A8189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93031-76F7-43A3-9992-A2E2F10B160A}" type="datetimeFigureOut">
              <a:rPr lang="en-IN" smtClean="0"/>
              <a:t>02-09-2010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F2CD8-00C3-4451-8EA1-404173A8189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93031-76F7-43A3-9992-A2E2F10B160A}" type="datetimeFigureOut">
              <a:rPr lang="en-IN" smtClean="0"/>
              <a:t>02-09-2010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F2CD8-00C3-4451-8EA1-404173A8189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293031-76F7-43A3-9992-A2E2F10B160A}" type="datetimeFigureOut">
              <a:rPr lang="en-IN" smtClean="0"/>
              <a:t>02-09-2010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DF2CD8-00C3-4451-8EA1-404173A81891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Customization Tool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 Office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Create UI to Select jewelry items for customization (admin). Software to record in items as ‘customizable’.</a:t>
            </a:r>
          </a:p>
          <a:p>
            <a:r>
              <a:rPr lang="en-US" dirty="0" err="1" smtClean="0"/>
              <a:t>Naresh</a:t>
            </a:r>
            <a:r>
              <a:rPr lang="en-US" dirty="0" smtClean="0"/>
              <a:t> to have UI to select Jewelry from above list</a:t>
            </a:r>
          </a:p>
          <a:p>
            <a:pPr lvl="1"/>
            <a:r>
              <a:rPr lang="en-US" dirty="0" smtClean="0"/>
              <a:t>Download imagery (or pick from his hi-res archive)</a:t>
            </a:r>
          </a:p>
          <a:p>
            <a:pPr lvl="1"/>
            <a:r>
              <a:rPr lang="en-US" dirty="0" smtClean="0"/>
              <a:t>Color stones as per pre-defined colors (about 8)</a:t>
            </a:r>
          </a:p>
          <a:p>
            <a:pPr lvl="1"/>
            <a:r>
              <a:rPr lang="en-US" dirty="0" smtClean="0"/>
              <a:t>Upload image to customizable folder through UI </a:t>
            </a:r>
          </a:p>
          <a:p>
            <a:pPr lvl="1"/>
            <a:r>
              <a:rPr lang="en-US" dirty="0" smtClean="0"/>
              <a:t>Software to store image in /customizable/</a:t>
            </a:r>
            <a:r>
              <a:rPr lang="en-US" dirty="0" err="1" smtClean="0"/>
              <a:t>c_#itemid#.jpg</a:t>
            </a:r>
            <a:endParaRPr lang="en-US" dirty="0" smtClean="0"/>
          </a:p>
          <a:p>
            <a:r>
              <a:rPr lang="en-US" dirty="0" smtClean="0"/>
              <a:t>Create UI to Add </a:t>
            </a:r>
          </a:p>
          <a:p>
            <a:pPr lvl="1"/>
            <a:r>
              <a:rPr lang="en-US" dirty="0" smtClean="0"/>
              <a:t>stone types </a:t>
            </a:r>
          </a:p>
          <a:p>
            <a:pPr lvl="1"/>
            <a:r>
              <a:rPr lang="en-US" dirty="0" smtClean="0"/>
              <a:t>Size</a:t>
            </a:r>
          </a:p>
          <a:p>
            <a:pPr lvl="1"/>
            <a:r>
              <a:rPr lang="en-US" dirty="0" smtClean="0"/>
              <a:t>Price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 Office </a:t>
            </a:r>
            <a:r>
              <a:rPr lang="en-US" sz="2400" dirty="0" smtClean="0"/>
              <a:t>(contd.)</a:t>
            </a:r>
            <a:endParaRPr lang="en-IN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Create UI to select jewelry item </a:t>
            </a:r>
          </a:p>
          <a:p>
            <a:pPr lvl="1"/>
            <a:r>
              <a:rPr lang="en-US" dirty="0" smtClean="0"/>
              <a:t>On load of image software to discover number of stone groups as per predefined RGB values. </a:t>
            </a:r>
          </a:p>
          <a:p>
            <a:pPr lvl="1"/>
            <a:r>
              <a:rPr lang="en-US" dirty="0" smtClean="0"/>
              <a:t>Software will </a:t>
            </a:r>
            <a:r>
              <a:rPr lang="en-US" dirty="0" smtClean="0"/>
              <a:t> store RGB value fo</a:t>
            </a:r>
            <a:r>
              <a:rPr lang="en-US" dirty="0" smtClean="0"/>
              <a:t>r each group (Ajax).</a:t>
            </a:r>
            <a:endParaRPr lang="en-US" dirty="0" smtClean="0"/>
          </a:p>
          <a:p>
            <a:pPr lvl="1"/>
            <a:r>
              <a:rPr lang="en-US" dirty="0" smtClean="0"/>
              <a:t>UI to reload and then list as stone Group 1, stone group 2 and so on</a:t>
            </a:r>
          </a:p>
          <a:p>
            <a:pPr lvl="1"/>
            <a:r>
              <a:rPr lang="en-US" dirty="0" smtClean="0"/>
              <a:t>For each group offer </a:t>
            </a:r>
          </a:p>
          <a:p>
            <a:pPr lvl="2"/>
            <a:r>
              <a:rPr lang="en-US" dirty="0" smtClean="0"/>
              <a:t>stones to be allowed </a:t>
            </a:r>
          </a:p>
          <a:p>
            <a:pPr lvl="2"/>
            <a:r>
              <a:rPr lang="en-US" dirty="0" smtClean="0"/>
              <a:t> description for the group (defaults to Group No.)</a:t>
            </a:r>
            <a:endParaRPr lang="en-US" dirty="0" smtClean="0"/>
          </a:p>
          <a:p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 Side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On Zoom if jewelry customizable present a link for same.</a:t>
            </a:r>
          </a:p>
          <a:p>
            <a:r>
              <a:rPr lang="en-US" dirty="0" smtClean="0"/>
              <a:t>On customizable click </a:t>
            </a:r>
          </a:p>
          <a:p>
            <a:pPr lvl="1"/>
            <a:r>
              <a:rPr lang="en-US" dirty="0" smtClean="0"/>
              <a:t>change to zoom page to have instruction to click on stones to change.</a:t>
            </a:r>
          </a:p>
          <a:p>
            <a:pPr lvl="1"/>
            <a:r>
              <a:rPr lang="en-US" dirty="0" smtClean="0"/>
              <a:t>Zoom page to have the PNG data of colored image.</a:t>
            </a:r>
          </a:p>
          <a:p>
            <a:pPr lvl="1"/>
            <a:r>
              <a:rPr lang="en-US" dirty="0" smtClean="0"/>
              <a:t>Jewelry item to have </a:t>
            </a:r>
            <a:r>
              <a:rPr lang="en-US" dirty="0" err="1" smtClean="0"/>
              <a:t>display:none</a:t>
            </a:r>
            <a:r>
              <a:rPr lang="en-US" dirty="0" smtClean="0"/>
              <a:t> overlay of </a:t>
            </a:r>
            <a:r>
              <a:rPr lang="en-US" dirty="0" err="1" smtClean="0"/>
              <a:t>divs</a:t>
            </a:r>
            <a:r>
              <a:rPr lang="en-US" dirty="0" smtClean="0"/>
              <a:t> </a:t>
            </a:r>
            <a:r>
              <a:rPr lang="en-US" dirty="0" err="1" smtClean="0"/>
              <a:t>whereall</a:t>
            </a:r>
            <a:r>
              <a:rPr lang="en-US" dirty="0" smtClean="0"/>
              <a:t> color.</a:t>
            </a:r>
          </a:p>
          <a:p>
            <a:r>
              <a:rPr lang="en-US" dirty="0" smtClean="0"/>
              <a:t>Software to record click locations</a:t>
            </a:r>
          </a:p>
          <a:p>
            <a:r>
              <a:rPr lang="en-US" dirty="0" smtClean="0"/>
              <a:t>Ask user to click on “selection done”</a:t>
            </a:r>
          </a:p>
          <a:p>
            <a:r>
              <a:rPr lang="en-US" dirty="0" smtClean="0"/>
              <a:t>Software to process co-ordinates discover RGB values. Use RGB values to find group names. </a:t>
            </a:r>
          </a:p>
          <a:p>
            <a:r>
              <a:rPr lang="en-US" dirty="0" smtClean="0"/>
              <a:t>Assign </a:t>
            </a:r>
            <a:r>
              <a:rPr lang="en-US" smtClean="0"/>
              <a:t>all ids Show </a:t>
            </a:r>
            <a:r>
              <a:rPr lang="en-US" dirty="0" smtClean="0"/>
              <a:t>the RGB values with transparency as overlay</a:t>
            </a:r>
          </a:p>
          <a:p>
            <a:r>
              <a:rPr lang="en-US" dirty="0" smtClean="0"/>
              <a:t>Show group names with the corresponding RGB values in a square and drop down of available stones for that color</a:t>
            </a:r>
          </a:p>
          <a:p>
            <a:r>
              <a:rPr lang="en-US" dirty="0" smtClean="0"/>
              <a:t>On selection user clicks ‘Submit’.</a:t>
            </a:r>
          </a:p>
          <a:p>
            <a:r>
              <a:rPr lang="en-US" dirty="0" smtClean="0"/>
              <a:t>Use selected stone to </a:t>
            </a:r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279</Words>
  <Application>Microsoft Office PowerPoint</Application>
  <PresentationFormat>On-screen Show (4:3)</PresentationFormat>
  <Paragraphs>33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Customization Tool</vt:lpstr>
      <vt:lpstr>Back Office</vt:lpstr>
      <vt:lpstr>Back Office (contd.)</vt:lpstr>
      <vt:lpstr>Client Side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Customization Tool</dc:title>
  <dc:creator>Tarun</dc:creator>
  <cp:lastModifiedBy>Tarun</cp:lastModifiedBy>
  <cp:revision>2</cp:revision>
  <dcterms:created xsi:type="dcterms:W3CDTF">2010-09-02T10:12:42Z</dcterms:created>
  <dcterms:modified xsi:type="dcterms:W3CDTF">2010-09-02T10:36:53Z</dcterms:modified>
</cp:coreProperties>
</file>